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3.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4.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5.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6.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7.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9.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10.xml" ContentType="application/vnd.openxmlformats-officedocument.theme+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11.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12.xml" ContentType="application/vnd.openxmlformats-officedocument.theme+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13.xml" ContentType="application/vnd.openxmlformats-officedocument.theme+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14.xml" ContentType="application/vnd.openxmlformats-officedocument.theme+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theme/theme15.xml" ContentType="application/vnd.openxmlformats-officedocument.theme+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theme/theme16.xml" ContentType="application/vnd.openxmlformats-officedocument.theme+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theme/theme17.xml" ContentType="application/vnd.openxmlformats-officedocument.theme+xml"/>
  <Override PartName="/ppt/slideLayouts/slideLayout393.xml" ContentType="application/vnd.openxmlformats-officedocument.presentationml.slideLayout+xml"/>
  <Override PartName="/ppt/theme/theme18.xml" ContentType="application/vnd.openxmlformats-officedocument.theme+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theme/theme19.xml" ContentType="application/vnd.openxmlformats-officedocument.theme+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theme/theme20.xml" ContentType="application/vnd.openxmlformats-officedocument.theme+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theme/theme21.xml" ContentType="application/vnd.openxmlformats-officedocument.theme+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 id="2147483717" r:id="rId5"/>
    <p:sldMasterId id="2147483823" r:id="rId6"/>
    <p:sldMasterId id="2147483872" r:id="rId7"/>
    <p:sldMasterId id="2147484067" r:id="rId8"/>
    <p:sldMasterId id="2147484161" r:id="rId9"/>
    <p:sldMasterId id="2147484179" r:id="rId10"/>
    <p:sldMasterId id="2147484247" r:id="rId11"/>
    <p:sldMasterId id="2147484328" r:id="rId12"/>
    <p:sldMasterId id="2147484349" r:id="rId13"/>
    <p:sldMasterId id="2147484437" r:id="rId14"/>
    <p:sldMasterId id="2147484494" r:id="rId15"/>
    <p:sldMasterId id="2147484530" r:id="rId16"/>
    <p:sldMasterId id="2147484544" r:id="rId17"/>
    <p:sldMasterId id="2147484559" r:id="rId18"/>
    <p:sldMasterId id="2147484575" r:id="rId19"/>
    <p:sldMasterId id="2147484617" r:id="rId20"/>
    <p:sldMasterId id="2147484659" r:id="rId21"/>
    <p:sldMasterId id="2147484661" r:id="rId22"/>
    <p:sldMasterId id="2147484664" r:id="rId23"/>
    <p:sldMasterId id="2147484672" r:id="rId24"/>
    <p:sldMasterId id="2147484695" r:id="rId25"/>
  </p:sldMasterIdLst>
  <p:notesMasterIdLst>
    <p:notesMasterId r:id="rId60"/>
  </p:notesMasterIdLst>
  <p:sldIdLst>
    <p:sldId id="424" r:id="rId26"/>
    <p:sldId id="425" r:id="rId27"/>
    <p:sldId id="381" r:id="rId28"/>
    <p:sldId id="2142532106" r:id="rId29"/>
    <p:sldId id="2142532103" r:id="rId30"/>
    <p:sldId id="2142532100" r:id="rId31"/>
    <p:sldId id="2142532099" r:id="rId32"/>
    <p:sldId id="2142532104" r:id="rId33"/>
    <p:sldId id="2142532105" r:id="rId34"/>
    <p:sldId id="2142532042" r:id="rId35"/>
    <p:sldId id="2147375032" r:id="rId36"/>
    <p:sldId id="256" r:id="rId37"/>
    <p:sldId id="2147375035" r:id="rId38"/>
    <p:sldId id="2147375033" r:id="rId39"/>
    <p:sldId id="2147375015" r:id="rId40"/>
    <p:sldId id="2147375016" r:id="rId41"/>
    <p:sldId id="2147375017" r:id="rId42"/>
    <p:sldId id="2147375018" r:id="rId43"/>
    <p:sldId id="2147375019" r:id="rId44"/>
    <p:sldId id="2147375020" r:id="rId45"/>
    <p:sldId id="2147375021" r:id="rId46"/>
    <p:sldId id="2147375022" r:id="rId47"/>
    <p:sldId id="2147375023" r:id="rId48"/>
    <p:sldId id="2147375024" r:id="rId49"/>
    <p:sldId id="2147375025" r:id="rId50"/>
    <p:sldId id="2147375026" r:id="rId51"/>
    <p:sldId id="2147375027" r:id="rId52"/>
    <p:sldId id="2147375028" r:id="rId53"/>
    <p:sldId id="2147375029" r:id="rId54"/>
    <p:sldId id="2147375030" r:id="rId55"/>
    <p:sldId id="2147375031" r:id="rId56"/>
    <p:sldId id="2147375034" r:id="rId57"/>
    <p:sldId id="332" r:id="rId58"/>
    <p:sldId id="403" r:id="rId5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90ADA1-8C62-4202-A804-CF3EFDD2F853}" v="32" dt="2022-02-09T15:34:59.1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4" autoAdjust="0"/>
    <p:restoredTop sz="68004" autoAdjust="0"/>
  </p:normalViewPr>
  <p:slideViewPr>
    <p:cSldViewPr snapToGrid="0">
      <p:cViewPr varScale="1">
        <p:scale>
          <a:sx n="57" d="100"/>
          <a:sy n="57" d="100"/>
        </p:scale>
        <p:origin x="924" y="78"/>
      </p:cViewPr>
      <p:guideLst/>
    </p:cSldViewPr>
  </p:slideViewPr>
  <p:notesTextViewPr>
    <p:cViewPr>
      <p:scale>
        <a:sx n="3" d="2"/>
        <a:sy n="3" d="2"/>
      </p:scale>
      <p:origin x="0" y="-187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1.xml"/><Relationship Id="rId39" Type="http://schemas.openxmlformats.org/officeDocument/2006/relationships/slide" Target="slides/slide14.xml"/><Relationship Id="rId21" Type="http://schemas.openxmlformats.org/officeDocument/2006/relationships/slideMaster" Target="slideMasters/slideMaster18.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55" Type="http://schemas.openxmlformats.org/officeDocument/2006/relationships/slide" Target="slides/slide30.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4.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slide" Target="slides/slide28.xml"/><Relationship Id="rId58" Type="http://schemas.openxmlformats.org/officeDocument/2006/relationships/slide" Target="slides/slide33.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61"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notesMaster" Target="notesMasters/notesMaster1.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26.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3" y="1"/>
            <a:ext cx="3077739" cy="471054"/>
          </a:xfrm>
          <a:prstGeom prst="rect">
            <a:avLst/>
          </a:prstGeom>
        </p:spPr>
        <p:txBody>
          <a:bodyPr vert="horz" lIns="94229" tIns="47114" rIns="94229" bIns="47114" rtlCol="0"/>
          <a:lstStyle>
            <a:lvl1pPr algn="r">
              <a:defRPr sz="1200"/>
            </a:lvl1pPr>
          </a:lstStyle>
          <a:p>
            <a:fld id="{69C00C60-1968-4CC6-8B86-23B02DA7A0AA}" type="datetimeFigureOut">
              <a:rPr lang="en-US" smtClean="0"/>
              <a:t>2/7/2022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39" cy="471053"/>
          </a:xfrm>
          <a:prstGeom prst="rect">
            <a:avLst/>
          </a:prstGeom>
        </p:spPr>
        <p:txBody>
          <a:bodyPr vert="horz" lIns="94229" tIns="47114" rIns="94229" bIns="47114" rtlCol="0" anchor="b"/>
          <a:lstStyle>
            <a:lvl1pPr algn="r">
              <a:defRPr sz="1200"/>
            </a:lvl1pPr>
          </a:lstStyle>
          <a:p>
            <a:fld id="{ED8E154A-1D2D-430B-B9D6-9E7A81EE8EBA}" type="slidenum">
              <a:rPr lang="en-US" smtClean="0"/>
              <a:t>‹#›</a:t>
            </a:fld>
            <a:endParaRPr lang="en-US"/>
          </a:p>
        </p:txBody>
      </p:sp>
    </p:spTree>
    <p:extLst>
      <p:ext uri="{BB962C8B-B14F-4D97-AF65-F5344CB8AC3E}">
        <p14:creationId xmlns:p14="http://schemas.microsoft.com/office/powerpoint/2010/main" val="3895635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596">
              <a:defRPr/>
            </a:pPr>
            <a:r>
              <a:rPr lang="en-US" b="1" dirty="0"/>
              <a:t>Happy New Year!  This is our first call in 2022 so HNY .  Today will be our ONLY call for the month of February, so we will be recording this session……   (click) </a:t>
            </a:r>
          </a:p>
          <a:p>
            <a:pPr defTabSz="946596">
              <a:defRPr/>
            </a:pPr>
            <a:r>
              <a:rPr lang="en-US" b="1" dirty="0"/>
              <a:t>Before I move on – please note that the Thursday call, scheduled for 3:00 ET tomorrow has been cancelled.  I sent an email to all attendees on Monday and an invite cancellation, but I’m getting feedback that some still show the meeting on tomorrow’s calendar.  I no longer have the invite to resend, so please ignore or delete tomorrow’s controller call and I will communicate out to all with today’s recorded session.  (click)</a:t>
            </a:r>
          </a:p>
          <a:p>
            <a:pPr defTabSz="946596">
              <a:defRPr/>
            </a:pPr>
            <a:r>
              <a:rPr lang="en-US" b="1" dirty="0"/>
              <a:t>I’ll Pause now to start our recording and we’ll get started:   RECORD </a:t>
            </a:r>
          </a:p>
          <a:p>
            <a:pPr defTabSz="946596">
              <a:defRPr/>
            </a:pPr>
            <a:r>
              <a:rPr lang="en-US" b="1" dirty="0"/>
              <a:t>Welcome the FY22 Controller Call Series.   this call series – </a:t>
            </a:r>
          </a:p>
          <a:p>
            <a:pPr defTabSz="946596">
              <a:defRPr/>
            </a:pPr>
            <a:r>
              <a:rPr lang="en-US" b="1" dirty="0"/>
              <a:t>*created by unit controllers and supported by Finance to review topics and inform the Controller Network about timely topics that impact the controller role. </a:t>
            </a:r>
          </a:p>
          <a:p>
            <a:pPr defTabSz="946596">
              <a:defRPr/>
            </a:pPr>
            <a:endParaRPr lang="en-US" b="1" dirty="0"/>
          </a:p>
          <a:p>
            <a:pPr defTabSz="946596">
              <a:defRPr/>
            </a:pPr>
            <a:r>
              <a:rPr lang="en-US" b="1" dirty="0"/>
              <a:t>I am CS, </a:t>
            </a:r>
            <a:r>
              <a:rPr lang="en-US" b="1" baseline="0" dirty="0"/>
              <a:t>w/ Financial Shared Services (FSS)</a:t>
            </a:r>
            <a:r>
              <a:rPr lang="en-US" b="1" dirty="0"/>
              <a:t>, coordinator of the CN call series, and your host for today.   </a:t>
            </a:r>
          </a:p>
          <a:p>
            <a:pPr defTabSz="946596">
              <a:defRPr/>
            </a:pPr>
            <a:endParaRPr lang="en-US" b="1" dirty="0"/>
          </a:p>
          <a:p>
            <a:pPr defTabSz="946596">
              <a:defRPr/>
            </a:pPr>
            <a:r>
              <a:rPr lang="en-US" b="1" dirty="0"/>
              <a:t>To anyone new to Network - *Welcome to this call series. </a:t>
            </a:r>
          </a:p>
          <a:p>
            <a:pPr defTabSz="946596">
              <a:defRPr/>
            </a:pPr>
            <a:r>
              <a:rPr lang="en-US" b="1" dirty="0"/>
              <a:t>I’m glad you are listening in today.  Just a little background - Our DL for these calls is refreshed each FY with anyone who has a “Controller” title.  We also have many different in-unit finance roles included from US and CA and encourage your assistance in shoring up the DL as members transition and our network develops.  To include others from your team, send me an email to add them, or simply forward invites when you see topics that benefit your team.</a:t>
            </a:r>
          </a:p>
          <a:p>
            <a:pPr defTabSz="946596">
              <a:defRPr/>
            </a:pPr>
            <a:endParaRPr lang="en-US" b="1" dirty="0"/>
          </a:p>
          <a:p>
            <a:endParaRPr lang="en-US" dirty="0"/>
          </a:p>
        </p:txBody>
      </p:sp>
      <p:sp>
        <p:nvSpPr>
          <p:cNvPr id="4" name="Slide Number Placeholder 3"/>
          <p:cNvSpPr>
            <a:spLocks noGrp="1"/>
          </p:cNvSpPr>
          <p:nvPr>
            <p:ph type="sldNum" sz="quarter" idx="5"/>
          </p:nvPr>
        </p:nvSpPr>
        <p:spPr/>
        <p:txBody>
          <a:bodyPr/>
          <a:lstStyle/>
          <a:p>
            <a:pPr defTabSz="841272">
              <a:defRPr/>
            </a:pPr>
            <a:fld id="{0EF05BAA-92F6-4DEA-A832-E4B15A2F525C}" type="slidenum">
              <a:rPr lang="en-AU">
                <a:solidFill>
                  <a:prstClr val="black"/>
                </a:solidFill>
                <a:latin typeface="Calibri"/>
              </a:rPr>
              <a:pPr defTabSz="841272">
                <a:defRPr/>
              </a:pPr>
              <a:t>1</a:t>
            </a:fld>
            <a:endParaRPr lang="en-AU">
              <a:solidFill>
                <a:prstClr val="black"/>
              </a:solidFill>
              <a:latin typeface="Calibri"/>
            </a:endParaRPr>
          </a:p>
        </p:txBody>
      </p:sp>
    </p:spTree>
    <p:extLst>
      <p:ext uri="{BB962C8B-B14F-4D97-AF65-F5344CB8AC3E}">
        <p14:creationId xmlns:p14="http://schemas.microsoft.com/office/powerpoint/2010/main" val="2868130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Ic3 = Internet Crime Complaint Center……all reported internet false claims should be reported to them</a:t>
            </a:r>
          </a:p>
        </p:txBody>
      </p:sp>
      <p:sp>
        <p:nvSpPr>
          <p:cNvPr id="4" name="Slide Number Placeholder 3"/>
          <p:cNvSpPr>
            <a:spLocks noGrp="1"/>
          </p:cNvSpPr>
          <p:nvPr>
            <p:ph type="sldNum" sz="quarter" idx="10"/>
          </p:nvPr>
        </p:nvSpPr>
        <p:spPr/>
        <p:txBody>
          <a:bodyPr/>
          <a:lstStyle/>
          <a:p>
            <a:pPr marL="0" marR="0" lvl="0" indent="0" algn="r" defTabSz="816373"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73"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3938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4EF234-0F78-4293-94C3-CF1D7C54D6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7696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back Brad Hamman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4EF234-0F78-4293-94C3-CF1D7C54D6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3547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F97471-2461-4A6E-BCCA-54174A3CDA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680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4EF234-0F78-4293-94C3-CF1D7C54D6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983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16373"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73" rtl="0" eaLnBrk="1" fontAlgn="auto" latinLnBrk="0" hangingPunct="1">
                <a:lnSpc>
                  <a:spcPct val="100000"/>
                </a:lnSpc>
                <a:spcBef>
                  <a:spcPts val="0"/>
                </a:spcBef>
                <a:spcAft>
                  <a:spcPts val="0"/>
                </a:spcAft>
                <a:buClrTx/>
                <a:buSzTx/>
                <a:buFontTx/>
                <a:buNone/>
                <a:tabLst/>
                <a:defRPr/>
              </a:pPr>
              <a:t>19</a:t>
            </a:fld>
            <a:endParaRPr kumimoji="0" lang="en-AU"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4409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4EF234-0F78-4293-94C3-CF1D7C54D6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7993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16373"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73" rtl="0" eaLnBrk="1" fontAlgn="auto" latinLnBrk="0" hangingPunct="1">
                <a:lnSpc>
                  <a:spcPct val="100000"/>
                </a:lnSpc>
                <a:spcBef>
                  <a:spcPts val="0"/>
                </a:spcBef>
                <a:spcAft>
                  <a:spcPts val="0"/>
                </a:spcAft>
                <a:buClrTx/>
                <a:buSzTx/>
                <a:buFontTx/>
                <a:buNone/>
                <a:tabLst/>
                <a:defRPr/>
              </a:pPr>
              <a:t>23</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4409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4EF234-0F78-4293-94C3-CF1D7C54D6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983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339" y="4369213"/>
            <a:ext cx="5434711" cy="21700158"/>
          </a:xfrm>
        </p:spPr>
        <p:txBody>
          <a:bodyPr/>
          <a:lstStyle/>
          <a:p>
            <a:pPr>
              <a:lnSpc>
                <a:spcPct val="107000"/>
              </a:lnSpc>
              <a:spcAft>
                <a:spcPts val="793"/>
              </a:spcAft>
            </a:pPr>
            <a:endParaRPr lang="en-US" dirty="0"/>
          </a:p>
        </p:txBody>
      </p:sp>
      <p:sp>
        <p:nvSpPr>
          <p:cNvPr id="4" name="Slide Number Placeholder 3"/>
          <p:cNvSpPr>
            <a:spLocks noGrp="1"/>
          </p:cNvSpPr>
          <p:nvPr>
            <p:ph type="sldNum" sz="quarter" idx="5"/>
          </p:nvPr>
        </p:nvSpPr>
        <p:spPr/>
        <p:txBody>
          <a:bodyPr/>
          <a:lstStyle/>
          <a:p>
            <a:pPr marL="0" marR="0" lvl="0" indent="0" algn="r" defTabSz="906902" rtl="0" eaLnBrk="1" fontAlgn="auto" latinLnBrk="0" hangingPunct="1">
              <a:lnSpc>
                <a:spcPct val="100000"/>
              </a:lnSpc>
              <a:spcBef>
                <a:spcPts val="0"/>
              </a:spcBef>
              <a:spcAft>
                <a:spcPts val="0"/>
              </a:spcAft>
              <a:buClrTx/>
              <a:buSzTx/>
              <a:buFontTx/>
              <a:buNone/>
              <a:tabLst/>
              <a:defRPr/>
            </a:pPr>
            <a:fld id="{7E946A27-B2EE-45B1-A49A-F44A2DE2C16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06902"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900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7889">
              <a:defRPr/>
            </a:pPr>
            <a:r>
              <a:rPr lang="en-US" sz="1100" b="1" dirty="0">
                <a:solidFill>
                  <a:prstClr val="black"/>
                </a:solidFill>
                <a:latin typeface="Arial" charset="0"/>
              </a:rPr>
              <a:t>Our agenda today includes:</a:t>
            </a:r>
          </a:p>
          <a:p>
            <a:pPr defTabSz="946596">
              <a:defRPr/>
            </a:pPr>
            <a:endParaRPr lang="en-US" b="1" dirty="0"/>
          </a:p>
          <a:p>
            <a:pPr defTabSz="946596">
              <a:defRPr/>
            </a:pPr>
            <a:r>
              <a:rPr lang="en-US" b="1" dirty="0"/>
              <a:t>Safety Moment regarding fraud attempts via email – Lorene Mietz will provide an update with an AP twist</a:t>
            </a:r>
          </a:p>
          <a:p>
            <a:pPr defTabSz="946596">
              <a:defRPr/>
            </a:pPr>
            <a:endParaRPr lang="en-US" b="1" dirty="0"/>
          </a:p>
          <a:p>
            <a:pPr defTabSz="946596">
              <a:defRPr/>
            </a:pPr>
            <a:r>
              <a:rPr lang="en-US" b="1" dirty="0"/>
              <a:t>New agenda segment for this call series– inviting a guest speaker who has been promoted from our ranks to share their career journey and/or insight on business best practices.   More to come as this segment is in development for future calls.  Today -I’m excited to share that we have Cindy Scott as our guest. </a:t>
            </a:r>
          </a:p>
          <a:p>
            <a:pPr defTabSz="946596">
              <a:defRPr/>
            </a:pPr>
            <a:endParaRPr lang="en-US" b="1" dirty="0"/>
          </a:p>
          <a:p>
            <a:pPr defTabSz="946596">
              <a:defRPr/>
            </a:pPr>
            <a:r>
              <a:rPr lang="en-US" b="1" dirty="0"/>
              <a:t>Following Cindy we have two additional key topics:</a:t>
            </a:r>
          </a:p>
          <a:p>
            <a:pPr defTabSz="946596">
              <a:defRPr/>
            </a:pPr>
            <a:r>
              <a:rPr lang="en-US" b="1" dirty="0"/>
              <a:t>We welcome back Brad Hamman from Credit &amp; Collections to guide us through Q2.</a:t>
            </a:r>
          </a:p>
          <a:p>
            <a:pPr defTabSz="946596">
              <a:defRPr/>
            </a:pPr>
            <a:r>
              <a:rPr lang="en-US" b="1" dirty="0"/>
              <a:t>And Susan Chapman to provide an enhancement update on Brands Reporting in E=Vision.</a:t>
            </a:r>
          </a:p>
          <a:p>
            <a:pPr defTabSz="946596">
              <a:defRPr/>
            </a:pPr>
            <a:endParaRPr lang="en-US" b="1" dirty="0"/>
          </a:p>
          <a:p>
            <a:pPr defTabSz="946596">
              <a:defRPr/>
            </a:pPr>
            <a:r>
              <a:rPr lang="en-US" b="1" dirty="0"/>
              <a:t>Please use the chat function to submit any questions you may have as we roll through the agenda.  Thank you, Jill Helms, for joining us today and monitoring.  We will pause at the end of each topic to address questions.    If we run out of time before we address your question, we will follow up with you via email.    </a:t>
            </a:r>
            <a:endParaRPr lang="en-US" sz="1100" b="1" dirty="0">
              <a:solidFill>
                <a:prstClr val="black"/>
              </a:solidFill>
              <a:latin typeface="Arial" charset="0"/>
            </a:endParaRPr>
          </a:p>
          <a:p>
            <a:endParaRPr lang="en-US" dirty="0"/>
          </a:p>
        </p:txBody>
      </p:sp>
      <p:sp>
        <p:nvSpPr>
          <p:cNvPr id="4" name="Slide Number Placeholder 3"/>
          <p:cNvSpPr>
            <a:spLocks noGrp="1"/>
          </p:cNvSpPr>
          <p:nvPr>
            <p:ph type="sldNum" sz="quarter" idx="5"/>
          </p:nvPr>
        </p:nvSpPr>
        <p:spPr/>
        <p:txBody>
          <a:bodyPr/>
          <a:lstStyle/>
          <a:p>
            <a:pPr defTabSz="841272">
              <a:defRPr/>
            </a:pPr>
            <a:fld id="{0EF05BAA-92F6-4DEA-A832-E4B15A2F525C}" type="slidenum">
              <a:rPr lang="en-AU">
                <a:solidFill>
                  <a:prstClr val="black"/>
                </a:solidFill>
                <a:latin typeface="Calibri"/>
              </a:rPr>
              <a:pPr defTabSz="841272">
                <a:defRPr/>
              </a:pPr>
              <a:t>2</a:t>
            </a:fld>
            <a:endParaRPr lang="en-AU">
              <a:solidFill>
                <a:prstClr val="black"/>
              </a:solidFill>
              <a:latin typeface="Calibri"/>
            </a:endParaRPr>
          </a:p>
        </p:txBody>
      </p:sp>
    </p:spTree>
    <p:extLst>
      <p:ext uri="{BB962C8B-B14F-4D97-AF65-F5344CB8AC3E}">
        <p14:creationId xmlns:p14="http://schemas.microsoft.com/office/powerpoint/2010/main" val="2380838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06902" rtl="0" eaLnBrk="1" fontAlgn="auto" latinLnBrk="0" hangingPunct="1">
              <a:lnSpc>
                <a:spcPct val="100000"/>
              </a:lnSpc>
              <a:spcBef>
                <a:spcPts val="0"/>
              </a:spcBef>
              <a:spcAft>
                <a:spcPts val="0"/>
              </a:spcAft>
              <a:buClrTx/>
              <a:buSzTx/>
              <a:buFontTx/>
              <a:buNone/>
              <a:tabLst/>
              <a:defRPr/>
            </a:pPr>
            <a:fld id="{C64EF234-0F78-4293-94C3-CF1D7C54D60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06902"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0341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825379"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a:ln>
                  <a:noFill/>
                </a:ln>
                <a:solidFill>
                  <a:prstClr val="black"/>
                </a:solidFill>
                <a:effectLst/>
                <a:uLnTx/>
                <a:uFillTx/>
                <a:latin typeface="Calibri"/>
                <a:ea typeface="+mn-ea"/>
                <a:cs typeface="+mn-cs"/>
              </a:rPr>
              <a:pPr marL="0" marR="0" lvl="0" indent="0" algn="r" defTabSz="825379" rtl="0" eaLnBrk="1" fontAlgn="auto" latinLnBrk="0" hangingPunct="1">
                <a:lnSpc>
                  <a:spcPct val="100000"/>
                </a:lnSpc>
                <a:spcBef>
                  <a:spcPts val="0"/>
                </a:spcBef>
                <a:spcAft>
                  <a:spcPts val="0"/>
                </a:spcAft>
                <a:buClrTx/>
                <a:buSzTx/>
                <a:buFontTx/>
                <a:buNone/>
                <a:tabLst/>
                <a:defRPr/>
              </a:pPr>
              <a:t>27</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172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4EF234-0F78-4293-94C3-CF1D7C54D6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8594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16373" rtl="0" eaLnBrk="1" fontAlgn="auto" latinLnBrk="0" hangingPunct="1">
              <a:lnSpc>
                <a:spcPct val="100000"/>
              </a:lnSpc>
              <a:spcBef>
                <a:spcPts val="0"/>
              </a:spcBef>
              <a:spcAft>
                <a:spcPts val="0"/>
              </a:spcAft>
              <a:buClrTx/>
              <a:buSzTx/>
              <a:buFontTx/>
              <a:buNone/>
              <a:tabLst/>
              <a:defRPr/>
            </a:pPr>
            <a:fld id="{14F2F64A-F4AF-4016-B1B5-75A29BE0267A}" type="slidenum">
              <a:rPr kumimoji="0" lang="en-GB" alt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73" rtl="0" eaLnBrk="1" fontAlgn="auto" latinLnBrk="0" hangingPunct="1">
                <a:lnSpc>
                  <a:spcPct val="100000"/>
                </a:lnSpc>
                <a:spcBef>
                  <a:spcPts val="0"/>
                </a:spcBef>
                <a:spcAft>
                  <a:spcPts val="0"/>
                </a:spcAft>
                <a:buClrTx/>
                <a:buSzTx/>
                <a:buFontTx/>
                <a:buNone/>
                <a:tabLst/>
                <a:defRPr/>
              </a:pPr>
              <a:t>31</a:t>
            </a:fld>
            <a:endParaRPr kumimoji="0" lang="en-GB" alt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3187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4EF234-0F78-4293-94C3-CF1D7C54D6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8483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8E154A-1D2D-430B-B9D6-9E7A81EE8E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54972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841272">
              <a:defRPr/>
            </a:pPr>
            <a:fld id="{0EF05BAA-92F6-4DEA-A832-E4B15A2F525C}" type="slidenum">
              <a:rPr lang="en-AU">
                <a:solidFill>
                  <a:prstClr val="black"/>
                </a:solidFill>
                <a:latin typeface="Calibri"/>
              </a:rPr>
              <a:pPr defTabSz="841272">
                <a:defRPr/>
              </a:pPr>
              <a:t>34</a:t>
            </a:fld>
            <a:endParaRPr lang="en-AU">
              <a:solidFill>
                <a:prstClr val="black"/>
              </a:solidFill>
              <a:latin typeface="Calibri"/>
            </a:endParaRPr>
          </a:p>
        </p:txBody>
      </p:sp>
    </p:spTree>
    <p:extLst>
      <p:ext uri="{BB962C8B-B14F-4D97-AF65-F5344CB8AC3E}">
        <p14:creationId xmlns:p14="http://schemas.microsoft.com/office/powerpoint/2010/main" val="3632408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Arial" charset="0"/>
              </a:rPr>
              <a:t>We begin with </a:t>
            </a:r>
            <a:r>
              <a:rPr lang="en-US" b="1" dirty="0">
                <a:solidFill>
                  <a:prstClr val="black"/>
                </a:solidFill>
                <a:latin typeface="Arial" charset="0"/>
              </a:rPr>
              <a:t>A Safety Moment during every meeting to demonstrate the importance of the health and safety culture at Sodexo.  Sometimes these topics go well beyond physical safety – here to share more is Lorene Mietz</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4EF234-0F78-4293-94C3-CF1D7C54D6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676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16373"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73"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59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16373"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73"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8366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16373"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73"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0843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16373"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73"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7404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16373"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73"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8986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16373"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73"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5544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C:\Users\catherine.huon.ext\Documents\4_1_1_presentations_Powerpoint\Format%2016_9.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7.wmf"/></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7.wmf"/></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7.wmf"/></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7.wmf"/></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jpeg"/><Relationship Id="rId1" Type="http://schemas.openxmlformats.org/officeDocument/2006/relationships/slideMaster" Target="../slideMasters/slideMaster5.xml"/><Relationship Id="rId4" Type="http://schemas.openxmlformats.org/officeDocument/2006/relationships/image" Target="../media/image7.wmf"/></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7.w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jpeg"/><Relationship Id="rId1" Type="http://schemas.openxmlformats.org/officeDocument/2006/relationships/slideMaster" Target="../slideMasters/slideMaster6.xml"/><Relationship Id="rId4" Type="http://schemas.openxmlformats.org/officeDocument/2006/relationships/image" Target="../media/image7.wmf"/></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7.wmf"/></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jpeg"/><Relationship Id="rId1" Type="http://schemas.openxmlformats.org/officeDocument/2006/relationships/slideMaster" Target="../slideMasters/slideMaster7.xml"/><Relationship Id="rId4" Type="http://schemas.openxmlformats.org/officeDocument/2006/relationships/image" Target="../media/image7.wmf"/></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png"/><Relationship Id="rId1" Type="http://schemas.openxmlformats.org/officeDocument/2006/relationships/slideMaster" Target="../slideMasters/slideMaster8.xml"/><Relationship Id="rId4" Type="http://schemas.openxmlformats.org/officeDocument/2006/relationships/image" Target="../media/image7.wmf"/></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jpeg"/><Relationship Id="rId1" Type="http://schemas.openxmlformats.org/officeDocument/2006/relationships/slideMaster" Target="../slideMasters/slideMaster8.xml"/><Relationship Id="rId4" Type="http://schemas.openxmlformats.org/officeDocument/2006/relationships/image" Target="../media/image7.wmf"/></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3" Type="http://schemas.openxmlformats.org/officeDocument/2006/relationships/image" Target="file:///C:\Users\catherine.huon.ext\Documents\4_1_1_presentations_Powerpoint\Format%2016_9.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png"/><Relationship Id="rId1" Type="http://schemas.openxmlformats.org/officeDocument/2006/relationships/slideMaster" Target="../slideMasters/slideMaster9.xml"/><Relationship Id="rId4" Type="http://schemas.openxmlformats.org/officeDocument/2006/relationships/image" Target="../media/image7.wmf"/></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jpeg"/><Relationship Id="rId1" Type="http://schemas.openxmlformats.org/officeDocument/2006/relationships/slideMaster" Target="../slideMasters/slideMaster9.xml"/><Relationship Id="rId4" Type="http://schemas.openxmlformats.org/officeDocument/2006/relationships/image" Target="../media/image7.wmf"/></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jpeg"/><Relationship Id="rId1" Type="http://schemas.openxmlformats.org/officeDocument/2006/relationships/slideMaster" Target="../slideMasters/slideMaster11.xml"/><Relationship Id="rId4" Type="http://schemas.openxmlformats.org/officeDocument/2006/relationships/image" Target="../media/image7.wmf"/></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png"/><Relationship Id="rId1" Type="http://schemas.openxmlformats.org/officeDocument/2006/relationships/slideMaster" Target="../slideMasters/slideMaster12.xml"/><Relationship Id="rId4" Type="http://schemas.openxmlformats.org/officeDocument/2006/relationships/image" Target="../media/image7.wmf"/></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jpeg"/><Relationship Id="rId1" Type="http://schemas.openxmlformats.org/officeDocument/2006/relationships/slideMaster" Target="../slideMasters/slideMaster12.xml"/><Relationship Id="rId4" Type="http://schemas.openxmlformats.org/officeDocument/2006/relationships/image" Target="../media/image7.wmf"/></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jpeg"/><Relationship Id="rId1" Type="http://schemas.openxmlformats.org/officeDocument/2006/relationships/slideMaster" Target="../slideMasters/slideMaster12.xml"/><Relationship Id="rId4" Type="http://schemas.openxmlformats.org/officeDocument/2006/relationships/image" Target="../media/image7.wmf"/></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jpeg"/><Relationship Id="rId1" Type="http://schemas.openxmlformats.org/officeDocument/2006/relationships/slideMaster" Target="../slideMasters/slideMaster1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jpeg"/><Relationship Id="rId1" Type="http://schemas.openxmlformats.org/officeDocument/2006/relationships/slideMaster" Target="../slideMasters/slideMaster14.xml"/><Relationship Id="rId4" Type="http://schemas.openxmlformats.org/officeDocument/2006/relationships/image" Target="../media/image7.wmf"/></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png"/><Relationship Id="rId1" Type="http://schemas.openxmlformats.org/officeDocument/2006/relationships/slideMaster" Target="../slideMasters/slideMaster15.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jpeg"/><Relationship Id="rId1" Type="http://schemas.openxmlformats.org/officeDocument/2006/relationships/slideMaster" Target="../slideMasters/slideMaster15.xml"/><Relationship Id="rId4" Type="http://schemas.openxmlformats.org/officeDocument/2006/relationships/image" Target="../media/image7.wmf"/></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C:\Users\catherine.huon.ext\Documents\4_1_1_presentations_Powerpoint\Format%2016_9.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png"/><Relationship Id="rId1" Type="http://schemas.openxmlformats.org/officeDocument/2006/relationships/slideMaster" Target="../slideMasters/slideMaster20.xml"/></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jpeg"/><Relationship Id="rId1" Type="http://schemas.openxmlformats.org/officeDocument/2006/relationships/slideMaster" Target="../slideMasters/slideMaster20.xml"/><Relationship Id="rId4" Type="http://schemas.openxmlformats.org/officeDocument/2006/relationships/image" Target="../media/image7.wmf"/></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9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0.xml"/></Relationships>
</file>

<file path=ppt/slideLayouts/_rels/slideLayout4.xml.rels><?xml version="1.0" encoding="UTF-8" standalone="yes"?>
<Relationships xmlns="http://schemas.openxmlformats.org/package/2006/relationships"><Relationship Id="rId3" Type="http://schemas.openxmlformats.org/officeDocument/2006/relationships/image" Target="file:///C:\Users\catherine.huon.ext\Documents\4_1_1_presentations_Powerpoint\Format%2016_9.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0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png"/><Relationship Id="rId1" Type="http://schemas.openxmlformats.org/officeDocument/2006/relationships/slideMaster" Target="../slideMasters/slideMaster21.xml"/></Relationships>
</file>

<file path=ppt/slideLayouts/_rels/slideLayout40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jpeg"/><Relationship Id="rId1" Type="http://schemas.openxmlformats.org/officeDocument/2006/relationships/slideMaster" Target="../slideMasters/slideMaster21.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wmf"/></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7.w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file:///C:\Users\catherine.huon.ext\Documents\4_1_1_presentations_Powerpoint\Format%2016_9.png" TargetMode="External"/><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66.xml.rels><?xml version="1.0" encoding="UTF-8" standalone="yes"?>
<Relationships xmlns="http://schemas.openxmlformats.org/package/2006/relationships"><Relationship Id="rId3" Type="http://schemas.openxmlformats.org/officeDocument/2006/relationships/image" Target="file:///C:\Users\catherine.huon.ext\Documents\4_1_1_presentations_Powerpoint\Format%2016_9.png" TargetMode="External"/><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3" Type="http://schemas.openxmlformats.org/officeDocument/2006/relationships/image" Target="file:///C:\Users\catherine.huon.ext\Documents\4_1_1_presentations_Powerpoint\Format%2016_9.png" TargetMode="External"/><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68.xml.rels><?xml version="1.0" encoding="UTF-8" standalone="yes"?>
<Relationships xmlns="http://schemas.openxmlformats.org/package/2006/relationships"><Relationship Id="rId3" Type="http://schemas.openxmlformats.org/officeDocument/2006/relationships/image" Target="file:///C:\Users\catherine.huon.ext\Documents\4_1_1_presentations_Powerpoint\Format%2016_9.png" TargetMode="External"/><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rgbClr val="D3D0C9"/>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GB"/>
              <a:t>Month 00, </a:t>
            </a:r>
            <a:r>
              <a:rPr lang="en-US" noProof="0"/>
              <a:t>YYYY</a:t>
            </a:r>
            <a:r>
              <a:rPr lang="en-GB"/>
              <a:t> - Title of presentation</a:t>
            </a:r>
            <a:endParaRPr lang="en-AU"/>
          </a:p>
        </p:txBody>
      </p:sp>
      <p:sp>
        <p:nvSpPr>
          <p:cNvPr id="8" name="Slide Number Placeholder 7"/>
          <p:cNvSpPr>
            <a:spLocks noGrp="1"/>
          </p:cNvSpPr>
          <p:nvPr>
            <p:ph type="sldNum" sz="quarter" idx="11"/>
          </p:nvPr>
        </p:nvSpPr>
        <p:spPr/>
        <p:txBody>
          <a:bodyPr/>
          <a:lstStyle/>
          <a:p>
            <a:fld id="{E917DE0E-AFB1-41FD-BC35-27DB61CA125F}" type="slidenum">
              <a:rPr lang="en-AU" smtClean="0"/>
              <a:pPr/>
              <a:t>‹#›</a:t>
            </a:fld>
            <a:endParaRPr lang="en-AU"/>
          </a:p>
        </p:txBody>
      </p:sp>
      <p:pic>
        <p:nvPicPr>
          <p:cNvPr id="10" name="Image 3" descr="C:\Users\catherine.huon.ext\Documents\4_1_1_presentations_Powerpoint\Format 16_9.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3405" r="4780"/>
          <a:stretch>
            <a:fillRect/>
          </a:stretch>
        </p:blipFill>
        <p:spPr bwMode="auto">
          <a:xfrm>
            <a:off x="-678" y="500675"/>
            <a:ext cx="1219335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60001" y="936000"/>
            <a:ext cx="1963601" cy="841811"/>
          </a:xfrm>
          <a:prstGeom prst="rect">
            <a:avLst/>
          </a:prstGeom>
        </p:spPr>
      </p:pic>
      <p:sp>
        <p:nvSpPr>
          <p:cNvPr id="17" name="Text Placeholder 16"/>
          <p:cNvSpPr>
            <a:spLocks noGrp="1"/>
          </p:cNvSpPr>
          <p:nvPr>
            <p:ph type="body" sz="quarter" idx="12" hasCustomPrompt="1"/>
          </p:nvPr>
        </p:nvSpPr>
        <p:spPr>
          <a:xfrm>
            <a:off x="6203951" y="2076453"/>
            <a:ext cx="5776383" cy="2029881"/>
          </a:xfrm>
          <a:solidFill>
            <a:srgbClr val="FF0000"/>
          </a:solidFill>
        </p:spPr>
        <p:txBody>
          <a:bodyPr lIns="133200" tIns="72000" rIns="133200" bIns="72000">
            <a:noAutofit/>
          </a:bodyPr>
          <a:lstStyle>
            <a:lvl1pPr marL="0" indent="0" algn="r">
              <a:spcBef>
                <a:spcPts val="0"/>
              </a:spcBef>
              <a:spcAft>
                <a:spcPts val="2933"/>
              </a:spcAft>
              <a:buNone/>
              <a:defRPr sz="4000" b="1">
                <a:solidFill>
                  <a:schemeClr val="bg1"/>
                </a:solidFill>
              </a:defRPr>
            </a:lvl1pPr>
            <a:lvl2pPr marL="0" indent="0" algn="r">
              <a:spcBef>
                <a:spcPts val="0"/>
              </a:spcBef>
              <a:buNone/>
              <a:defRPr sz="2400" b="0">
                <a:solidFill>
                  <a:schemeClr val="bg1"/>
                </a:solidFill>
              </a:defRPr>
            </a:lvl2pPr>
            <a:lvl3pPr marL="0" indent="0" algn="r">
              <a:spcBef>
                <a:spcPts val="1067"/>
              </a:spcBef>
              <a:buNone/>
              <a:tabLst/>
              <a:defRPr sz="1867" b="0">
                <a:solidFill>
                  <a:schemeClr val="bg1"/>
                </a:solidFill>
              </a:defRPr>
            </a:lvl3pPr>
            <a:lvl4pPr marL="1344" indent="0" algn="r">
              <a:buFont typeface="Arial" panose="020B0604020202020204" pitchFamily="34" charset="0"/>
              <a:buNone/>
              <a:defRPr sz="4000" b="0">
                <a:solidFill>
                  <a:schemeClr val="bg1"/>
                </a:solidFill>
              </a:defRPr>
            </a:lvl4pPr>
            <a:lvl5pPr marL="0" indent="0" algn="r">
              <a:buFont typeface="Arial" panose="020B0604020202020204" pitchFamily="34" charset="0"/>
              <a:buNone/>
              <a:defRPr sz="4000" b="0">
                <a:solidFill>
                  <a:schemeClr val="bg1"/>
                </a:solidFill>
              </a:defRPr>
            </a:lvl5pPr>
          </a:lstStyle>
          <a:p>
            <a:pPr lvl="0"/>
            <a:r>
              <a:rPr lang="en-US"/>
              <a:t>[Title]</a:t>
            </a:r>
          </a:p>
          <a:p>
            <a:pPr lvl="1"/>
            <a:r>
              <a:rPr lang="en-US"/>
              <a:t>[Subtitle]</a:t>
            </a:r>
          </a:p>
          <a:p>
            <a:pPr lvl="2"/>
            <a:r>
              <a:rPr lang="en-US"/>
              <a:t>[Date]</a:t>
            </a:r>
          </a:p>
        </p:txBody>
      </p:sp>
    </p:spTree>
    <p:extLst>
      <p:ext uri="{BB962C8B-B14F-4D97-AF65-F5344CB8AC3E}">
        <p14:creationId xmlns:p14="http://schemas.microsoft.com/office/powerpoint/2010/main" val="293285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rward-looking Info">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35000" y="1625600"/>
            <a:ext cx="8661400" cy="4732867"/>
          </a:xfrm>
          <a:solidFill>
            <a:schemeClr val="bg2"/>
          </a:solidFill>
        </p:spPr>
        <p:txBody>
          <a:bodyPr lIns="309600" tIns="309600" rIns="309600" bIns="309600" anchor="t">
            <a:noAutofit/>
          </a:bodyPr>
          <a:lstStyle>
            <a:lvl1pPr marL="0" indent="0" algn="l">
              <a:lnSpc>
                <a:spcPct val="110000"/>
              </a:lnSpc>
              <a:spcBef>
                <a:spcPts val="0"/>
              </a:spcBef>
              <a:spcAft>
                <a:spcPts val="800"/>
              </a:spcAft>
              <a:buClr>
                <a:schemeClr val="bg1"/>
              </a:buClr>
              <a:buFont typeface="+mj-lt"/>
              <a:buNone/>
              <a:defRPr sz="2400" b="0" cap="none" baseline="0">
                <a:solidFill>
                  <a:schemeClr val="accent1"/>
                </a:solidFill>
              </a:defRPr>
            </a:lvl1pPr>
          </a:lstStyle>
          <a:p>
            <a:pPr lvl="0"/>
            <a:r>
              <a:rPr lang="en-US" noProof="0"/>
              <a:t>[Enter text]</a:t>
            </a:r>
          </a:p>
        </p:txBody>
      </p:sp>
      <p:sp>
        <p:nvSpPr>
          <p:cNvPr id="3" name="Footer Placeholder 2"/>
          <p:cNvSpPr>
            <a:spLocks noGrp="1"/>
          </p:cNvSpPr>
          <p:nvPr>
            <p:ph type="ftr" sz="quarter" idx="11"/>
          </p:nvPr>
        </p:nvSpPr>
        <p:spPr/>
        <p:txBody>
          <a:bodyPr/>
          <a:lstStyle/>
          <a:p>
            <a:r>
              <a:rPr lang="en-US" noProof="0"/>
              <a:t>Month 00, YYYY - Title of presentation</a:t>
            </a:r>
          </a:p>
        </p:txBody>
      </p:sp>
      <p:sp>
        <p:nvSpPr>
          <p:cNvPr id="5" name="Slide Number Placeholder 4"/>
          <p:cNvSpPr>
            <a:spLocks noGrp="1"/>
          </p:cNvSpPr>
          <p:nvPr>
            <p:ph type="sldNum" sz="quarter" idx="12"/>
          </p:nvPr>
        </p:nvSpPr>
        <p:spPr/>
        <p:txBody>
          <a:bodyPr/>
          <a:lstStyle/>
          <a:p>
            <a:fld id="{E917DE0E-AFB1-41FD-BC35-27DB61CA125F}" type="slidenum">
              <a:rPr lang="en-AU" smtClean="0"/>
              <a:pPr/>
              <a:t>‹#›</a:t>
            </a:fld>
            <a:endParaRPr lang="en-AU"/>
          </a:p>
        </p:txBody>
      </p:sp>
      <p:sp>
        <p:nvSpPr>
          <p:cNvPr id="9" name="TextBox 11"/>
          <p:cNvSpPr txBox="1"/>
          <p:nvPr userDrawn="1"/>
        </p:nvSpPr>
        <p:spPr>
          <a:xfrm>
            <a:off x="628652" y="397609"/>
            <a:ext cx="9019744" cy="538609"/>
          </a:xfrm>
          <a:prstGeom prst="rect">
            <a:avLst/>
          </a:prstGeom>
          <a:noFill/>
        </p:spPr>
        <p:txBody>
          <a:bodyPr wrap="square" lIns="0" tIns="0" rIns="0" rtlCol="0">
            <a:spAutoFit/>
          </a:bodyPr>
          <a:lstStyle/>
          <a:p>
            <a:r>
              <a:rPr lang="en-US" sz="3200" b="1" noProof="0">
                <a:solidFill>
                  <a:schemeClr val="accent1"/>
                </a:solidFill>
              </a:rPr>
              <a:t>Forward-looking Information</a:t>
            </a:r>
          </a:p>
        </p:txBody>
      </p:sp>
    </p:spTree>
    <p:extLst>
      <p:ext uri="{BB962C8B-B14F-4D97-AF65-F5344CB8AC3E}">
        <p14:creationId xmlns:p14="http://schemas.microsoft.com/office/powerpoint/2010/main" val="175030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meline Chart">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28800" y="1625600"/>
            <a:ext cx="10939200" cy="4732867"/>
          </a:xfrm>
        </p:spPr>
        <p:txBody>
          <a:bodyPr>
            <a:normAutofit/>
          </a:bodyPr>
          <a:lstStyle>
            <a:lvl1pPr marL="0" indent="0" algn="ctr">
              <a:buNone/>
              <a:defRPr sz="1600">
                <a:solidFill>
                  <a:schemeClr val="accent1"/>
                </a:solidFill>
              </a:defRPr>
            </a:lvl1pPr>
          </a:lstStyle>
          <a:p>
            <a:pPr lvl="0"/>
            <a:r>
              <a:rPr lang="en-US" noProof="0"/>
              <a:t>[Content]</a:t>
            </a:r>
          </a:p>
        </p:txBody>
      </p:sp>
      <p:sp>
        <p:nvSpPr>
          <p:cNvPr id="4" name="Content Placeholder 3"/>
          <p:cNvSpPr>
            <a:spLocks noGrp="1"/>
          </p:cNvSpPr>
          <p:nvPr>
            <p:ph sz="quarter" idx="11"/>
          </p:nvPr>
        </p:nvSpPr>
        <p:spPr>
          <a:xfrm>
            <a:off x="7450668" y="4330701"/>
            <a:ext cx="4119033" cy="20277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7"/>
          </p:nvPr>
        </p:nvSpPr>
        <p:spPr/>
        <p:txBody>
          <a:bodyPr/>
          <a:lstStyle/>
          <a:p>
            <a:r>
              <a:rPr lang="en-US" noProof="0"/>
              <a:t>July 14, 2020 - UFS Cash Decoupling</a:t>
            </a:r>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14560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meline Chart 2">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28800" y="1625600"/>
            <a:ext cx="10939200" cy="4732867"/>
          </a:xfrm>
        </p:spPr>
        <p:txBody>
          <a:bodyPr>
            <a:normAutofit/>
          </a:bodyPr>
          <a:lstStyle>
            <a:lvl1pPr marL="0" indent="0" algn="ctr">
              <a:buNone/>
              <a:defRPr sz="1600">
                <a:solidFill>
                  <a:schemeClr val="accent1"/>
                </a:solidFill>
              </a:defRPr>
            </a:lvl1pPr>
          </a:lstStyle>
          <a:p>
            <a:pPr lvl="0"/>
            <a:r>
              <a:rPr lang="en-US" noProof="0"/>
              <a:t>[Content]</a:t>
            </a:r>
          </a:p>
        </p:txBody>
      </p:sp>
      <p:sp>
        <p:nvSpPr>
          <p:cNvPr id="4" name="Content Placeholder 3"/>
          <p:cNvSpPr>
            <a:spLocks noGrp="1"/>
          </p:cNvSpPr>
          <p:nvPr>
            <p:ph sz="quarter" idx="11"/>
          </p:nvPr>
        </p:nvSpPr>
        <p:spPr>
          <a:xfrm>
            <a:off x="628801" y="1625601"/>
            <a:ext cx="4119033" cy="2027767"/>
          </a:xfrm>
          <a:solidFill>
            <a:schemeClr val="accent1"/>
          </a:solidFill>
        </p:spPr>
        <p:txBody>
          <a:bodyPr lIns="154800" tIns="126000" rIns="154800" bIns="154800"/>
          <a:lstStyle>
            <a:lvl1pPr>
              <a:buClr>
                <a:schemeClr val="bg1"/>
              </a:buClr>
              <a:defRPr>
                <a:solidFill>
                  <a:srgbClr val="8282D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7"/>
          </p:nvPr>
        </p:nvSpPr>
        <p:spPr/>
        <p:txBody>
          <a:bodyPr/>
          <a:lstStyle/>
          <a:p>
            <a:r>
              <a:rPr lang="en-US" noProof="0"/>
              <a:t>July 14, 2020 - UFS Cash Decoupling</a:t>
            </a:r>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79892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6 Charts">
    <p:spTree>
      <p:nvGrpSpPr>
        <p:cNvPr id="1" name=""/>
        <p:cNvGrpSpPr/>
        <p:nvPr/>
      </p:nvGrpSpPr>
      <p:grpSpPr>
        <a:xfrm>
          <a:off x="0" y="0"/>
          <a:ext cx="0" cy="0"/>
          <a:chOff x="0" y="0"/>
          <a:chExt cx="0" cy="0"/>
        </a:xfrm>
      </p:grpSpPr>
      <p:sp>
        <p:nvSpPr>
          <p:cNvPr id="12" name="Content Placeholder 9"/>
          <p:cNvSpPr>
            <a:spLocks noGrp="1"/>
          </p:cNvSpPr>
          <p:nvPr>
            <p:ph sz="quarter" idx="17" hasCustomPrompt="1"/>
          </p:nvPr>
        </p:nvSpPr>
        <p:spPr>
          <a:xfrm>
            <a:off x="9296400" y="1627197"/>
            <a:ext cx="2257477" cy="2256000"/>
          </a:xfrm>
        </p:spPr>
        <p:txBody>
          <a:bodyPr>
            <a:normAutofit/>
          </a:bodyPr>
          <a:lstStyle>
            <a:lvl1pPr marL="0" indent="0" algn="ctr">
              <a:buNone/>
              <a:defRPr sz="1600">
                <a:solidFill>
                  <a:schemeClr val="accent1"/>
                </a:solidFill>
              </a:defRPr>
            </a:lvl1pPr>
          </a:lstStyle>
          <a:p>
            <a:pPr lvl="0"/>
            <a:r>
              <a:rPr lang="en-US" noProof="0"/>
              <a:t>[Content]</a:t>
            </a:r>
          </a:p>
        </p:txBody>
      </p:sp>
      <p:sp>
        <p:nvSpPr>
          <p:cNvPr id="17" name="Content Placeholder 9"/>
          <p:cNvSpPr>
            <a:spLocks noGrp="1"/>
          </p:cNvSpPr>
          <p:nvPr>
            <p:ph sz="quarter" idx="19" hasCustomPrompt="1"/>
          </p:nvPr>
        </p:nvSpPr>
        <p:spPr>
          <a:xfrm>
            <a:off x="9312225" y="4108800"/>
            <a:ext cx="2257476" cy="2256000"/>
          </a:xfrm>
        </p:spPr>
        <p:txBody>
          <a:bodyPr>
            <a:normAutofit/>
          </a:bodyPr>
          <a:lstStyle>
            <a:lvl1pPr marL="0" indent="0" algn="ctr">
              <a:buNone/>
              <a:defRPr sz="1600">
                <a:solidFill>
                  <a:schemeClr val="accent1"/>
                </a:solidFill>
              </a:defRPr>
            </a:lvl1pPr>
          </a:lstStyle>
          <a:p>
            <a:pPr lvl="0"/>
            <a:r>
              <a:rPr lang="en-US" noProof="0"/>
              <a:t>[Content]</a:t>
            </a:r>
          </a:p>
        </p:txBody>
      </p:sp>
      <p:sp>
        <p:nvSpPr>
          <p:cNvPr id="18" name="Content Placeholder 9"/>
          <p:cNvSpPr>
            <a:spLocks noGrp="1"/>
          </p:cNvSpPr>
          <p:nvPr>
            <p:ph sz="quarter" idx="20" hasCustomPrompt="1"/>
          </p:nvPr>
        </p:nvSpPr>
        <p:spPr>
          <a:xfrm>
            <a:off x="646724" y="1627197"/>
            <a:ext cx="2889600" cy="4731269"/>
          </a:xfrm>
        </p:spPr>
        <p:txBody>
          <a:bodyPr>
            <a:normAutofit/>
          </a:bodyPr>
          <a:lstStyle>
            <a:lvl1pPr marL="0" indent="0" algn="ctr">
              <a:buNone/>
              <a:defRPr sz="1600">
                <a:solidFill>
                  <a:schemeClr val="accent1"/>
                </a:solidFill>
              </a:defRPr>
            </a:lvl1pPr>
          </a:lstStyle>
          <a:p>
            <a:pPr lvl="0"/>
            <a:r>
              <a:rPr lang="en-US" noProof="0"/>
              <a:t>[Content]</a:t>
            </a:r>
          </a:p>
        </p:txBody>
      </p:sp>
      <p:sp>
        <p:nvSpPr>
          <p:cNvPr id="19" name="Content Placeholder 9"/>
          <p:cNvSpPr>
            <a:spLocks noGrp="1"/>
          </p:cNvSpPr>
          <p:nvPr>
            <p:ph sz="quarter" idx="21" hasCustomPrompt="1"/>
          </p:nvPr>
        </p:nvSpPr>
        <p:spPr>
          <a:xfrm>
            <a:off x="3725335" y="1627197"/>
            <a:ext cx="2889251" cy="4731269"/>
          </a:xfrm>
        </p:spPr>
        <p:txBody>
          <a:bodyPr>
            <a:normAutofit/>
          </a:bodyPr>
          <a:lstStyle>
            <a:lvl1pPr marL="0" indent="0" algn="ctr">
              <a:buNone/>
              <a:defRPr sz="1600">
                <a:solidFill>
                  <a:schemeClr val="accent1"/>
                </a:solidFill>
              </a:defRPr>
            </a:lvl1pPr>
          </a:lstStyle>
          <a:p>
            <a:pPr lvl="0"/>
            <a:r>
              <a:rPr lang="en-US" noProof="0"/>
              <a:t>[Content]</a:t>
            </a:r>
          </a:p>
        </p:txBody>
      </p:sp>
      <p:sp>
        <p:nvSpPr>
          <p:cNvPr id="20" name="Content Placeholder 9"/>
          <p:cNvSpPr>
            <a:spLocks noGrp="1"/>
          </p:cNvSpPr>
          <p:nvPr>
            <p:ph sz="quarter" idx="22" hasCustomPrompt="1"/>
          </p:nvPr>
        </p:nvSpPr>
        <p:spPr>
          <a:xfrm>
            <a:off x="6836059" y="1627197"/>
            <a:ext cx="2257141" cy="2256000"/>
          </a:xfrm>
        </p:spPr>
        <p:txBody>
          <a:bodyPr>
            <a:normAutofit/>
          </a:bodyPr>
          <a:lstStyle>
            <a:lvl1pPr marL="0" indent="0" algn="ctr">
              <a:buNone/>
              <a:defRPr sz="1600">
                <a:solidFill>
                  <a:schemeClr val="accent1"/>
                </a:solidFill>
              </a:defRPr>
            </a:lvl1pPr>
          </a:lstStyle>
          <a:p>
            <a:pPr lvl="0"/>
            <a:r>
              <a:rPr lang="en-US" noProof="0"/>
              <a:t>[Content]</a:t>
            </a:r>
          </a:p>
        </p:txBody>
      </p:sp>
      <p:sp>
        <p:nvSpPr>
          <p:cNvPr id="21" name="Content Placeholder 9"/>
          <p:cNvSpPr>
            <a:spLocks noGrp="1"/>
          </p:cNvSpPr>
          <p:nvPr>
            <p:ph sz="quarter" idx="23" hasCustomPrompt="1"/>
          </p:nvPr>
        </p:nvSpPr>
        <p:spPr>
          <a:xfrm>
            <a:off x="6836059" y="4106332"/>
            <a:ext cx="2257141" cy="2256000"/>
          </a:xfrm>
        </p:spPr>
        <p:txBody>
          <a:bodyPr>
            <a:normAutofit/>
          </a:bodyPr>
          <a:lstStyle>
            <a:lvl1pPr marL="0" indent="0" algn="ctr">
              <a:buNone/>
              <a:defRPr sz="1600">
                <a:solidFill>
                  <a:schemeClr val="accent1"/>
                </a:solidFill>
              </a:defRPr>
            </a:lvl1pPr>
          </a:lstStyle>
          <a:p>
            <a:pPr lvl="0"/>
            <a:r>
              <a:rPr lang="en-US" noProof="0"/>
              <a:t>[Content]</a:t>
            </a:r>
          </a:p>
        </p:txBody>
      </p:sp>
      <p:sp>
        <p:nvSpPr>
          <p:cNvPr id="13"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a:t>[Subtitle]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24"/>
          </p:nvPr>
        </p:nvSpPr>
        <p:spPr/>
        <p:txBody>
          <a:bodyPr/>
          <a:lstStyle/>
          <a:p>
            <a:r>
              <a:rPr lang="en-US" noProof="0"/>
              <a:t>July 14, 2020 - UFS Cash Decoupling</a:t>
            </a:r>
          </a:p>
        </p:txBody>
      </p:sp>
      <p:sp>
        <p:nvSpPr>
          <p:cNvPr id="4" name="Slide Number Placeholder 3"/>
          <p:cNvSpPr>
            <a:spLocks noGrp="1"/>
          </p:cNvSpPr>
          <p:nvPr>
            <p:ph type="sldNum" sz="quarter" idx="25"/>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87571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 Charts">
    <p:spTree>
      <p:nvGrpSpPr>
        <p:cNvPr id="1" name=""/>
        <p:cNvGrpSpPr/>
        <p:nvPr/>
      </p:nvGrpSpPr>
      <p:grpSpPr>
        <a:xfrm>
          <a:off x="0" y="0"/>
          <a:ext cx="0" cy="0"/>
          <a:chOff x="0" y="0"/>
          <a:chExt cx="0" cy="0"/>
        </a:xfrm>
      </p:grpSpPr>
      <p:sp>
        <p:nvSpPr>
          <p:cNvPr id="20" name="Content Placeholder 9"/>
          <p:cNvSpPr>
            <a:spLocks noGrp="1"/>
          </p:cNvSpPr>
          <p:nvPr>
            <p:ph sz="quarter" idx="22" hasCustomPrompt="1"/>
          </p:nvPr>
        </p:nvSpPr>
        <p:spPr>
          <a:xfrm>
            <a:off x="6423703" y="2298702"/>
            <a:ext cx="5145997" cy="4059765"/>
          </a:xfrm>
        </p:spPr>
        <p:txBody>
          <a:bodyPr>
            <a:normAutofit/>
          </a:bodyPr>
          <a:lstStyle>
            <a:lvl1pPr marL="0" indent="0" algn="ctr">
              <a:buNone/>
              <a:defRPr sz="1600">
                <a:solidFill>
                  <a:schemeClr val="accent1"/>
                </a:solidFill>
              </a:defRPr>
            </a:lvl1pPr>
          </a:lstStyle>
          <a:p>
            <a:pPr lvl="0"/>
            <a:r>
              <a:rPr lang="en-US" noProof="0"/>
              <a:t>[Content]</a:t>
            </a:r>
          </a:p>
        </p:txBody>
      </p:sp>
      <p:sp>
        <p:nvSpPr>
          <p:cNvPr id="18" name="Content Placeholder 9"/>
          <p:cNvSpPr>
            <a:spLocks noGrp="1"/>
          </p:cNvSpPr>
          <p:nvPr>
            <p:ph sz="quarter" idx="20" hasCustomPrompt="1"/>
          </p:nvPr>
        </p:nvSpPr>
        <p:spPr>
          <a:xfrm>
            <a:off x="643087" y="2298700"/>
            <a:ext cx="2681816" cy="4059768"/>
          </a:xfrm>
        </p:spPr>
        <p:txBody>
          <a:bodyPr>
            <a:normAutofit/>
          </a:bodyPr>
          <a:lstStyle>
            <a:lvl1pPr marL="0" indent="0" algn="ctr">
              <a:buNone/>
              <a:defRPr sz="1600">
                <a:solidFill>
                  <a:schemeClr val="accent1"/>
                </a:solidFill>
              </a:defRPr>
            </a:lvl1pPr>
          </a:lstStyle>
          <a:p>
            <a:pPr lvl="0"/>
            <a:r>
              <a:rPr lang="en-US" noProof="0"/>
              <a:t>[Content]</a:t>
            </a:r>
          </a:p>
        </p:txBody>
      </p:sp>
      <p:sp>
        <p:nvSpPr>
          <p:cNvPr id="19" name="Content Placeholder 9"/>
          <p:cNvSpPr>
            <a:spLocks noGrp="1"/>
          </p:cNvSpPr>
          <p:nvPr>
            <p:ph sz="quarter" idx="21" hasCustomPrompt="1"/>
          </p:nvPr>
        </p:nvSpPr>
        <p:spPr>
          <a:xfrm>
            <a:off x="3532335" y="2298702"/>
            <a:ext cx="2683935" cy="4059765"/>
          </a:xfrm>
        </p:spPr>
        <p:txBody>
          <a:bodyPr>
            <a:normAutofit/>
          </a:bodyPr>
          <a:lstStyle>
            <a:lvl1pPr marL="0" indent="0" algn="ctr">
              <a:buNone/>
              <a:defRPr sz="1600">
                <a:solidFill>
                  <a:schemeClr val="accent1"/>
                </a:solidFill>
              </a:defRPr>
            </a:lvl1pPr>
          </a:lstStyle>
          <a:p>
            <a:pPr lvl="0"/>
            <a:r>
              <a:rPr lang="en-US" noProof="0"/>
              <a:t>[Content]</a:t>
            </a:r>
          </a:p>
        </p:txBody>
      </p:sp>
      <p:sp>
        <p:nvSpPr>
          <p:cNvPr id="13" name="Text Placeholder 8"/>
          <p:cNvSpPr>
            <a:spLocks noGrp="1"/>
          </p:cNvSpPr>
          <p:nvPr>
            <p:ph type="body" sz="quarter" idx="23" hasCustomPrompt="1"/>
          </p:nvPr>
        </p:nvSpPr>
        <p:spPr>
          <a:xfrm>
            <a:off x="628651" y="1818105"/>
            <a:ext cx="5587620" cy="258348"/>
          </a:xfrm>
        </p:spPr>
        <p:txBody>
          <a:bodyPr>
            <a:noAutofit/>
          </a:bodyPr>
          <a:lstStyle>
            <a:lvl1pPr marL="0" indent="0">
              <a:buNone/>
              <a:defRPr sz="2133" b="1">
                <a:solidFill>
                  <a:schemeClr val="tx2"/>
                </a:solidFill>
              </a:defRPr>
            </a:lvl1pPr>
          </a:lstStyle>
          <a:p>
            <a:pPr lvl="0"/>
            <a:r>
              <a:rPr lang="en-US" noProof="0"/>
              <a:t>[Chart title]</a:t>
            </a:r>
          </a:p>
        </p:txBody>
      </p:sp>
      <p:sp>
        <p:nvSpPr>
          <p:cNvPr id="14" name="Text Placeholder 8"/>
          <p:cNvSpPr>
            <a:spLocks noGrp="1"/>
          </p:cNvSpPr>
          <p:nvPr>
            <p:ph type="body" sz="quarter" idx="24" hasCustomPrompt="1"/>
          </p:nvPr>
        </p:nvSpPr>
        <p:spPr>
          <a:xfrm>
            <a:off x="6423703" y="1818105"/>
            <a:ext cx="5145996" cy="258348"/>
          </a:xfrm>
        </p:spPr>
        <p:txBody>
          <a:bodyPr>
            <a:noAutofit/>
          </a:bodyPr>
          <a:lstStyle>
            <a:lvl1pPr marL="0" indent="0">
              <a:buNone/>
              <a:defRPr sz="2133" b="1">
                <a:solidFill>
                  <a:schemeClr val="tx2"/>
                </a:solidFill>
              </a:defRPr>
            </a:lvl1pPr>
          </a:lstStyle>
          <a:p>
            <a:pPr lvl="0"/>
            <a:r>
              <a:rPr lang="en-US" noProof="0"/>
              <a:t>[Chart title]</a:t>
            </a:r>
          </a:p>
        </p:txBody>
      </p:sp>
      <p:sp>
        <p:nvSpPr>
          <p:cNvPr id="12"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a:t>[Subtitle]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25"/>
          </p:nvPr>
        </p:nvSpPr>
        <p:spPr/>
        <p:txBody>
          <a:bodyPr/>
          <a:lstStyle/>
          <a:p>
            <a:r>
              <a:rPr lang="en-US" noProof="0"/>
              <a:t>July 14, 2020 - UFS Cash Decoupling</a:t>
            </a:r>
          </a:p>
        </p:txBody>
      </p:sp>
      <p:sp>
        <p:nvSpPr>
          <p:cNvPr id="4" name="Slide Number Placeholder 3"/>
          <p:cNvSpPr>
            <a:spLocks noGrp="1"/>
          </p:cNvSpPr>
          <p:nvPr>
            <p:ph type="sldNum" sz="quarter" idx="26"/>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13190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628651" y="1572128"/>
            <a:ext cx="10941048" cy="726573"/>
          </a:xfrm>
        </p:spPr>
        <p:txBody>
          <a:bodyPr/>
          <a:lstStyle/>
          <a:p>
            <a:pPr lvl="0"/>
            <a:r>
              <a:rPr lang="fr-FR" noProof="0"/>
              <a:t>Modifier les styles du texte du masque</a:t>
            </a:r>
          </a:p>
        </p:txBody>
      </p:sp>
      <p:sp>
        <p:nvSpPr>
          <p:cNvPr id="8" name="Content Placeholder 9"/>
          <p:cNvSpPr>
            <a:spLocks noGrp="1"/>
          </p:cNvSpPr>
          <p:nvPr>
            <p:ph sz="quarter" idx="22" hasCustomPrompt="1"/>
          </p:nvPr>
        </p:nvSpPr>
        <p:spPr>
          <a:xfrm>
            <a:off x="628652" y="2516899"/>
            <a:ext cx="10941048" cy="3841568"/>
          </a:xfrm>
        </p:spPr>
        <p:txBody>
          <a:bodyPr>
            <a:normAutofit/>
          </a:bodyPr>
          <a:lstStyle>
            <a:lvl1pPr marL="0" indent="0" algn="ctr">
              <a:buNone/>
              <a:defRPr sz="1600">
                <a:solidFill>
                  <a:schemeClr val="accent1"/>
                </a:solidFill>
              </a:defRPr>
            </a:lvl1pPr>
          </a:lstStyle>
          <a:p>
            <a:pPr lvl="0"/>
            <a:r>
              <a:rPr lang="en-US" noProof="0"/>
              <a:t>[Content]</a:t>
            </a:r>
          </a:p>
        </p:txBody>
      </p:sp>
      <p:sp>
        <p:nvSpPr>
          <p:cNvPr id="6" name="Title 5"/>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23"/>
          </p:nvPr>
        </p:nvSpPr>
        <p:spPr/>
        <p:txBody>
          <a:bodyPr/>
          <a:lstStyle/>
          <a:p>
            <a:r>
              <a:rPr lang="en-US" noProof="0"/>
              <a:t>July 14, 2020 - UFS Cash Decoupling</a:t>
            </a:r>
          </a:p>
        </p:txBody>
      </p:sp>
      <p:sp>
        <p:nvSpPr>
          <p:cNvPr id="9" name="Slide Number Placeholder 8"/>
          <p:cNvSpPr>
            <a:spLocks noGrp="1"/>
          </p:cNvSpPr>
          <p:nvPr>
            <p:ph type="sldNum" sz="quarter" idx="24"/>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424700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0" y="1625600"/>
            <a:ext cx="10941049" cy="1803400"/>
          </a:xfrm>
          <a:solidFill>
            <a:schemeClr val="accent1"/>
          </a:solidFill>
        </p:spPr>
        <p:txBody>
          <a:bodyPr lIns="154800" tIns="126000" rIns="154800" bIns="1548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p:txBody>
      </p:sp>
      <p:sp>
        <p:nvSpPr>
          <p:cNvPr id="14" name="Content Placeholder 3"/>
          <p:cNvSpPr>
            <a:spLocks noGrp="1"/>
          </p:cNvSpPr>
          <p:nvPr>
            <p:ph sz="quarter" idx="21"/>
          </p:nvPr>
        </p:nvSpPr>
        <p:spPr>
          <a:xfrm>
            <a:off x="628651" y="3655173"/>
            <a:ext cx="5575300" cy="2703295"/>
          </a:xfrm>
          <a:custGeom>
            <a:avLst/>
            <a:gdLst>
              <a:gd name="connsiteX0" fmla="*/ 0 w 4217664"/>
              <a:gd name="connsiteY0" fmla="*/ 0 h 2052227"/>
              <a:gd name="connsiteX1" fmla="*/ 3191551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918914 w 4217664"/>
              <a:gd name="connsiteY3" fmla="*/ 2041836 h 2052227"/>
              <a:gd name="connsiteX4" fmla="*/ 0 w 4217664"/>
              <a:gd name="connsiteY4" fmla="*/ 2052227 h 2052227"/>
              <a:gd name="connsiteX5" fmla="*/ 0 w 4217664"/>
              <a:gd name="connsiteY5" fmla="*/ 0 h 20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7664" h="2052227">
                <a:moveTo>
                  <a:pt x="0" y="0"/>
                </a:moveTo>
                <a:lnTo>
                  <a:pt x="3918914" y="0"/>
                </a:lnTo>
                <a:lnTo>
                  <a:pt x="4217664" y="1026114"/>
                </a:lnTo>
                <a:lnTo>
                  <a:pt x="3918914" y="2041836"/>
                </a:lnTo>
                <a:lnTo>
                  <a:pt x="0" y="2052227"/>
                </a:lnTo>
                <a:lnTo>
                  <a:pt x="0" y="0"/>
                </a:lnTo>
                <a:close/>
              </a:path>
            </a:pathLst>
          </a:custGeo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p:txBody>
      </p:sp>
      <p:sp>
        <p:nvSpPr>
          <p:cNvPr id="17" name="Content Placeholder 3"/>
          <p:cNvSpPr>
            <a:spLocks noGrp="1"/>
          </p:cNvSpPr>
          <p:nvPr>
            <p:ph sz="quarter" idx="22"/>
          </p:nvPr>
        </p:nvSpPr>
        <p:spPr>
          <a:xfrm>
            <a:off x="6407151" y="3655173"/>
            <a:ext cx="5162548" cy="2703295"/>
          </a:xfr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p:txBody>
      </p:sp>
      <p:sp>
        <p:nvSpPr>
          <p:cNvPr id="10"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a:t>[Subtitle]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23"/>
          </p:nvPr>
        </p:nvSpPr>
        <p:spPr/>
        <p:txBody>
          <a:bodyPr/>
          <a:lstStyle/>
          <a:p>
            <a:r>
              <a:rPr lang="en-US" noProof="0"/>
              <a:t>July 14, 2020 - UFS Cash Decoupling</a:t>
            </a:r>
          </a:p>
        </p:txBody>
      </p:sp>
      <p:sp>
        <p:nvSpPr>
          <p:cNvPr id="8" name="Slide Number Placeholder 7"/>
          <p:cNvSpPr>
            <a:spLocks noGrp="1"/>
          </p:cNvSpPr>
          <p:nvPr>
            <p:ph type="sldNum" sz="quarter" idx="24"/>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90341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28651" y="1625600"/>
            <a:ext cx="5365749" cy="4732867"/>
          </a:xfrm>
          <a:solidFill>
            <a:schemeClr val="accent1"/>
          </a:solidFill>
          <a:ln w="38100">
            <a:noFill/>
          </a:ln>
        </p:spPr>
        <p:txBody>
          <a:bodyPr lIns="154800" tIns="111600" rIns="154800" bIns="154800">
            <a:normAutofit/>
          </a:bodyPr>
          <a:lstStyle>
            <a:lvl1pPr marL="0" indent="0">
              <a:buNone/>
              <a:defRPr sz="2933" i="1" baseline="0">
                <a:solidFill>
                  <a:schemeClr val="bg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a:t>[Quote text]</a:t>
            </a:r>
          </a:p>
        </p:txBody>
      </p:sp>
      <p:sp>
        <p:nvSpPr>
          <p:cNvPr id="12" name="Content Placeholder 11"/>
          <p:cNvSpPr>
            <a:spLocks noGrp="1"/>
          </p:cNvSpPr>
          <p:nvPr>
            <p:ph sz="quarter" idx="15" hasCustomPrompt="1"/>
          </p:nvPr>
        </p:nvSpPr>
        <p:spPr>
          <a:xfrm>
            <a:off x="836085" y="5903399"/>
            <a:ext cx="4953000" cy="396373"/>
          </a:xfrm>
        </p:spPr>
        <p:txBody>
          <a:bodyPr/>
          <a:lstStyle>
            <a:lvl1pPr marL="0" indent="0">
              <a:buNone/>
              <a:tabLst>
                <a:tab pos="124881" algn="l"/>
              </a:tabLst>
              <a:defRPr b="1">
                <a:solidFill>
                  <a:schemeClr val="bg1"/>
                </a:solidFill>
              </a:defRPr>
            </a:lvl1pPr>
          </a:lstStyle>
          <a:p>
            <a:pPr lvl="0"/>
            <a:r>
              <a:rPr lang="en-US" noProof="0"/>
              <a:t>[Name]</a:t>
            </a:r>
          </a:p>
        </p:txBody>
      </p:sp>
      <p:sp>
        <p:nvSpPr>
          <p:cNvPr id="13" name="TextBox 12"/>
          <p:cNvSpPr txBox="1"/>
          <p:nvPr userDrawn="1"/>
        </p:nvSpPr>
        <p:spPr>
          <a:xfrm>
            <a:off x="6203952" y="1627199"/>
            <a:ext cx="2061633" cy="2097947"/>
          </a:xfrm>
          <a:prstGeom prst="rect">
            <a:avLst/>
          </a:prstGeom>
          <a:solidFill>
            <a:schemeClr val="accent2"/>
          </a:solidFill>
        </p:spPr>
        <p:txBody>
          <a:bodyPr wrap="square" rtlCol="0">
            <a:spAutoFit/>
          </a:bodyPr>
          <a:lstStyle/>
          <a:p>
            <a:pPr algn="ctr">
              <a:lnSpc>
                <a:spcPct val="85000"/>
              </a:lnSpc>
            </a:pPr>
            <a:r>
              <a:rPr lang="en-US" sz="2400" noProof="0">
                <a:solidFill>
                  <a:schemeClr val="bg1"/>
                </a:solidFill>
              </a:rPr>
              <a:t> </a:t>
            </a:r>
            <a:r>
              <a:rPr lang="en-US" sz="15333" noProof="0">
                <a:solidFill>
                  <a:schemeClr val="bg1"/>
                </a:solidFill>
              </a:rPr>
              <a:t>“”</a:t>
            </a:r>
            <a:endParaRPr lang="en-US" sz="2400" noProof="0">
              <a:solidFill>
                <a:schemeClr val="bg1"/>
              </a:solidFill>
            </a:endParaRP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6"/>
          </p:nvPr>
        </p:nvSpPr>
        <p:spPr/>
        <p:txBody>
          <a:bodyPr/>
          <a:lstStyle/>
          <a:p>
            <a:r>
              <a:rPr lang="en-US" noProof="0"/>
              <a:t>July 14, 2020 - UFS Cash Decoupling</a:t>
            </a:r>
          </a:p>
        </p:txBody>
      </p:sp>
      <p:sp>
        <p:nvSpPr>
          <p:cNvPr id="8" name="Slide Number Placeholder 7"/>
          <p:cNvSpPr>
            <a:spLocks noGrp="1"/>
          </p:cNvSpPr>
          <p:nvPr>
            <p:ph type="sldNum" sz="quarter" idx="17"/>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78415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28651" y="1625600"/>
            <a:ext cx="5365749" cy="4732867"/>
          </a:xfrm>
          <a:solidFill>
            <a:schemeClr val="accent1"/>
          </a:solidFill>
          <a:ln w="38100">
            <a:noFill/>
          </a:ln>
        </p:spPr>
        <p:txBody>
          <a:bodyPr lIns="154800" tIns="111600" rIns="154800" bIns="154800">
            <a:normAutofit/>
          </a:bodyPr>
          <a:lstStyle>
            <a:lvl1pPr marL="0" indent="0">
              <a:buNone/>
              <a:defRPr sz="2933" i="1" baseline="0">
                <a:solidFill>
                  <a:srgbClr val="8282DC"/>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a:t>[Quote text]</a:t>
            </a:r>
          </a:p>
        </p:txBody>
      </p:sp>
      <p:sp>
        <p:nvSpPr>
          <p:cNvPr id="12" name="Content Placeholder 11"/>
          <p:cNvSpPr>
            <a:spLocks noGrp="1"/>
          </p:cNvSpPr>
          <p:nvPr>
            <p:ph sz="quarter" idx="15" hasCustomPrompt="1"/>
          </p:nvPr>
        </p:nvSpPr>
        <p:spPr>
          <a:xfrm>
            <a:off x="836085" y="5903399"/>
            <a:ext cx="4953000" cy="396373"/>
          </a:xfrm>
        </p:spPr>
        <p:txBody>
          <a:bodyPr/>
          <a:lstStyle>
            <a:lvl1pPr marL="0" indent="0">
              <a:buNone/>
              <a:tabLst>
                <a:tab pos="124881" algn="l"/>
              </a:tabLst>
              <a:defRPr b="1">
                <a:solidFill>
                  <a:schemeClr val="bg1"/>
                </a:solidFill>
              </a:defRPr>
            </a:lvl1pPr>
          </a:lstStyle>
          <a:p>
            <a:pPr lvl="0"/>
            <a:r>
              <a:rPr lang="en-US" noProof="0"/>
              <a:t>[Name]</a:t>
            </a:r>
          </a:p>
        </p:txBody>
      </p:sp>
      <p:sp>
        <p:nvSpPr>
          <p:cNvPr id="13" name="TextBox 12"/>
          <p:cNvSpPr txBox="1"/>
          <p:nvPr userDrawn="1"/>
        </p:nvSpPr>
        <p:spPr>
          <a:xfrm>
            <a:off x="6203952" y="1627199"/>
            <a:ext cx="2061633" cy="2097947"/>
          </a:xfrm>
          <a:prstGeom prst="rect">
            <a:avLst/>
          </a:prstGeom>
          <a:solidFill>
            <a:schemeClr val="accent2"/>
          </a:solidFill>
        </p:spPr>
        <p:txBody>
          <a:bodyPr wrap="square" rtlCol="0">
            <a:spAutoFit/>
          </a:bodyPr>
          <a:lstStyle/>
          <a:p>
            <a:pPr algn="ctr">
              <a:lnSpc>
                <a:spcPct val="85000"/>
              </a:lnSpc>
            </a:pPr>
            <a:r>
              <a:rPr lang="en-US" sz="2400" noProof="0">
                <a:solidFill>
                  <a:schemeClr val="bg1"/>
                </a:solidFill>
              </a:rPr>
              <a:t> </a:t>
            </a:r>
            <a:r>
              <a:rPr lang="en-US" sz="15333" noProof="0">
                <a:solidFill>
                  <a:schemeClr val="bg1"/>
                </a:solidFill>
              </a:rPr>
              <a:t>“”</a:t>
            </a:r>
            <a:endParaRPr lang="en-US" sz="2400" noProof="0">
              <a:solidFill>
                <a:schemeClr val="bg1"/>
              </a:solidFill>
            </a:endParaRP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6"/>
          </p:nvPr>
        </p:nvSpPr>
        <p:spPr/>
        <p:txBody>
          <a:bodyPr/>
          <a:lstStyle/>
          <a:p>
            <a:r>
              <a:rPr lang="en-US" noProof="0"/>
              <a:t>July 14, 2020 - UFS Cash Decoupling</a:t>
            </a:r>
          </a:p>
        </p:txBody>
      </p:sp>
      <p:sp>
        <p:nvSpPr>
          <p:cNvPr id="8" name="Slide Number Placeholder 7"/>
          <p:cNvSpPr>
            <a:spLocks noGrp="1"/>
          </p:cNvSpPr>
          <p:nvPr>
            <p:ph type="sldNum" sz="quarter" idx="17"/>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97145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brand Content 1">
    <p:spTree>
      <p:nvGrpSpPr>
        <p:cNvPr id="1" name=""/>
        <p:cNvGrpSpPr/>
        <p:nvPr/>
      </p:nvGrpSpPr>
      <p:grpSpPr>
        <a:xfrm>
          <a:off x="0" y="0"/>
          <a:ext cx="0" cy="0"/>
          <a:chOff x="0" y="0"/>
          <a:chExt cx="0" cy="0"/>
        </a:xfrm>
      </p:grpSpPr>
      <p:sp>
        <p:nvSpPr>
          <p:cNvPr id="9"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a:t>[Subtitle]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Rectangle 1"/>
          <p:cNvSpPr/>
          <p:nvPr userDrawn="1"/>
        </p:nvSpPr>
        <p:spPr>
          <a:xfrm>
            <a:off x="628650" y="1625600"/>
            <a:ext cx="3096684" cy="47328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10" name="Picture Placeholder 8"/>
          <p:cNvSpPr>
            <a:spLocks noGrp="1"/>
          </p:cNvSpPr>
          <p:nvPr>
            <p:ph type="pic" sz="quarter" idx="16" hasCustomPrompt="1"/>
          </p:nvPr>
        </p:nvSpPr>
        <p:spPr>
          <a:xfrm>
            <a:off x="841171" y="2527300"/>
            <a:ext cx="2683933" cy="2925235"/>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1" name="Content Placeholder 3"/>
          <p:cNvSpPr>
            <a:spLocks noGrp="1"/>
          </p:cNvSpPr>
          <p:nvPr>
            <p:ph sz="quarter" idx="11"/>
          </p:nvPr>
        </p:nvSpPr>
        <p:spPr>
          <a:xfrm>
            <a:off x="3937855" y="1625601"/>
            <a:ext cx="7629996"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4" name="Footer Placeholder 3"/>
          <p:cNvSpPr>
            <a:spLocks noGrp="1"/>
          </p:cNvSpPr>
          <p:nvPr>
            <p:ph type="ftr" sz="quarter" idx="17"/>
          </p:nvPr>
        </p:nvSpPr>
        <p:spPr/>
        <p:txBody>
          <a:bodyPr/>
          <a:lstStyle/>
          <a:p>
            <a:r>
              <a:rPr lang="en-US" noProof="0"/>
              <a:t>July 14, 2020 - UFS Cash Decoupling</a:t>
            </a:r>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89965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brand Content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0" name="Picture Placeholder 8"/>
          <p:cNvSpPr>
            <a:spLocks noGrp="1"/>
          </p:cNvSpPr>
          <p:nvPr>
            <p:ph type="pic" sz="quarter" idx="16" hasCustomPrompt="1"/>
          </p:nvPr>
        </p:nvSpPr>
        <p:spPr>
          <a:xfrm>
            <a:off x="628651" y="1625600"/>
            <a:ext cx="4334932"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9" name="Text Placeholder 8"/>
          <p:cNvSpPr>
            <a:spLocks noGrp="1"/>
          </p:cNvSpPr>
          <p:nvPr>
            <p:ph type="body" sz="quarter" idx="15" hasCustomPrompt="1"/>
          </p:nvPr>
        </p:nvSpPr>
        <p:spPr>
          <a:xfrm>
            <a:off x="628801" y="945600"/>
            <a:ext cx="9699044" cy="289560"/>
          </a:xfrm>
        </p:spPr>
        <p:txBody>
          <a:bodyPr>
            <a:noAutofit/>
          </a:bodyPr>
          <a:lstStyle>
            <a:lvl1pPr marL="0" indent="0">
              <a:buNone/>
              <a:defRPr sz="2400" b="1">
                <a:solidFill>
                  <a:schemeClr val="tx2"/>
                </a:solidFill>
              </a:defRPr>
            </a:lvl1pPr>
          </a:lstStyle>
          <a:p>
            <a:pPr lvl="0"/>
            <a:r>
              <a:rPr lang="en-US" noProof="0"/>
              <a:t>[Subtitle]</a:t>
            </a:r>
          </a:p>
        </p:txBody>
      </p:sp>
      <p:sp>
        <p:nvSpPr>
          <p:cNvPr id="3" name="Title 2"/>
          <p:cNvSpPr>
            <a:spLocks noGrp="1"/>
          </p:cNvSpPr>
          <p:nvPr>
            <p:ph type="title"/>
          </p:nvPr>
        </p:nvSpPr>
        <p:spPr>
          <a:xfrm>
            <a:off x="628650" y="403200"/>
            <a:ext cx="9700684" cy="542400"/>
          </a:xfrm>
        </p:spPr>
        <p:txBody>
          <a:bodyPr/>
          <a:lstStyle/>
          <a:p>
            <a:r>
              <a:rPr lang="fr-FR" noProof="0"/>
              <a:t>Modifiez le style du titre</a:t>
            </a:r>
            <a:endParaRPr lang="en-US" noProof="0"/>
          </a:p>
        </p:txBody>
      </p:sp>
      <p:sp>
        <p:nvSpPr>
          <p:cNvPr id="8" name="Picture Placeholder 7"/>
          <p:cNvSpPr>
            <a:spLocks noGrp="1"/>
          </p:cNvSpPr>
          <p:nvPr>
            <p:ph type="pic" sz="quarter" idx="17" hasCustomPrompt="1"/>
          </p:nvPr>
        </p:nvSpPr>
        <p:spPr>
          <a:xfrm>
            <a:off x="10329333" y="495299"/>
            <a:ext cx="1238251" cy="739861"/>
          </a:xfrm>
        </p:spPr>
        <p:txBody>
          <a:bodyPr/>
          <a:lstStyle>
            <a:lvl1pPr marL="0" indent="0" algn="ctr">
              <a:buNone/>
              <a:defRPr/>
            </a:lvl1pPr>
          </a:lstStyle>
          <a:p>
            <a:r>
              <a:rPr lang="en-US" noProof="0"/>
              <a:t>[Logo]</a:t>
            </a:r>
          </a:p>
        </p:txBody>
      </p:sp>
      <p:sp>
        <p:nvSpPr>
          <p:cNvPr id="2" name="Footer Placeholder 1"/>
          <p:cNvSpPr>
            <a:spLocks noGrp="1"/>
          </p:cNvSpPr>
          <p:nvPr>
            <p:ph type="ftr" sz="quarter" idx="18"/>
          </p:nvPr>
        </p:nvSpPr>
        <p:spPr/>
        <p:txBody>
          <a:bodyPr/>
          <a:lstStyle/>
          <a:p>
            <a:r>
              <a:rPr lang="en-US" noProof="0"/>
              <a:t>July 14, 2020 - UFS Cash Decoupling</a:t>
            </a:r>
          </a:p>
        </p:txBody>
      </p:sp>
      <p:sp>
        <p:nvSpPr>
          <p:cNvPr id="11" name="Slide Number Placeholder 10"/>
          <p:cNvSpPr>
            <a:spLocks noGrp="1"/>
          </p:cNvSpPr>
          <p:nvPr>
            <p:ph type="sldNum" sz="quarter" idx="19"/>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83654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4"/>
            <a:ext cx="10939200" cy="540936"/>
          </a:xfrm>
        </p:spPr>
        <p:txBody>
          <a:bodyPr/>
          <a:lstStyle/>
          <a:p>
            <a:pPr lvl="0"/>
            <a:r>
              <a:rPr lang="fr-FR" noProof="0"/>
              <a:t>Modifiez le style du titre</a:t>
            </a:r>
            <a:endParaRPr lang="en-US" noProof="0"/>
          </a:p>
        </p:txBody>
      </p:sp>
      <p:sp>
        <p:nvSpPr>
          <p:cNvPr id="7" name="Content Placeholder 6"/>
          <p:cNvSpPr>
            <a:spLocks noGrp="1"/>
          </p:cNvSpPr>
          <p:nvPr>
            <p:ph sz="quarter" idx="13"/>
          </p:nvPr>
        </p:nvSpPr>
        <p:spPr>
          <a:xfrm>
            <a:off x="628800" y="1583267"/>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6" name="Footer Placeholder 5"/>
          <p:cNvSpPr>
            <a:spLocks noGrp="1"/>
          </p:cNvSpPr>
          <p:nvPr>
            <p:ph type="ftr" sz="quarter" idx="14"/>
          </p:nvPr>
        </p:nvSpPr>
        <p:spPr/>
        <p:txBody>
          <a:bodyPr/>
          <a:lstStyle/>
          <a:p>
            <a:r>
              <a:rPr lang="en-US" noProof="0"/>
              <a:t>Month 00, YYYY - Title of presentation</a:t>
            </a:r>
          </a:p>
        </p:txBody>
      </p:sp>
      <p:sp>
        <p:nvSpPr>
          <p:cNvPr id="8" name="Slide Number Placeholder 7"/>
          <p:cNvSpPr>
            <a:spLocks noGrp="1"/>
          </p:cNvSpPr>
          <p:nvPr>
            <p:ph type="sldNum" sz="quarter" idx="15"/>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31235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noProof="0"/>
              <a:t>Modifiez le style du titre</a:t>
            </a:r>
            <a:endParaRPr lang="en-US" noProof="0"/>
          </a:p>
        </p:txBody>
      </p:sp>
      <p:sp>
        <p:nvSpPr>
          <p:cNvPr id="4" name="Footer Placeholder 3"/>
          <p:cNvSpPr>
            <a:spLocks noGrp="1"/>
          </p:cNvSpPr>
          <p:nvPr>
            <p:ph type="ftr" sz="quarter" idx="17"/>
          </p:nvPr>
        </p:nvSpPr>
        <p:spPr/>
        <p:txBody>
          <a:bodyPr/>
          <a:lstStyle/>
          <a:p>
            <a:r>
              <a:rPr lang="en-US" noProof="0"/>
              <a:t>July 14, 2020 - UFS Cash Decoupling</a:t>
            </a:r>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753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userDrawn="1"/>
        </p:nvSpPr>
        <p:spPr>
          <a:xfrm>
            <a:off x="0" y="442001"/>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2400"/>
          </a:p>
        </p:txBody>
      </p:sp>
      <p:sp>
        <p:nvSpPr>
          <p:cNvPr id="3" name="Rectangle 2"/>
          <p:cNvSpPr/>
          <p:nvPr userDrawn="1"/>
        </p:nvSpPr>
        <p:spPr>
          <a:xfrm>
            <a:off x="0" y="5805264"/>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2400"/>
          </a:p>
        </p:txBody>
      </p:sp>
    </p:spTree>
    <p:extLst>
      <p:ext uri="{BB962C8B-B14F-4D97-AF65-F5344CB8AC3E}">
        <p14:creationId xmlns:p14="http://schemas.microsoft.com/office/powerpoint/2010/main" val="25510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Full Slide Image / Colour Layout">
    <p:spTree>
      <p:nvGrpSpPr>
        <p:cNvPr id="1" name=""/>
        <p:cNvGrpSpPr/>
        <p:nvPr/>
      </p:nvGrpSpPr>
      <p:grpSpPr>
        <a:xfrm>
          <a:off x="0" y="0"/>
          <a:ext cx="0" cy="0"/>
          <a:chOff x="0" y="0"/>
          <a:chExt cx="0" cy="0"/>
        </a:xfrm>
      </p:grpSpPr>
      <p:sp>
        <p:nvSpPr>
          <p:cNvPr id="10" name="Picture Placeholder 5"/>
          <p:cNvSpPr>
            <a:spLocks noGrp="1"/>
          </p:cNvSpPr>
          <p:nvPr>
            <p:ph type="pic" sz="quarter" idx="12" hasCustomPrompt="1"/>
          </p:nvPr>
        </p:nvSpPr>
        <p:spPr>
          <a:xfrm>
            <a:off x="0" y="0"/>
            <a:ext cx="12192000" cy="6858000"/>
          </a:xfrm>
          <a:solidFill>
            <a:schemeClr val="tx2">
              <a:lumMod val="20000"/>
              <a:lumOff val="80000"/>
            </a:schemeClr>
          </a:solidFill>
        </p:spPr>
        <p:txBody>
          <a:bodyPr anchor="ctr">
            <a:noAutofit/>
          </a:bodyPr>
          <a:lstStyle>
            <a:lvl1pPr marL="0" indent="0" algn="ctr">
              <a:spcBef>
                <a:spcPts val="0"/>
              </a:spcBef>
              <a:spcAft>
                <a:spcPts val="0"/>
              </a:spcAft>
              <a:buNone/>
              <a:defRPr sz="1733" baseline="0"/>
            </a:lvl1pPr>
          </a:lstStyle>
          <a:p>
            <a:r>
              <a:rPr lang="en-AU"/>
              <a:t>[Click the icon to </a:t>
            </a:r>
            <a:r>
              <a:rPr lang="en-US" noProof="0"/>
              <a:t>choose</a:t>
            </a:r>
            <a:r>
              <a:rPr lang="en-AU"/>
              <a:t> your own image </a:t>
            </a:r>
            <a:br>
              <a:rPr lang="en-AU"/>
            </a:br>
            <a:r>
              <a:rPr lang="en-AU"/>
              <a:t>or select this placeholder to fill with a </a:t>
            </a:r>
            <a:r>
              <a:rPr lang="en-AU" err="1"/>
              <a:t>color</a:t>
            </a:r>
            <a:r>
              <a:rPr lang="en-AU"/>
              <a:t>]</a:t>
            </a:r>
            <a:br>
              <a:rPr lang="en-AU"/>
            </a:br>
            <a:br>
              <a:rPr lang="en-AU"/>
            </a:br>
            <a:br>
              <a:rPr lang="en-AU"/>
            </a:br>
            <a:br>
              <a:rPr lang="en-AU"/>
            </a:br>
            <a:br>
              <a:rPr lang="en-AU"/>
            </a:br>
            <a:br>
              <a:rPr lang="en-AU"/>
            </a:br>
            <a:br>
              <a:rPr lang="en-AU"/>
            </a:br>
            <a:br>
              <a:rPr lang="en-AU"/>
            </a:br>
            <a:br>
              <a:rPr lang="en-AU"/>
            </a:br>
            <a:br>
              <a:rPr lang="en-AU"/>
            </a:br>
            <a:br>
              <a:rPr lang="en-AU"/>
            </a:br>
            <a:br>
              <a:rPr lang="en-AU"/>
            </a:br>
            <a:br>
              <a:rPr lang="en-AU"/>
            </a:br>
            <a:endParaRPr lang="en-AU"/>
          </a:p>
        </p:txBody>
      </p:sp>
    </p:spTree>
    <p:extLst>
      <p:ext uri="{BB962C8B-B14F-4D97-AF65-F5344CB8AC3E}">
        <p14:creationId xmlns:p14="http://schemas.microsoft.com/office/powerpoint/2010/main" val="59618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TitleSlide_photo">
    <p:spTree>
      <p:nvGrpSpPr>
        <p:cNvPr id="1" name=""/>
        <p:cNvGrpSpPr/>
        <p:nvPr/>
      </p:nvGrpSpPr>
      <p:grpSpPr>
        <a:xfrm>
          <a:off x="0" y="0"/>
          <a:ext cx="0" cy="0"/>
          <a:chOff x="0" y="0"/>
          <a:chExt cx="0" cy="0"/>
        </a:xfrm>
      </p:grpSpPr>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9838" y="1115231"/>
            <a:ext cx="2637268" cy="847973"/>
          </a:xfrm>
          <a:prstGeom prst="rect">
            <a:avLst/>
          </a:prstGeom>
        </p:spPr>
      </p:pic>
      <p:sp>
        <p:nvSpPr>
          <p:cNvPr id="5" name="Titre 4"/>
          <p:cNvSpPr>
            <a:spLocks noGrp="1"/>
          </p:cNvSpPr>
          <p:nvPr>
            <p:ph type="title" hasCustomPrompt="1"/>
          </p:nvPr>
        </p:nvSpPr>
        <p:spPr bwMode="gray">
          <a:xfrm>
            <a:off x="565096" y="2613435"/>
            <a:ext cx="11040000" cy="415498"/>
          </a:xfrm>
          <a:noFill/>
        </p:spPr>
        <p:txBody>
          <a:bodyPr lIns="0" tIns="0" rIns="0" bIns="0">
            <a:spAutoFit/>
          </a:bodyPr>
          <a:lstStyle>
            <a:lvl1pPr>
              <a:defRPr sz="3000" b="1">
                <a:solidFill>
                  <a:schemeClr val="tx2"/>
                </a:solidFill>
              </a:defRPr>
            </a:lvl1pPr>
          </a:lstStyle>
          <a:p>
            <a:r>
              <a:rPr lang="en-US" noProof="0" dirty="0"/>
              <a:t>MODIFIEZ LE STYLE DU TITRE</a:t>
            </a:r>
          </a:p>
        </p:txBody>
      </p:sp>
      <p:sp>
        <p:nvSpPr>
          <p:cNvPr id="8" name="Espace réservé du texte 7"/>
          <p:cNvSpPr>
            <a:spLocks noGrp="1"/>
          </p:cNvSpPr>
          <p:nvPr>
            <p:ph type="body" sz="quarter" idx="11" hasCustomPrompt="1"/>
          </p:nvPr>
        </p:nvSpPr>
        <p:spPr bwMode="gray">
          <a:xfrm>
            <a:off x="596900" y="3716709"/>
            <a:ext cx="10998200" cy="360364"/>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200" b="0" kern="1200" smtClean="0">
                <a:solidFill>
                  <a:schemeClr val="tx2"/>
                </a:solidFill>
                <a:latin typeface="Arial" charset="0"/>
              </a:defRPr>
            </a:lvl1pPr>
            <a:lvl2pPr marL="142784" indent="0">
              <a:buNone/>
              <a:defRPr lang="fr-FR" kern="1200" smtClean="0">
                <a:solidFill>
                  <a:schemeClr val="tx1"/>
                </a:solidFill>
                <a:latin typeface="Arial" charset="0"/>
                <a:ea typeface="+mn-ea"/>
                <a:cs typeface="+mn-cs"/>
              </a:defRPr>
            </a:lvl2pPr>
            <a:lvl3pPr marL="553286" indent="0">
              <a:buNone/>
              <a:defRPr lang="fr-FR" kern="1200" smtClean="0">
                <a:solidFill>
                  <a:schemeClr val="tx1"/>
                </a:solidFill>
                <a:latin typeface="Arial" charset="0"/>
                <a:ea typeface="+mn-ea"/>
                <a:cs typeface="+mn-cs"/>
              </a:defRPr>
            </a:lvl3pPr>
            <a:lvl4pPr marL="893586" indent="0">
              <a:buNone/>
              <a:defRPr lang="fr-FR" kern="1200" smtClean="0">
                <a:solidFill>
                  <a:schemeClr val="tx1"/>
                </a:solidFill>
                <a:latin typeface="Arial" charset="0"/>
                <a:ea typeface="+mn-ea"/>
                <a:cs typeface="+mn-cs"/>
              </a:defRPr>
            </a:lvl4pPr>
            <a:lvl5pPr marL="1156546" indent="0">
              <a:buFont typeface="Arial" pitchFamily="34" charset="0"/>
              <a:buNone/>
              <a:defRPr lang="fr-FR" kern="1200">
                <a:solidFill>
                  <a:schemeClr val="tx1"/>
                </a:solidFill>
                <a:latin typeface="Arial" charset="0"/>
                <a:ea typeface="+mn-ea"/>
                <a:cs typeface="+mn-cs"/>
              </a:defRPr>
            </a:lvl5pPr>
          </a:lstStyle>
          <a:p>
            <a:r>
              <a:rPr lang="en-US" altLang="fr-FR" noProof="0" dirty="0"/>
              <a:t>Month</a:t>
            </a:r>
            <a:r>
              <a:rPr lang="en-US" altLang="fr-FR" dirty="0"/>
              <a:t> XX, 2012</a:t>
            </a:r>
          </a:p>
        </p:txBody>
      </p:sp>
      <p:sp>
        <p:nvSpPr>
          <p:cNvPr id="7" name="ZoneTexte 6"/>
          <p:cNvSpPr txBox="1"/>
          <p:nvPr/>
        </p:nvSpPr>
        <p:spPr>
          <a:xfrm>
            <a:off x="-1731664" y="369224"/>
            <a:ext cx="1596051" cy="2100575"/>
          </a:xfrm>
          <a:prstGeom prst="rect">
            <a:avLst/>
          </a:prstGeom>
          <a:noFill/>
        </p:spPr>
        <p:txBody>
          <a:bodyPr wrap="square" lIns="0" tIns="0" rIns="0" bIns="0" rtlCol="0">
            <a:spAutoFit/>
          </a:bodyPr>
          <a:lstStyle/>
          <a:p>
            <a:pPr algn="r" fontAlgn="base">
              <a:spcBef>
                <a:spcPct val="0"/>
              </a:spcBef>
              <a:spcAft>
                <a:spcPct val="0"/>
              </a:spcAft>
            </a:pPr>
            <a:r>
              <a:rPr lang="fr-FR" sz="1050" b="1" dirty="0">
                <a:solidFill>
                  <a:srgbClr val="000000"/>
                </a:solidFill>
              </a:rPr>
              <a:t>REPLACE</a:t>
            </a:r>
            <a:r>
              <a:rPr lang="fr-FR" sz="1050" dirty="0">
                <a:solidFill>
                  <a:srgbClr val="000000"/>
                </a:solidFill>
              </a:rPr>
              <a:t> </a:t>
            </a:r>
            <a:r>
              <a:rPr lang="fr-FR" sz="1050" b="1" dirty="0">
                <a:solidFill>
                  <a:srgbClr val="000000"/>
                </a:solidFill>
              </a:rPr>
              <a:t>THE IMAGE: </a:t>
            </a:r>
          </a:p>
          <a:p>
            <a:pPr algn="r" fontAlgn="base">
              <a:spcBef>
                <a:spcPct val="0"/>
              </a:spcBef>
              <a:spcAft>
                <a:spcPct val="0"/>
              </a:spcAft>
            </a:pPr>
            <a:endParaRPr lang="fr-FR" sz="1050" b="1" dirty="0">
              <a:solidFill>
                <a:srgbClr val="000000"/>
              </a:solidFill>
            </a:endParaRPr>
          </a:p>
          <a:p>
            <a:pPr algn="r" fontAlgn="base">
              <a:spcBef>
                <a:spcPct val="0"/>
              </a:spcBef>
              <a:spcAft>
                <a:spcPct val="0"/>
              </a:spcAft>
            </a:pPr>
            <a:r>
              <a:rPr lang="en-US" sz="1050" dirty="0">
                <a:solidFill>
                  <a:srgbClr val="000000"/>
                </a:solidFill>
              </a:rPr>
              <a:t>Right  click &gt; </a:t>
            </a:r>
            <a:r>
              <a:rPr lang="en-US" sz="1050" i="1" dirty="0">
                <a:solidFill>
                  <a:srgbClr val="000000"/>
                </a:solidFill>
              </a:rPr>
              <a:t>Background layout…</a:t>
            </a:r>
          </a:p>
          <a:p>
            <a:pPr algn="r" fontAlgn="base">
              <a:spcBef>
                <a:spcPct val="0"/>
              </a:spcBef>
              <a:spcAft>
                <a:spcPct val="0"/>
              </a:spcAft>
            </a:pPr>
            <a:endParaRPr lang="en-US" sz="1050" dirty="0">
              <a:solidFill>
                <a:srgbClr val="000000"/>
              </a:solidFill>
            </a:endParaRPr>
          </a:p>
          <a:p>
            <a:pPr algn="r" fontAlgn="base">
              <a:spcBef>
                <a:spcPct val="0"/>
              </a:spcBef>
              <a:spcAft>
                <a:spcPct val="0"/>
              </a:spcAft>
            </a:pPr>
            <a:r>
              <a:rPr lang="en-US" sz="1050" dirty="0">
                <a:solidFill>
                  <a:srgbClr val="000000"/>
                </a:solidFill>
              </a:rPr>
              <a:t>Select </a:t>
            </a:r>
            <a:r>
              <a:rPr lang="en-US" sz="1050" i="1" dirty="0">
                <a:solidFill>
                  <a:srgbClr val="000000"/>
                </a:solidFill>
              </a:rPr>
              <a:t>Filling with image or texture</a:t>
            </a:r>
          </a:p>
          <a:p>
            <a:pPr algn="r" fontAlgn="base">
              <a:spcBef>
                <a:spcPct val="0"/>
              </a:spcBef>
              <a:spcAft>
                <a:spcPct val="0"/>
              </a:spcAft>
            </a:pPr>
            <a:endParaRPr lang="en-US" sz="1050" dirty="0">
              <a:solidFill>
                <a:srgbClr val="000000"/>
              </a:solidFill>
            </a:endParaRPr>
          </a:p>
          <a:p>
            <a:pPr algn="r" fontAlgn="base">
              <a:spcBef>
                <a:spcPct val="0"/>
              </a:spcBef>
              <a:spcAft>
                <a:spcPct val="0"/>
              </a:spcAft>
            </a:pPr>
            <a:r>
              <a:rPr lang="en-US" sz="1050" i="1" dirty="0">
                <a:solidFill>
                  <a:srgbClr val="000000"/>
                </a:solidFill>
              </a:rPr>
              <a:t>Insert from… File</a:t>
            </a:r>
            <a:r>
              <a:rPr lang="en-US" sz="1050" dirty="0">
                <a:solidFill>
                  <a:srgbClr val="000000"/>
                </a:solidFill>
              </a:rPr>
              <a:t> button</a:t>
            </a:r>
          </a:p>
          <a:p>
            <a:pPr algn="r" fontAlgn="base">
              <a:spcBef>
                <a:spcPct val="0"/>
              </a:spcBef>
              <a:spcAft>
                <a:spcPct val="0"/>
              </a:spcAft>
            </a:pPr>
            <a:endParaRPr lang="en-US" sz="1050" dirty="0">
              <a:solidFill>
                <a:srgbClr val="000000"/>
              </a:solidFill>
            </a:endParaRPr>
          </a:p>
          <a:p>
            <a:pPr algn="r" fontAlgn="base">
              <a:spcBef>
                <a:spcPct val="0"/>
              </a:spcBef>
              <a:spcAft>
                <a:spcPct val="0"/>
              </a:spcAft>
            </a:pPr>
            <a:r>
              <a:rPr lang="en-US" sz="1050" dirty="0">
                <a:solidFill>
                  <a:srgbClr val="000000"/>
                </a:solidFill>
              </a:rPr>
              <a:t>Select your picture</a:t>
            </a:r>
          </a:p>
          <a:p>
            <a:pPr algn="r" fontAlgn="base">
              <a:spcBef>
                <a:spcPct val="0"/>
              </a:spcBef>
              <a:spcAft>
                <a:spcPct val="0"/>
              </a:spcAft>
            </a:pPr>
            <a:endParaRPr lang="en-US" sz="1050" dirty="0">
              <a:solidFill>
                <a:srgbClr val="000000"/>
              </a:solidFill>
            </a:endParaRPr>
          </a:p>
          <a:p>
            <a:pPr algn="r" fontAlgn="base">
              <a:spcBef>
                <a:spcPct val="0"/>
              </a:spcBef>
              <a:spcAft>
                <a:spcPct val="0"/>
              </a:spcAft>
            </a:pPr>
            <a:r>
              <a:rPr lang="en-US" sz="1050" dirty="0">
                <a:solidFill>
                  <a:srgbClr val="000000"/>
                </a:solidFill>
              </a:rPr>
              <a:t>Close window</a:t>
            </a:r>
          </a:p>
        </p:txBody>
      </p:sp>
      <p:sp>
        <p:nvSpPr>
          <p:cNvPr id="11" name="ZoneTexte 10"/>
          <p:cNvSpPr txBox="1"/>
          <p:nvPr/>
        </p:nvSpPr>
        <p:spPr>
          <a:xfrm>
            <a:off x="-1731664" y="5583906"/>
            <a:ext cx="1596051" cy="484748"/>
          </a:xfrm>
          <a:prstGeom prst="rect">
            <a:avLst/>
          </a:prstGeom>
          <a:noFill/>
        </p:spPr>
        <p:txBody>
          <a:bodyPr wrap="square" lIns="0" tIns="0" rIns="0" bIns="0" rtlCol="0">
            <a:spAutoFit/>
          </a:bodyPr>
          <a:lstStyle/>
          <a:p>
            <a:pPr algn="r" fontAlgn="base">
              <a:spcBef>
                <a:spcPct val="0"/>
              </a:spcBef>
              <a:spcAft>
                <a:spcPct val="0"/>
              </a:spcAft>
            </a:pPr>
            <a:r>
              <a:rPr lang="en-US" sz="1050" b="1" dirty="0">
                <a:solidFill>
                  <a:srgbClr val="000000"/>
                </a:solidFill>
              </a:rPr>
              <a:t>On a dark background remove the STOP Hunger color logo</a:t>
            </a:r>
            <a:endParaRPr lang="en-US" sz="1050" dirty="0">
              <a:solidFill>
                <a:srgbClr val="000000"/>
              </a:solidFill>
            </a:endParaRP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Tree>
    <p:extLst>
      <p:ext uri="{BB962C8B-B14F-4D97-AF65-F5344CB8AC3E}">
        <p14:creationId xmlns:p14="http://schemas.microsoft.com/office/powerpoint/2010/main" val="383251904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3"/>
            <a:ext cx="12192000" cy="6858000"/>
          </a:xfrm>
          <a:prstGeom prst="rect">
            <a:avLst/>
          </a:prstGeom>
        </p:spPr>
      </p:pic>
      <p:sp>
        <p:nvSpPr>
          <p:cNvPr id="5" name="Titre 4"/>
          <p:cNvSpPr>
            <a:spLocks noGrp="1"/>
          </p:cNvSpPr>
          <p:nvPr>
            <p:ph type="title" hasCustomPrompt="1"/>
          </p:nvPr>
        </p:nvSpPr>
        <p:spPr>
          <a:xfrm>
            <a:off x="565096" y="2613430"/>
            <a:ext cx="11040000" cy="415498"/>
          </a:xfrm>
          <a:noFill/>
        </p:spPr>
        <p:txBody>
          <a:bodyPr lIns="0" tIns="0" rIns="0" bIns="0">
            <a:spAutoFit/>
          </a:bodyPr>
          <a:lstStyle>
            <a:lvl1pPr>
              <a:defRPr sz="3000" b="1" baseline="0">
                <a:solidFill>
                  <a:schemeClr val="bg1"/>
                </a:solidFill>
              </a:defRPr>
            </a:lvl1pPr>
          </a:lstStyle>
          <a:p>
            <a:r>
              <a:rPr lang="en-US" noProof="0" dirty="0"/>
              <a:t>Title of presentation</a:t>
            </a:r>
          </a:p>
        </p:txBody>
      </p:sp>
      <p:sp>
        <p:nvSpPr>
          <p:cNvPr id="8" name="Espace réservé du texte 7"/>
          <p:cNvSpPr>
            <a:spLocks noGrp="1"/>
          </p:cNvSpPr>
          <p:nvPr>
            <p:ph type="body" sz="quarter" idx="11" hasCustomPrompt="1"/>
          </p:nvPr>
        </p:nvSpPr>
        <p:spPr>
          <a:xfrm>
            <a:off x="596900" y="3719653"/>
            <a:ext cx="10998200" cy="360364"/>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200" b="0" kern="1200" smtClean="0">
                <a:solidFill>
                  <a:schemeClr val="bg1"/>
                </a:solidFill>
                <a:latin typeface="Arial" charset="0"/>
              </a:defRPr>
            </a:lvl1pPr>
            <a:lvl2pPr marL="142784" indent="0">
              <a:buNone/>
              <a:defRPr lang="fr-FR" kern="1200" smtClean="0">
                <a:solidFill>
                  <a:schemeClr val="tx1"/>
                </a:solidFill>
                <a:latin typeface="Arial" charset="0"/>
                <a:ea typeface="+mn-ea"/>
                <a:cs typeface="+mn-cs"/>
              </a:defRPr>
            </a:lvl2pPr>
            <a:lvl3pPr marL="553286" indent="0">
              <a:buNone/>
              <a:defRPr lang="fr-FR" kern="1200" smtClean="0">
                <a:solidFill>
                  <a:schemeClr val="tx1"/>
                </a:solidFill>
                <a:latin typeface="Arial" charset="0"/>
                <a:ea typeface="+mn-ea"/>
                <a:cs typeface="+mn-cs"/>
              </a:defRPr>
            </a:lvl3pPr>
            <a:lvl4pPr marL="893586" indent="0">
              <a:buNone/>
              <a:defRPr lang="fr-FR" kern="1200" smtClean="0">
                <a:solidFill>
                  <a:schemeClr val="tx1"/>
                </a:solidFill>
                <a:latin typeface="Arial" charset="0"/>
                <a:ea typeface="+mn-ea"/>
                <a:cs typeface="+mn-cs"/>
              </a:defRPr>
            </a:lvl4pPr>
            <a:lvl5pPr marL="1156546" indent="0">
              <a:buFont typeface="Arial" pitchFamily="34" charset="0"/>
              <a:buNone/>
              <a:defRPr lang="fr-FR" kern="1200">
                <a:solidFill>
                  <a:schemeClr val="tx1"/>
                </a:solidFill>
                <a:latin typeface="Arial" charset="0"/>
                <a:ea typeface="+mn-ea"/>
                <a:cs typeface="+mn-cs"/>
              </a:defRPr>
            </a:lvl5pPr>
          </a:lstStyle>
          <a:p>
            <a:r>
              <a:rPr lang="en-US" altLang="fr-FR" noProof="0" dirty="0"/>
              <a:t>Month XX, 2012</a:t>
            </a: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9838" y="1115231"/>
            <a:ext cx="2637268" cy="847973"/>
          </a:xfrm>
          <a:prstGeom prst="rect">
            <a:avLst/>
          </a:prstGeom>
        </p:spPr>
      </p:pic>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Tree>
    <p:extLst>
      <p:ext uri="{BB962C8B-B14F-4D97-AF65-F5344CB8AC3E}">
        <p14:creationId xmlns:p14="http://schemas.microsoft.com/office/powerpoint/2010/main" val="129052114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484" algn="l"/>
                <a:tab pos="1211279" algn="l"/>
                <a:tab pos="1611073" algn="l"/>
                <a:tab pos="6054016" algn="r"/>
              </a:tabLst>
            </a:pPr>
            <a:fld id="{B0A9F6E7-FE5B-4861-9484-6E92718E32B1}" type="slidenum">
              <a:rPr lang="en-US" smtClean="0">
                <a:solidFill>
                  <a:srgbClr val="000000"/>
                </a:solidFill>
              </a:rPr>
              <a:pPr eaLnBrk="0" hangingPunct="0">
                <a:lnSpc>
                  <a:spcPct val="90000"/>
                </a:lnSpc>
                <a:buClr>
                  <a:srgbClr val="FF3333"/>
                </a:buClr>
                <a:buSzPct val="120000"/>
                <a:tabLst>
                  <a:tab pos="811484" algn="l"/>
                  <a:tab pos="1211279" algn="l"/>
                  <a:tab pos="1611073" algn="l"/>
                  <a:tab pos="6054016"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a:xfrm>
            <a:off x="4463830" y="954160"/>
            <a:ext cx="7131281" cy="5202000"/>
          </a:xfrm>
          <a:solidFill>
            <a:schemeClr val="bg2"/>
          </a:solidFill>
        </p:spPr>
        <p:txBody>
          <a:bodyPr lIns="71955" anchor="ctr" anchorCtr="0"/>
          <a:lstStyle>
            <a:lvl1pPr marL="342680" indent="-342680">
              <a:spcBef>
                <a:spcPts val="675"/>
              </a:spcBef>
              <a:spcAft>
                <a:spcPts val="675"/>
              </a:spcAft>
              <a:buClr>
                <a:schemeClr val="tx2"/>
              </a:buClr>
              <a:buSzPct val="100000"/>
              <a:buFont typeface="+mj-lt"/>
              <a:buAutoNum type="arabicPeriod"/>
              <a:defRPr sz="1800" b="1"/>
            </a:lvl1pPr>
            <a:lvl2pPr marL="539008" indent="0">
              <a:buClr>
                <a:schemeClr val="tx1"/>
              </a:buClr>
              <a:buFont typeface="+mj-lt"/>
              <a:buNone/>
              <a:defRPr/>
            </a:lvl2pPr>
            <a:lvl3pPr marL="1339784" indent="-257010">
              <a:buClr>
                <a:schemeClr val="tx1"/>
              </a:buClr>
              <a:buFont typeface="+mj-lt"/>
              <a:buAutoNum type="arabicPeriod"/>
              <a:defRPr/>
            </a:lvl3pPr>
            <a:lvl4pPr marL="1869272" indent="-257010">
              <a:buClr>
                <a:schemeClr val="tx1"/>
              </a:buClr>
              <a:buFont typeface="+mj-lt"/>
              <a:buAutoNum type="arabicPeriod"/>
              <a:defRPr/>
            </a:lvl4pPr>
            <a:lvl5pPr marL="2071550" indent="-257010">
              <a:buClr>
                <a:schemeClr val="tx1"/>
              </a:buClr>
              <a:buFont typeface="+mj-lt"/>
              <a:buAutoNum type="arabicPeriod"/>
              <a:defRPr/>
            </a:lvl5pPr>
          </a:lstStyle>
          <a:p>
            <a:pPr lvl="0"/>
            <a:r>
              <a:rPr lang="en-US"/>
              <a:t>Click to edit Master text styles</a:t>
            </a:r>
          </a:p>
        </p:txBody>
      </p:sp>
      <p:sp>
        <p:nvSpPr>
          <p:cNvPr id="9" name="Titre 1"/>
          <p:cNvSpPr>
            <a:spLocks noGrp="1"/>
          </p:cNvSpPr>
          <p:nvPr>
            <p:ph type="title" hasCustomPrompt="1"/>
          </p:nvPr>
        </p:nvSpPr>
        <p:spPr bwMode="gray">
          <a:xfrm>
            <a:off x="596900" y="352425"/>
            <a:ext cx="10998200" cy="467268"/>
          </a:xfrm>
          <a:solidFill>
            <a:schemeClr val="accent1"/>
          </a:solidFill>
          <a:ln>
            <a:noFill/>
          </a:ln>
          <a:effectLst/>
        </p:spPr>
        <p:txBody>
          <a:bodyPr vert="horz" wrap="square" lIns="107930" tIns="125918" rIns="71955" bIns="89943" numCol="1" anchor="t" anchorCtr="0" compatLnSpc="1">
            <a:prstTxWarp prst="textNoShape">
              <a:avLst/>
            </a:prstTxWarp>
            <a:spAutoFit/>
          </a:bodyPr>
          <a:lstStyle>
            <a:lvl1pPr>
              <a:defRPr lang="fr-FR" dirty="0"/>
            </a:lvl1pPr>
          </a:lstStyle>
          <a:p>
            <a:pPr lvl="0"/>
            <a:r>
              <a:rPr lang="en-US" noProof="0" dirty="0"/>
              <a:t>SUMMARY</a:t>
            </a:r>
          </a:p>
        </p:txBody>
      </p:sp>
      <p:sp>
        <p:nvSpPr>
          <p:cNvPr id="10" name="Espace réservé pour une image  6"/>
          <p:cNvSpPr>
            <a:spLocks noGrp="1"/>
          </p:cNvSpPr>
          <p:nvPr>
            <p:ph type="pic" sz="quarter" idx="12"/>
          </p:nvPr>
        </p:nvSpPr>
        <p:spPr>
          <a:xfrm>
            <a:off x="596900" y="954160"/>
            <a:ext cx="3771901" cy="5202000"/>
          </a:xfrm>
          <a:noFill/>
        </p:spPr>
        <p:txBody>
          <a:bodyPr/>
          <a:lstStyle>
            <a:lvl1pPr marL="0" indent="0" algn="ctr">
              <a:buNone/>
              <a:defRPr/>
            </a:lvl1pPr>
          </a:lstStyle>
          <a:p>
            <a:r>
              <a:rPr lang="en-US"/>
              <a:t>Click icon to add picture</a:t>
            </a:r>
            <a:endParaRPr lang="fr-FR" dirty="0"/>
          </a:p>
        </p:txBody>
      </p:sp>
      <p:sp>
        <p:nvSpPr>
          <p:cNvPr id="12" name="ZoneTexte 11"/>
          <p:cNvSpPr txBox="1"/>
          <p:nvPr/>
        </p:nvSpPr>
        <p:spPr>
          <a:xfrm>
            <a:off x="-1584848" y="1872119"/>
            <a:ext cx="1487432" cy="1800493"/>
          </a:xfrm>
          <a:prstGeom prst="rect">
            <a:avLst/>
          </a:prstGeom>
          <a:noFill/>
        </p:spPr>
        <p:txBody>
          <a:bodyPr wrap="square" lIns="0" tIns="0" rIns="0" bIns="0" rtlCol="0">
            <a:spAutoFit/>
          </a:bodyPr>
          <a:lstStyle/>
          <a:p>
            <a:pPr algn="r" fontAlgn="base">
              <a:spcBef>
                <a:spcPct val="0"/>
              </a:spcBef>
              <a:spcAft>
                <a:spcPct val="0"/>
              </a:spcAft>
            </a:pPr>
            <a:endParaRPr lang="en-US" sz="900" dirty="0">
              <a:solidFill>
                <a:srgbClr val="000000"/>
              </a:solidFill>
            </a:endParaRPr>
          </a:p>
          <a:p>
            <a:pPr algn="r" fontAlgn="base">
              <a:spcBef>
                <a:spcPct val="0"/>
              </a:spcBef>
              <a:spcAft>
                <a:spcPct val="0"/>
              </a:spcAft>
            </a:pPr>
            <a:r>
              <a:rPr lang="en-US" sz="900" b="1" dirty="0">
                <a:solidFill>
                  <a:srgbClr val="000000"/>
                </a:solidFill>
              </a:rPr>
              <a:t>TO</a:t>
            </a:r>
          </a:p>
          <a:p>
            <a:pPr algn="r" fontAlgn="base">
              <a:spcBef>
                <a:spcPct val="0"/>
              </a:spcBef>
              <a:spcAft>
                <a:spcPct val="0"/>
              </a:spcAft>
            </a:pPr>
            <a:r>
              <a:rPr lang="en-US" sz="900" b="1" dirty="0">
                <a:solidFill>
                  <a:srgbClr val="000000"/>
                </a:solidFill>
              </a:rPr>
              <a:t>REPLACE</a:t>
            </a:r>
            <a:r>
              <a:rPr lang="en-US" sz="900" dirty="0">
                <a:solidFill>
                  <a:srgbClr val="000000"/>
                </a:solidFill>
              </a:rPr>
              <a:t> </a:t>
            </a:r>
            <a:br>
              <a:rPr lang="en-US" sz="900" dirty="0">
                <a:solidFill>
                  <a:srgbClr val="000000"/>
                </a:solidFill>
              </a:rPr>
            </a:br>
            <a:r>
              <a:rPr lang="en-US" sz="900" dirty="0">
                <a:solidFill>
                  <a:srgbClr val="000000"/>
                </a:solidFill>
              </a:rPr>
              <a:t>AN IMAGE: </a:t>
            </a:r>
            <a:r>
              <a:rPr lang="en-US" sz="900" b="1" dirty="0">
                <a:solidFill>
                  <a:srgbClr val="000000"/>
                </a:solidFill>
              </a:rPr>
              <a:t>Click on the image and delete </a:t>
            </a:r>
          </a:p>
          <a:p>
            <a:pPr algn="r" fontAlgn="base">
              <a:spcBef>
                <a:spcPct val="0"/>
              </a:spcBef>
              <a:spcAft>
                <a:spcPct val="0"/>
              </a:spcAft>
            </a:pPr>
            <a:endParaRPr lang="en-US" sz="900" b="1" dirty="0">
              <a:solidFill>
                <a:srgbClr val="000000"/>
              </a:solidFill>
            </a:endParaRPr>
          </a:p>
          <a:p>
            <a:pPr algn="r" fontAlgn="base">
              <a:spcBef>
                <a:spcPct val="0"/>
              </a:spcBef>
              <a:spcAft>
                <a:spcPct val="0"/>
              </a:spcAft>
            </a:pPr>
            <a:r>
              <a:rPr lang="en-US" sz="900" dirty="0">
                <a:solidFill>
                  <a:srgbClr val="000000"/>
                </a:solidFill>
              </a:rPr>
              <a:t>then click on the photo icon.</a:t>
            </a:r>
          </a:p>
          <a:p>
            <a:pPr algn="r" fontAlgn="base">
              <a:spcBef>
                <a:spcPct val="0"/>
              </a:spcBef>
              <a:spcAft>
                <a:spcPct val="0"/>
              </a:spcAft>
            </a:pPr>
            <a:endParaRPr lang="en-US" sz="900" dirty="0">
              <a:solidFill>
                <a:srgbClr val="000000"/>
              </a:solidFill>
            </a:endParaRPr>
          </a:p>
          <a:p>
            <a:pPr algn="r" fontAlgn="base">
              <a:spcBef>
                <a:spcPct val="0"/>
              </a:spcBef>
              <a:spcAft>
                <a:spcPct val="0"/>
              </a:spcAft>
            </a:pPr>
            <a:r>
              <a:rPr lang="en-US" sz="900" dirty="0">
                <a:solidFill>
                  <a:srgbClr val="000000"/>
                </a:solidFill>
              </a:rPr>
              <a:t>Select your photo and insert</a:t>
            </a:r>
          </a:p>
          <a:p>
            <a:pPr algn="r" fontAlgn="base">
              <a:spcBef>
                <a:spcPct val="0"/>
              </a:spcBef>
              <a:spcAft>
                <a:spcPct val="0"/>
              </a:spcAft>
            </a:pPr>
            <a:endParaRPr lang="en-US" sz="900" dirty="0">
              <a:solidFill>
                <a:srgbClr val="000000"/>
              </a:solidFill>
            </a:endParaRPr>
          </a:p>
          <a:p>
            <a:pPr algn="r" fontAlgn="base">
              <a:spcBef>
                <a:spcPct val="0"/>
              </a:spcBef>
              <a:spcAft>
                <a:spcPct val="0"/>
              </a:spcAft>
            </a:pPr>
            <a:r>
              <a:rPr lang="en-US" sz="900" dirty="0">
                <a:solidFill>
                  <a:srgbClr val="000000"/>
                </a:solidFill>
              </a:rPr>
              <a:t>Resize photo if needed by cropping and sliding it </a:t>
            </a:r>
          </a:p>
          <a:p>
            <a:pPr algn="r" fontAlgn="base">
              <a:spcBef>
                <a:spcPct val="0"/>
              </a:spcBef>
              <a:spcAft>
                <a:spcPct val="0"/>
              </a:spcAft>
            </a:pPr>
            <a:endParaRPr lang="fr-FR" sz="900" dirty="0">
              <a:solidFill>
                <a:srgbClr val="000000"/>
              </a:solidFill>
            </a:endParaRP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811484" algn="l"/>
                <a:tab pos="1211279" algn="l"/>
                <a:tab pos="1611073" algn="l"/>
                <a:tab pos="6054016" algn="r"/>
              </a:tabLst>
            </a:pPr>
            <a:endParaRPr lang="en-US" dirty="0">
              <a:solidFill>
                <a:srgbClr val="000000"/>
              </a:solidFill>
            </a:endParaRPr>
          </a:p>
        </p:txBody>
      </p:sp>
    </p:spTree>
    <p:extLst>
      <p:ext uri="{BB962C8B-B14F-4D97-AF65-F5344CB8AC3E}">
        <p14:creationId xmlns:p14="http://schemas.microsoft.com/office/powerpoint/2010/main" val="31013784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484" algn="l"/>
                <a:tab pos="1211279" algn="l"/>
                <a:tab pos="1611073" algn="l"/>
                <a:tab pos="6054016" algn="r"/>
              </a:tabLst>
            </a:pPr>
            <a:fld id="{B0A9F6E7-FE5B-4861-9484-6E92718E32B1}" type="slidenum">
              <a:rPr lang="en-US" smtClean="0">
                <a:solidFill>
                  <a:srgbClr val="000000"/>
                </a:solidFill>
              </a:rPr>
              <a:pPr eaLnBrk="0" hangingPunct="0">
                <a:lnSpc>
                  <a:spcPct val="90000"/>
                </a:lnSpc>
                <a:buClr>
                  <a:srgbClr val="FF3333"/>
                </a:buClr>
                <a:buSzPct val="120000"/>
                <a:tabLst>
                  <a:tab pos="811484" algn="l"/>
                  <a:tab pos="1211279" algn="l"/>
                  <a:tab pos="1611073" algn="l"/>
                  <a:tab pos="6054016"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15" y="352425"/>
            <a:ext cx="7035799" cy="5803730"/>
          </a:xfrm>
          <a:solidFill>
            <a:schemeClr val="bg2"/>
          </a:solidFill>
        </p:spPr>
        <p:txBody>
          <a:bodyPr lIns="71955" anchor="ctr" anchorCtr="0"/>
          <a:lstStyle>
            <a:lvl1pPr marL="342680" indent="-342680">
              <a:spcBef>
                <a:spcPts val="675"/>
              </a:spcBef>
              <a:spcAft>
                <a:spcPts val="675"/>
              </a:spcAft>
              <a:buClr>
                <a:schemeClr val="tx2"/>
              </a:buClr>
              <a:buSzPct val="100000"/>
              <a:buFont typeface="+mj-lt"/>
              <a:buAutoNum type="arabicPeriod"/>
              <a:defRPr sz="1800"/>
            </a:lvl1pPr>
            <a:lvl2pPr marL="881687" indent="-342680">
              <a:buClr>
                <a:schemeClr val="tx2"/>
              </a:buClr>
              <a:buSzPct val="100000"/>
              <a:buFont typeface="+mj-lt"/>
              <a:buAutoNum type="alphaLcPeriod"/>
              <a:defRPr b="0"/>
            </a:lvl2pPr>
            <a:lvl3pPr marL="1339784" indent="-257010">
              <a:buClr>
                <a:schemeClr val="tx1"/>
              </a:buClr>
              <a:buFont typeface="+mj-lt"/>
              <a:buAutoNum type="arabicPeriod"/>
              <a:defRPr/>
            </a:lvl3pPr>
            <a:lvl4pPr marL="1869272" indent="-257010">
              <a:buClr>
                <a:schemeClr val="tx1"/>
              </a:buClr>
              <a:buFont typeface="+mj-lt"/>
              <a:buAutoNum type="arabicPeriod"/>
              <a:defRPr/>
            </a:lvl4pPr>
            <a:lvl5pPr marL="2071550" indent="-257010">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p:nvSpPr>
        <p:spPr bwMode="auto">
          <a:xfrm>
            <a:off x="601133" y="352428"/>
            <a:ext cx="3873600" cy="5813425"/>
          </a:xfrm>
          <a:prstGeom prst="rect">
            <a:avLst/>
          </a:prstGeom>
          <a:solidFill>
            <a:schemeClr val="accent1"/>
          </a:solidFill>
          <a:ln>
            <a:noFill/>
          </a:ln>
          <a:effectLst/>
          <a:extLst>
            <a:ext uri="{91240B29-F687-4F45-9708-019B960494DF}">
              <a14:hiddenLine xmlns:a14="http://schemas.microsoft.com/office/drawing/2010/main" w="12700" algn="ctr">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tIns="34268" rIns="53966" bIns="34268" anchor="ctr"/>
          <a:lstStyle/>
          <a:p>
            <a:pPr algn="ctr" fontAlgn="base">
              <a:spcBef>
                <a:spcPct val="0"/>
              </a:spcBef>
              <a:spcAft>
                <a:spcPct val="0"/>
              </a:spcAft>
            </a:pPr>
            <a:r>
              <a:rPr lang="en-US" sz="4050" dirty="0">
                <a:solidFill>
                  <a:srgbClr val="FFFFFF"/>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811484" algn="l"/>
                <a:tab pos="1211279" algn="l"/>
                <a:tab pos="1611073" algn="l"/>
                <a:tab pos="6054016" algn="r"/>
              </a:tabLst>
            </a:pPr>
            <a:endParaRPr lang="en-US" dirty="0">
              <a:solidFill>
                <a:srgbClr val="000000"/>
              </a:solidFill>
            </a:endParaRPr>
          </a:p>
        </p:txBody>
      </p:sp>
    </p:spTree>
    <p:extLst>
      <p:ext uri="{BB962C8B-B14F-4D97-AF65-F5344CB8AC3E}">
        <p14:creationId xmlns:p14="http://schemas.microsoft.com/office/powerpoint/2010/main" val="84230091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484" algn="l"/>
                <a:tab pos="1211279" algn="l"/>
                <a:tab pos="1611073" algn="l"/>
                <a:tab pos="6054016" algn="r"/>
              </a:tabLst>
            </a:pPr>
            <a:fld id="{B0A9F6E7-FE5B-4861-9484-6E92718E32B1}" type="slidenum">
              <a:rPr lang="en-US" smtClean="0">
                <a:solidFill>
                  <a:srgbClr val="000000"/>
                </a:solidFill>
              </a:rPr>
              <a:pPr eaLnBrk="0" hangingPunct="0">
                <a:lnSpc>
                  <a:spcPct val="90000"/>
                </a:lnSpc>
                <a:buClr>
                  <a:srgbClr val="FF3333"/>
                </a:buClr>
                <a:buSzPct val="120000"/>
                <a:tabLst>
                  <a:tab pos="811484" algn="l"/>
                  <a:tab pos="1211279" algn="l"/>
                  <a:tab pos="1611073" algn="l"/>
                  <a:tab pos="6054016"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15" y="352425"/>
            <a:ext cx="7035799" cy="5803730"/>
          </a:xfrm>
          <a:solidFill>
            <a:schemeClr val="bg2"/>
          </a:solidFill>
        </p:spPr>
        <p:txBody>
          <a:bodyPr lIns="71955" anchor="ctr" anchorCtr="0"/>
          <a:lstStyle>
            <a:lvl1pPr marL="342680" indent="-342680">
              <a:spcBef>
                <a:spcPts val="675"/>
              </a:spcBef>
              <a:spcAft>
                <a:spcPts val="675"/>
              </a:spcAft>
              <a:buClr>
                <a:schemeClr val="tx2"/>
              </a:buClr>
              <a:buSzPct val="100000"/>
              <a:buFont typeface="+mj-lt"/>
              <a:buAutoNum type="arabicPeriod"/>
              <a:defRPr sz="1800"/>
            </a:lvl1pPr>
            <a:lvl2pPr marL="881687" indent="-342680">
              <a:buClr>
                <a:schemeClr val="tx2"/>
              </a:buClr>
              <a:buSzPct val="100000"/>
              <a:buFont typeface="+mj-lt"/>
              <a:buAutoNum type="alphaLcPeriod"/>
              <a:defRPr b="0"/>
            </a:lvl2pPr>
            <a:lvl3pPr marL="1339784" indent="-257010">
              <a:buClr>
                <a:schemeClr val="tx1"/>
              </a:buClr>
              <a:buFont typeface="+mj-lt"/>
              <a:buAutoNum type="arabicPeriod"/>
              <a:defRPr/>
            </a:lvl3pPr>
            <a:lvl4pPr marL="1869272" indent="-257010">
              <a:buClr>
                <a:schemeClr val="tx1"/>
              </a:buClr>
              <a:buFont typeface="+mj-lt"/>
              <a:buAutoNum type="arabicPeriod"/>
              <a:defRPr/>
            </a:lvl4pPr>
            <a:lvl5pPr marL="2071550" indent="-257010">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p:nvSpPr>
        <p:spPr bwMode="auto">
          <a:xfrm>
            <a:off x="601132" y="352428"/>
            <a:ext cx="3873600" cy="5813425"/>
          </a:xfrm>
          <a:prstGeom prst="rect">
            <a:avLst/>
          </a:prstGeom>
          <a:solidFill>
            <a:schemeClr val="tx2"/>
          </a:solidFill>
          <a:ln>
            <a:noFill/>
          </a:ln>
          <a:effectLst/>
        </p:spPr>
        <p:txBody>
          <a:bodyPr vert="wordArtVert" lIns="0" tIns="34268" rIns="53966" bIns="34268" anchor="ctr"/>
          <a:lstStyle/>
          <a:p>
            <a:pPr algn="ctr" fontAlgn="base">
              <a:spcBef>
                <a:spcPct val="0"/>
              </a:spcBef>
              <a:spcAft>
                <a:spcPct val="0"/>
              </a:spcAft>
            </a:pPr>
            <a:r>
              <a:rPr lang="en-US" sz="4050" dirty="0">
                <a:solidFill>
                  <a:srgbClr val="FFFFFF"/>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811484" algn="l"/>
                <a:tab pos="1211279" algn="l"/>
                <a:tab pos="1611073" algn="l"/>
                <a:tab pos="6054016" algn="r"/>
              </a:tabLst>
            </a:pPr>
            <a:endParaRPr lang="en-US" dirty="0">
              <a:solidFill>
                <a:srgbClr val="000000"/>
              </a:solidFill>
            </a:endParaRPr>
          </a:p>
        </p:txBody>
      </p:sp>
    </p:spTree>
    <p:extLst>
      <p:ext uri="{BB962C8B-B14F-4D97-AF65-F5344CB8AC3E}">
        <p14:creationId xmlns:p14="http://schemas.microsoft.com/office/powerpoint/2010/main" val="402181297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484" algn="l"/>
                <a:tab pos="1211279" algn="l"/>
                <a:tab pos="1611073" algn="l"/>
                <a:tab pos="6054016" algn="r"/>
              </a:tabLst>
            </a:pPr>
            <a:fld id="{B0A9F6E7-FE5B-4861-9484-6E92718E32B1}" type="slidenum">
              <a:rPr lang="en-US" smtClean="0">
                <a:solidFill>
                  <a:srgbClr val="000000"/>
                </a:solidFill>
              </a:rPr>
              <a:pPr eaLnBrk="0" hangingPunct="0">
                <a:lnSpc>
                  <a:spcPct val="90000"/>
                </a:lnSpc>
                <a:buClr>
                  <a:srgbClr val="FF3333"/>
                </a:buClr>
                <a:buSzPct val="120000"/>
                <a:tabLst>
                  <a:tab pos="811484" algn="l"/>
                  <a:tab pos="1211279" algn="l"/>
                  <a:tab pos="1611073" algn="l"/>
                  <a:tab pos="6054016"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7" y="954157"/>
            <a:ext cx="10998203" cy="2186812"/>
          </a:xfrm>
          <a:noFill/>
        </p:spPr>
        <p:txBody>
          <a:bodyPr/>
          <a:lstStyle>
            <a:lvl1pPr marL="0" indent="0" algn="ctr">
              <a:buNone/>
              <a:defRPr/>
            </a:lvl1pPr>
          </a:lstStyle>
          <a:p>
            <a:r>
              <a:rPr lang="en-US"/>
              <a:t>Click icon to add picture</a:t>
            </a:r>
            <a:endParaRPr lang="fr-FR" dirty="0"/>
          </a:p>
        </p:txBody>
      </p:sp>
      <p:sp>
        <p:nvSpPr>
          <p:cNvPr id="6" name="Espace réservé du texte 5"/>
          <p:cNvSpPr>
            <a:spLocks noGrp="1"/>
          </p:cNvSpPr>
          <p:nvPr>
            <p:ph type="body" sz="quarter" idx="13"/>
          </p:nvPr>
        </p:nvSpPr>
        <p:spPr bwMode="ltGray">
          <a:xfrm>
            <a:off x="601140" y="3212983"/>
            <a:ext cx="10993965" cy="2943179"/>
          </a:xfrm>
          <a:solidFill>
            <a:schemeClr val="bg2"/>
          </a:solidFill>
        </p:spPr>
        <p:txBody>
          <a:bodyPr lIns="107930" tIns="107930" anchor="t" anchorCtr="0"/>
          <a:lstStyle>
            <a:lvl1pPr marL="0" indent="0">
              <a:spcBef>
                <a:spcPts val="675"/>
              </a:spcBef>
              <a:spcAft>
                <a:spcPts val="675"/>
              </a:spcAft>
              <a:buClr>
                <a:schemeClr val="tx2"/>
              </a:buClr>
              <a:buSzPct val="100000"/>
              <a:buFont typeface="+mj-lt"/>
              <a:buNone/>
              <a:defRPr lang="fr-FR" sz="3000" b="1" dirty="0" smtClean="0">
                <a:solidFill>
                  <a:srgbClr val="2A295C"/>
                </a:solidFill>
                <a:latin typeface="+mn-lt"/>
                <a:ea typeface="+mn-ea"/>
                <a:cs typeface="+mn-cs"/>
              </a:defRPr>
            </a:lvl1pPr>
            <a:lvl2pPr marL="881687" indent="-342680">
              <a:buClr>
                <a:schemeClr val="tx2"/>
              </a:buClr>
              <a:buSzPct val="100000"/>
              <a:buFont typeface="+mj-lt"/>
              <a:buAutoNum type="alphaLcPeriod"/>
              <a:defRPr b="0"/>
            </a:lvl2pPr>
            <a:lvl3pPr marL="1339784" indent="-257010">
              <a:buClr>
                <a:schemeClr val="tx1"/>
              </a:buClr>
              <a:buFont typeface="+mj-lt"/>
              <a:buAutoNum type="arabicPeriod"/>
              <a:defRPr/>
            </a:lvl3pPr>
            <a:lvl4pPr marL="1869272" indent="-257010">
              <a:buClr>
                <a:schemeClr val="tx1"/>
              </a:buClr>
              <a:buFont typeface="+mj-lt"/>
              <a:buAutoNum type="arabicPeriod"/>
              <a:defRPr/>
            </a:lvl4pPr>
            <a:lvl5pPr marL="2071550" indent="-257010">
              <a:buClr>
                <a:schemeClr val="tx1"/>
              </a:buClr>
              <a:buFont typeface="+mj-lt"/>
              <a:buAutoNum type="arabicPeriod"/>
              <a:defRPr/>
            </a:lvl5pPr>
          </a:lstStyle>
          <a:p>
            <a:pPr lvl="0"/>
            <a:r>
              <a:rPr lang="en-US"/>
              <a:t>Click to edit Master text styles</a:t>
            </a:r>
          </a:p>
          <a:p>
            <a:pPr lvl="1"/>
            <a:r>
              <a:rPr lang="en-US"/>
              <a:t>Second level</a:t>
            </a:r>
          </a:p>
        </p:txBody>
      </p:sp>
      <p:sp>
        <p:nvSpPr>
          <p:cNvPr id="2" name="Titre 1"/>
          <p:cNvSpPr>
            <a:spLocks noGrp="1"/>
          </p:cNvSpPr>
          <p:nvPr>
            <p:ph type="title" hasCustomPrompt="1"/>
          </p:nvPr>
        </p:nvSpPr>
        <p:spPr bwMode="gray">
          <a:solidFill>
            <a:schemeClr val="accent1"/>
          </a:solidFill>
          <a:ln>
            <a:noFill/>
          </a:ln>
          <a:effectLst/>
        </p:spPr>
        <p:txBody>
          <a:bodyPr vert="horz" wrap="square" lIns="107930" tIns="125918" rIns="71955" bIns="89943" numCol="1" anchor="t" anchorCtr="0" compatLnSpc="1">
            <a:prstTxWarp prst="textNoShape">
              <a:avLst/>
            </a:prstTxWarp>
            <a:spAutoFit/>
          </a:bodyPr>
          <a:lstStyle>
            <a:lvl1pPr>
              <a:defRPr lang="fr-FR" dirty="0"/>
            </a:lvl1pPr>
          </a:lstStyle>
          <a:p>
            <a:pPr lvl="0"/>
            <a:r>
              <a:rPr lang="fr-FR" dirty="0"/>
              <a:t>CHAPTER NUMBER</a:t>
            </a:r>
          </a:p>
        </p:txBody>
      </p:sp>
      <p:sp>
        <p:nvSpPr>
          <p:cNvPr id="10" name="ZoneTexte 9"/>
          <p:cNvSpPr txBox="1"/>
          <p:nvPr/>
        </p:nvSpPr>
        <p:spPr>
          <a:xfrm>
            <a:off x="-1584848" y="1872119"/>
            <a:ext cx="1487432" cy="1800493"/>
          </a:xfrm>
          <a:prstGeom prst="rect">
            <a:avLst/>
          </a:prstGeom>
          <a:noFill/>
        </p:spPr>
        <p:txBody>
          <a:bodyPr wrap="square" lIns="0" tIns="0" rIns="0" bIns="0" rtlCol="0">
            <a:spAutoFit/>
          </a:bodyPr>
          <a:lstStyle/>
          <a:p>
            <a:pPr algn="r" fontAlgn="base">
              <a:spcBef>
                <a:spcPct val="0"/>
              </a:spcBef>
              <a:spcAft>
                <a:spcPct val="0"/>
              </a:spcAft>
            </a:pPr>
            <a:r>
              <a:rPr lang="en-US" sz="900" b="1" dirty="0">
                <a:solidFill>
                  <a:srgbClr val="000000"/>
                </a:solidFill>
              </a:rPr>
              <a:t>TO</a:t>
            </a:r>
          </a:p>
          <a:p>
            <a:pPr algn="r" fontAlgn="base">
              <a:spcBef>
                <a:spcPct val="0"/>
              </a:spcBef>
              <a:spcAft>
                <a:spcPct val="0"/>
              </a:spcAft>
            </a:pPr>
            <a:r>
              <a:rPr lang="en-US" sz="900" b="1" dirty="0">
                <a:solidFill>
                  <a:srgbClr val="000000"/>
                </a:solidFill>
              </a:rPr>
              <a:t>REPLACE</a:t>
            </a:r>
            <a:r>
              <a:rPr lang="en-US" sz="900" dirty="0">
                <a:solidFill>
                  <a:srgbClr val="000000"/>
                </a:solidFill>
              </a:rPr>
              <a:t> </a:t>
            </a:r>
            <a:br>
              <a:rPr lang="en-US" sz="900" dirty="0">
                <a:solidFill>
                  <a:srgbClr val="000000"/>
                </a:solidFill>
              </a:rPr>
            </a:br>
            <a:r>
              <a:rPr lang="en-US" sz="900" dirty="0">
                <a:solidFill>
                  <a:srgbClr val="000000"/>
                </a:solidFill>
              </a:rPr>
              <a:t>AN IMAGE: </a:t>
            </a:r>
            <a:r>
              <a:rPr lang="en-US" sz="900" b="1" dirty="0">
                <a:solidFill>
                  <a:srgbClr val="000000"/>
                </a:solidFill>
              </a:rPr>
              <a:t>Click on the image and delete </a:t>
            </a:r>
          </a:p>
          <a:p>
            <a:pPr algn="r" fontAlgn="base">
              <a:spcBef>
                <a:spcPct val="0"/>
              </a:spcBef>
              <a:spcAft>
                <a:spcPct val="0"/>
              </a:spcAft>
            </a:pPr>
            <a:endParaRPr lang="en-US" sz="900" b="1" dirty="0">
              <a:solidFill>
                <a:srgbClr val="000000"/>
              </a:solidFill>
            </a:endParaRPr>
          </a:p>
          <a:p>
            <a:pPr algn="r" fontAlgn="base">
              <a:spcBef>
                <a:spcPct val="0"/>
              </a:spcBef>
              <a:spcAft>
                <a:spcPct val="0"/>
              </a:spcAft>
            </a:pPr>
            <a:r>
              <a:rPr lang="en-US" sz="900" dirty="0">
                <a:solidFill>
                  <a:srgbClr val="000000"/>
                </a:solidFill>
              </a:rPr>
              <a:t>then click on the photo icon.</a:t>
            </a:r>
          </a:p>
          <a:p>
            <a:pPr algn="r" fontAlgn="base">
              <a:spcBef>
                <a:spcPct val="0"/>
              </a:spcBef>
              <a:spcAft>
                <a:spcPct val="0"/>
              </a:spcAft>
            </a:pPr>
            <a:endParaRPr lang="en-US" sz="900" dirty="0">
              <a:solidFill>
                <a:srgbClr val="000000"/>
              </a:solidFill>
            </a:endParaRPr>
          </a:p>
          <a:p>
            <a:pPr algn="r" fontAlgn="base">
              <a:spcBef>
                <a:spcPct val="0"/>
              </a:spcBef>
              <a:spcAft>
                <a:spcPct val="0"/>
              </a:spcAft>
            </a:pPr>
            <a:r>
              <a:rPr lang="en-US" sz="900" dirty="0">
                <a:solidFill>
                  <a:srgbClr val="000000"/>
                </a:solidFill>
              </a:rPr>
              <a:t>Select your photo and insert</a:t>
            </a:r>
          </a:p>
          <a:p>
            <a:pPr algn="r" fontAlgn="base">
              <a:spcBef>
                <a:spcPct val="0"/>
              </a:spcBef>
              <a:spcAft>
                <a:spcPct val="0"/>
              </a:spcAft>
            </a:pPr>
            <a:endParaRPr lang="en-US" sz="900" dirty="0">
              <a:solidFill>
                <a:srgbClr val="000000"/>
              </a:solidFill>
            </a:endParaRPr>
          </a:p>
          <a:p>
            <a:pPr algn="r" fontAlgn="base">
              <a:spcBef>
                <a:spcPct val="0"/>
              </a:spcBef>
              <a:spcAft>
                <a:spcPct val="0"/>
              </a:spcAft>
            </a:pPr>
            <a:r>
              <a:rPr lang="en-US" sz="900" dirty="0">
                <a:solidFill>
                  <a:srgbClr val="000000"/>
                </a:solidFill>
              </a:rPr>
              <a:t>Resize photo if needed by cropping and sliding it </a:t>
            </a:r>
          </a:p>
          <a:p>
            <a:pPr algn="r" fontAlgn="base">
              <a:spcBef>
                <a:spcPct val="0"/>
              </a:spcBef>
              <a:spcAft>
                <a:spcPct val="0"/>
              </a:spcAft>
            </a:pPr>
            <a:endParaRPr lang="fr-FR" sz="900" dirty="0">
              <a:solidFill>
                <a:srgbClr val="000000"/>
              </a:solidFill>
            </a:endParaRPr>
          </a:p>
          <a:p>
            <a:pPr algn="r" fontAlgn="base">
              <a:spcBef>
                <a:spcPct val="0"/>
              </a:spcBef>
              <a:spcAft>
                <a:spcPct val="0"/>
              </a:spcAft>
            </a:pPr>
            <a:endParaRPr lang="fr-FR" sz="900" dirty="0">
              <a:solidFill>
                <a:srgbClr val="000000"/>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811484" algn="l"/>
                <a:tab pos="1211279" algn="l"/>
                <a:tab pos="1611073" algn="l"/>
                <a:tab pos="6054016" algn="r"/>
              </a:tabLst>
            </a:pPr>
            <a:endParaRPr lang="en-US" dirty="0">
              <a:solidFill>
                <a:srgbClr val="000000"/>
              </a:solidFill>
            </a:endParaRPr>
          </a:p>
        </p:txBody>
      </p:sp>
    </p:spTree>
    <p:extLst>
      <p:ext uri="{BB962C8B-B14F-4D97-AF65-F5344CB8AC3E}">
        <p14:creationId xmlns:p14="http://schemas.microsoft.com/office/powerpoint/2010/main" val="338829088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484" algn="l"/>
                <a:tab pos="1211279" algn="l"/>
                <a:tab pos="1611073" algn="l"/>
                <a:tab pos="6054016" algn="r"/>
              </a:tabLst>
            </a:pPr>
            <a:fld id="{B0A9F6E7-FE5B-4861-9484-6E92718E32B1}" type="slidenum">
              <a:rPr lang="en-US" smtClean="0">
                <a:solidFill>
                  <a:srgbClr val="000000"/>
                </a:solidFill>
              </a:rPr>
              <a:pPr eaLnBrk="0" hangingPunct="0">
                <a:lnSpc>
                  <a:spcPct val="90000"/>
                </a:lnSpc>
                <a:buClr>
                  <a:srgbClr val="FF3333"/>
                </a:buClr>
                <a:buSzPct val="120000"/>
                <a:tabLst>
                  <a:tab pos="811484" algn="l"/>
                  <a:tab pos="1211279" algn="l"/>
                  <a:tab pos="1611073" algn="l"/>
                  <a:tab pos="6054016"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913" y="954160"/>
            <a:ext cx="3784601" cy="5202000"/>
          </a:xfrm>
          <a:noFill/>
        </p:spPr>
        <p:txBody>
          <a:bodyPr/>
          <a:lstStyle>
            <a:lvl1pPr marL="0" indent="0" algn="ctr">
              <a:buNone/>
              <a:defRPr/>
            </a:lvl1pPr>
          </a:lstStyle>
          <a:p>
            <a:r>
              <a:rPr lang="en-US"/>
              <a:t>Click icon to add picture</a:t>
            </a:r>
            <a:endParaRPr lang="fr-FR" dirty="0"/>
          </a:p>
        </p:txBody>
      </p:sp>
      <p:sp>
        <p:nvSpPr>
          <p:cNvPr id="6" name="Espace réservé du texte 5"/>
          <p:cNvSpPr>
            <a:spLocks noGrp="1"/>
          </p:cNvSpPr>
          <p:nvPr>
            <p:ph type="body" sz="quarter" idx="13"/>
          </p:nvPr>
        </p:nvSpPr>
        <p:spPr bwMode="ltGray">
          <a:xfrm>
            <a:off x="4464065" y="954160"/>
            <a:ext cx="7131049" cy="5202000"/>
          </a:xfrm>
          <a:solidFill>
            <a:schemeClr val="bg2"/>
          </a:solidFill>
        </p:spPr>
        <p:txBody>
          <a:bodyPr lIns="71955" anchor="ctr" anchorCtr="0"/>
          <a:lstStyle>
            <a:lvl1pPr marL="0" indent="0">
              <a:spcBef>
                <a:spcPts val="675"/>
              </a:spcBef>
              <a:spcAft>
                <a:spcPts val="675"/>
              </a:spcAft>
              <a:buClr>
                <a:schemeClr val="tx2"/>
              </a:buClr>
              <a:buSzPct val="100000"/>
              <a:buFont typeface="+mj-lt"/>
              <a:buNone/>
              <a:defRPr/>
            </a:lvl1pPr>
            <a:lvl2pPr marL="881687" indent="-342680">
              <a:buClr>
                <a:schemeClr val="tx2"/>
              </a:buClr>
              <a:buSzPct val="100000"/>
              <a:buFont typeface="+mj-lt"/>
              <a:buAutoNum type="alphaLcPeriod"/>
              <a:defRPr b="0"/>
            </a:lvl2pPr>
            <a:lvl3pPr marL="1339784" indent="-257010">
              <a:buClr>
                <a:schemeClr val="tx1"/>
              </a:buClr>
              <a:buFont typeface="+mj-lt"/>
              <a:buAutoNum type="arabicPeriod"/>
              <a:defRPr/>
            </a:lvl3pPr>
            <a:lvl4pPr marL="1869272" indent="-257010">
              <a:buClr>
                <a:schemeClr val="tx1"/>
              </a:buClr>
              <a:buFont typeface="+mj-lt"/>
              <a:buAutoNum type="arabicPeriod"/>
              <a:defRPr/>
            </a:lvl4pPr>
            <a:lvl5pPr marL="2071550" indent="-257010">
              <a:buClr>
                <a:schemeClr val="tx1"/>
              </a:buClr>
              <a:buFont typeface="+mj-lt"/>
              <a:buAutoNum type="arabicPeriod"/>
              <a:defRPr/>
            </a:lvl5pPr>
          </a:lstStyle>
          <a:p>
            <a:pPr lvl="0"/>
            <a:r>
              <a:rPr lang="en-US"/>
              <a:t>Click to edit Master text styles</a:t>
            </a:r>
          </a:p>
          <a:p>
            <a:pPr lvl="1"/>
            <a:r>
              <a:rPr lang="en-US"/>
              <a:t>Second level</a:t>
            </a:r>
          </a:p>
        </p:txBody>
      </p:sp>
      <p:sp>
        <p:nvSpPr>
          <p:cNvPr id="2" name="Titre 1"/>
          <p:cNvSpPr>
            <a:spLocks noGrp="1"/>
          </p:cNvSpPr>
          <p:nvPr>
            <p:ph type="title" hasCustomPrompt="1"/>
          </p:nvPr>
        </p:nvSpPr>
        <p:spPr bwMode="gray">
          <a:solidFill>
            <a:schemeClr val="accent1"/>
          </a:solidFill>
          <a:ln>
            <a:noFill/>
          </a:ln>
          <a:effectLst/>
        </p:spPr>
        <p:txBody>
          <a:bodyPr vert="horz" wrap="square" lIns="107930" tIns="125918" rIns="71955" bIns="89943" numCol="1" anchor="t" anchorCtr="0" compatLnSpc="1">
            <a:prstTxWarp prst="textNoShape">
              <a:avLst/>
            </a:prstTxWarp>
            <a:spAutoFit/>
          </a:bodyPr>
          <a:lstStyle>
            <a:lvl1pPr>
              <a:defRPr lang="fr-FR" dirty="0"/>
            </a:lvl1pPr>
          </a:lstStyle>
          <a:p>
            <a:pPr lvl="0"/>
            <a:r>
              <a:rPr lang="en-US" noProof="0" dirty="0"/>
              <a:t>CHAPTER NUMBER</a:t>
            </a:r>
          </a:p>
        </p:txBody>
      </p:sp>
      <p:sp>
        <p:nvSpPr>
          <p:cNvPr id="10" name="ZoneTexte 9"/>
          <p:cNvSpPr txBox="1"/>
          <p:nvPr/>
        </p:nvSpPr>
        <p:spPr>
          <a:xfrm>
            <a:off x="-1584848" y="1872119"/>
            <a:ext cx="1487432" cy="1800493"/>
          </a:xfrm>
          <a:prstGeom prst="rect">
            <a:avLst/>
          </a:prstGeom>
          <a:noFill/>
        </p:spPr>
        <p:txBody>
          <a:bodyPr wrap="square" lIns="0" tIns="0" rIns="0" bIns="0" rtlCol="0">
            <a:spAutoFit/>
          </a:bodyPr>
          <a:lstStyle/>
          <a:p>
            <a:pPr algn="r" fontAlgn="base">
              <a:spcBef>
                <a:spcPct val="0"/>
              </a:spcBef>
              <a:spcAft>
                <a:spcPct val="0"/>
              </a:spcAft>
            </a:pPr>
            <a:r>
              <a:rPr lang="en-US" sz="900" b="1" dirty="0">
                <a:solidFill>
                  <a:srgbClr val="000000"/>
                </a:solidFill>
              </a:rPr>
              <a:t>TO</a:t>
            </a:r>
          </a:p>
          <a:p>
            <a:pPr algn="r" fontAlgn="base">
              <a:spcBef>
                <a:spcPct val="0"/>
              </a:spcBef>
              <a:spcAft>
                <a:spcPct val="0"/>
              </a:spcAft>
            </a:pPr>
            <a:r>
              <a:rPr lang="en-US" sz="900" b="1" dirty="0">
                <a:solidFill>
                  <a:srgbClr val="000000"/>
                </a:solidFill>
              </a:rPr>
              <a:t>REPLACE</a:t>
            </a:r>
            <a:r>
              <a:rPr lang="en-US" sz="900" dirty="0">
                <a:solidFill>
                  <a:srgbClr val="000000"/>
                </a:solidFill>
              </a:rPr>
              <a:t> </a:t>
            </a:r>
            <a:br>
              <a:rPr lang="en-US" sz="900" dirty="0">
                <a:solidFill>
                  <a:srgbClr val="000000"/>
                </a:solidFill>
              </a:rPr>
            </a:br>
            <a:r>
              <a:rPr lang="en-US" sz="900" dirty="0">
                <a:solidFill>
                  <a:srgbClr val="000000"/>
                </a:solidFill>
              </a:rPr>
              <a:t>AN IMAGE: </a:t>
            </a:r>
            <a:r>
              <a:rPr lang="en-US" sz="900" b="1" dirty="0">
                <a:solidFill>
                  <a:srgbClr val="000000"/>
                </a:solidFill>
              </a:rPr>
              <a:t>Click on the image and delete </a:t>
            </a:r>
          </a:p>
          <a:p>
            <a:pPr algn="r" fontAlgn="base">
              <a:spcBef>
                <a:spcPct val="0"/>
              </a:spcBef>
              <a:spcAft>
                <a:spcPct val="0"/>
              </a:spcAft>
            </a:pPr>
            <a:endParaRPr lang="en-US" sz="900" b="1" dirty="0">
              <a:solidFill>
                <a:srgbClr val="000000"/>
              </a:solidFill>
            </a:endParaRPr>
          </a:p>
          <a:p>
            <a:pPr algn="r" fontAlgn="base">
              <a:spcBef>
                <a:spcPct val="0"/>
              </a:spcBef>
              <a:spcAft>
                <a:spcPct val="0"/>
              </a:spcAft>
            </a:pPr>
            <a:r>
              <a:rPr lang="en-US" sz="900" dirty="0">
                <a:solidFill>
                  <a:srgbClr val="000000"/>
                </a:solidFill>
              </a:rPr>
              <a:t>then click on the photo icon.</a:t>
            </a:r>
          </a:p>
          <a:p>
            <a:pPr algn="r" fontAlgn="base">
              <a:spcBef>
                <a:spcPct val="0"/>
              </a:spcBef>
              <a:spcAft>
                <a:spcPct val="0"/>
              </a:spcAft>
            </a:pPr>
            <a:endParaRPr lang="en-US" sz="900" dirty="0">
              <a:solidFill>
                <a:srgbClr val="000000"/>
              </a:solidFill>
            </a:endParaRPr>
          </a:p>
          <a:p>
            <a:pPr algn="r" fontAlgn="base">
              <a:spcBef>
                <a:spcPct val="0"/>
              </a:spcBef>
              <a:spcAft>
                <a:spcPct val="0"/>
              </a:spcAft>
            </a:pPr>
            <a:r>
              <a:rPr lang="en-US" sz="900" dirty="0">
                <a:solidFill>
                  <a:srgbClr val="000000"/>
                </a:solidFill>
              </a:rPr>
              <a:t>Select your photo and insert</a:t>
            </a:r>
          </a:p>
          <a:p>
            <a:pPr algn="r" fontAlgn="base">
              <a:spcBef>
                <a:spcPct val="0"/>
              </a:spcBef>
              <a:spcAft>
                <a:spcPct val="0"/>
              </a:spcAft>
            </a:pPr>
            <a:endParaRPr lang="en-US" sz="900" dirty="0">
              <a:solidFill>
                <a:srgbClr val="000000"/>
              </a:solidFill>
            </a:endParaRPr>
          </a:p>
          <a:p>
            <a:pPr algn="r" fontAlgn="base">
              <a:spcBef>
                <a:spcPct val="0"/>
              </a:spcBef>
              <a:spcAft>
                <a:spcPct val="0"/>
              </a:spcAft>
            </a:pPr>
            <a:r>
              <a:rPr lang="en-US" sz="900" dirty="0">
                <a:solidFill>
                  <a:srgbClr val="000000"/>
                </a:solidFill>
              </a:rPr>
              <a:t>Resize photo if needed by cropping and sliding it </a:t>
            </a:r>
          </a:p>
          <a:p>
            <a:pPr algn="r" fontAlgn="base">
              <a:spcBef>
                <a:spcPct val="0"/>
              </a:spcBef>
              <a:spcAft>
                <a:spcPct val="0"/>
              </a:spcAft>
            </a:pPr>
            <a:endParaRPr lang="fr-FR" sz="900" dirty="0">
              <a:solidFill>
                <a:srgbClr val="000000"/>
              </a:solidFill>
            </a:endParaRPr>
          </a:p>
          <a:p>
            <a:pPr algn="r" fontAlgn="base">
              <a:spcBef>
                <a:spcPct val="0"/>
              </a:spcBef>
              <a:spcAft>
                <a:spcPct val="0"/>
              </a:spcAft>
            </a:pPr>
            <a:endParaRPr lang="fr-FR" sz="900" dirty="0">
              <a:solidFill>
                <a:srgbClr val="000000"/>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811484" algn="l"/>
                <a:tab pos="1211279" algn="l"/>
                <a:tab pos="1611073" algn="l"/>
                <a:tab pos="6054016" algn="r"/>
              </a:tabLst>
            </a:pPr>
            <a:endParaRPr lang="en-US" dirty="0">
              <a:solidFill>
                <a:srgbClr val="000000"/>
              </a:solidFill>
            </a:endParaRPr>
          </a:p>
        </p:txBody>
      </p:sp>
    </p:spTree>
    <p:extLst>
      <p:ext uri="{BB962C8B-B14F-4D97-AF65-F5344CB8AC3E}">
        <p14:creationId xmlns:p14="http://schemas.microsoft.com/office/powerpoint/2010/main" val="1341684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628800" y="1584000"/>
            <a:ext cx="10939200" cy="47744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8"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a:t>[Subtitle]</a:t>
            </a:r>
          </a:p>
        </p:txBody>
      </p:sp>
      <p:sp>
        <p:nvSpPr>
          <p:cNvPr id="12" name="Title 1"/>
          <p:cNvSpPr>
            <a:spLocks noGrp="1"/>
          </p:cNvSpPr>
          <p:nvPr>
            <p:ph type="title"/>
          </p:nvPr>
        </p:nvSpPr>
        <p:spPr>
          <a:xfrm>
            <a:off x="628799" y="404664"/>
            <a:ext cx="10939200" cy="540936"/>
          </a:xfrm>
        </p:spPr>
        <p:txBody>
          <a:bodyPr/>
          <a:lstStyle/>
          <a:p>
            <a:r>
              <a:rPr lang="fr-FR" noProof="0"/>
              <a:t>Modifiez le style du titre</a:t>
            </a:r>
            <a:endParaRPr lang="en-US" noProof="0"/>
          </a:p>
        </p:txBody>
      </p:sp>
      <p:sp>
        <p:nvSpPr>
          <p:cNvPr id="2" name="Footer Placeholder 1"/>
          <p:cNvSpPr>
            <a:spLocks noGrp="1"/>
          </p:cNvSpPr>
          <p:nvPr>
            <p:ph type="ftr" sz="quarter" idx="16"/>
          </p:nvPr>
        </p:nvSpPr>
        <p:spPr/>
        <p:txBody>
          <a:bodyPr/>
          <a:lstStyle/>
          <a:p>
            <a:r>
              <a:rPr lang="en-US" noProof="0"/>
              <a:t>Month 00, YYYY - Title of presentation</a:t>
            </a:r>
          </a:p>
        </p:txBody>
      </p:sp>
      <p:sp>
        <p:nvSpPr>
          <p:cNvPr id="6" name="Slide Number Placeholder 5"/>
          <p:cNvSpPr>
            <a:spLocks noGrp="1"/>
          </p:cNvSpPr>
          <p:nvPr>
            <p:ph type="sldNum" sz="quarter" idx="17"/>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5103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484" algn="l"/>
                <a:tab pos="1211279" algn="l"/>
                <a:tab pos="1611073" algn="l"/>
                <a:tab pos="6054016" algn="r"/>
              </a:tabLst>
            </a:pPr>
            <a:fld id="{B0A9F6E7-FE5B-4861-9484-6E92718E32B1}" type="slidenum">
              <a:rPr lang="en-US" smtClean="0">
                <a:solidFill>
                  <a:srgbClr val="000000"/>
                </a:solidFill>
              </a:rPr>
              <a:pPr eaLnBrk="0" hangingPunct="0">
                <a:lnSpc>
                  <a:spcPct val="90000"/>
                </a:lnSpc>
                <a:buClr>
                  <a:srgbClr val="FF3333"/>
                </a:buClr>
                <a:buSzPct val="120000"/>
                <a:tabLst>
                  <a:tab pos="811484" algn="l"/>
                  <a:tab pos="1211279" algn="l"/>
                  <a:tab pos="1611073" algn="l"/>
                  <a:tab pos="6054016"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15" y="352425"/>
            <a:ext cx="7035799" cy="5803730"/>
          </a:xfrm>
          <a:solidFill>
            <a:schemeClr val="bg2"/>
          </a:solidFill>
        </p:spPr>
        <p:txBody>
          <a:bodyPr lIns="71955" anchor="ctr" anchorCtr="0"/>
          <a:lstStyle>
            <a:lvl1pPr marL="0" indent="0" algn="l" rtl="0" eaLnBrk="1" fontAlgn="base" hangingPunct="1">
              <a:lnSpc>
                <a:spcPct val="90000"/>
              </a:lnSpc>
              <a:spcBef>
                <a:spcPts val="675"/>
              </a:spcBef>
              <a:spcAft>
                <a:spcPts val="675"/>
              </a:spcAft>
              <a:buClr>
                <a:schemeClr val="tx2"/>
              </a:buClr>
              <a:buSzPct val="100000"/>
              <a:buFont typeface="+mj-lt"/>
              <a:buNone/>
              <a:tabLst>
                <a:tab pos="811484" algn="l"/>
                <a:tab pos="1211279" algn="l"/>
                <a:tab pos="1611073" algn="l"/>
                <a:tab pos="6054016" algn="r"/>
              </a:tabLst>
              <a:defRPr lang="fr-FR" sz="3000" b="1" dirty="0" smtClean="0">
                <a:solidFill>
                  <a:srgbClr val="2A295C"/>
                </a:solidFill>
                <a:latin typeface="+mn-lt"/>
                <a:ea typeface="+mn-ea"/>
                <a:cs typeface="+mn-cs"/>
              </a:defRPr>
            </a:lvl1pPr>
            <a:lvl2pPr marL="881687" indent="-342680">
              <a:buClr>
                <a:schemeClr val="tx2"/>
              </a:buClr>
              <a:buSzPct val="100000"/>
              <a:buFont typeface="+mj-lt"/>
              <a:buAutoNum type="alphaLcPeriod"/>
              <a:defRPr b="0"/>
            </a:lvl2pPr>
            <a:lvl3pPr marL="1339784" indent="-257010">
              <a:buClr>
                <a:schemeClr val="tx1"/>
              </a:buClr>
              <a:buFont typeface="+mj-lt"/>
              <a:buAutoNum type="arabicPeriod"/>
              <a:defRPr/>
            </a:lvl3pPr>
            <a:lvl4pPr marL="1869272" indent="-257010">
              <a:buClr>
                <a:schemeClr val="tx1"/>
              </a:buClr>
              <a:buFont typeface="+mj-lt"/>
              <a:buAutoNum type="arabicPeriod"/>
              <a:defRPr/>
            </a:lvl4pPr>
            <a:lvl5pPr marL="2071550" indent="-25701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1" y="352425"/>
            <a:ext cx="3873269" cy="5803730"/>
          </a:xfrm>
          <a:solidFill>
            <a:schemeClr val="accent1"/>
          </a:solidFill>
          <a:ln w="12700"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690" rIns="0" bIns="45690" numCol="1" spcCol="0" rtlCol="0" fromWordArt="0" anchor="ctr" anchorCtr="0" forceAA="0" compatLnSpc="1">
            <a:prstTxWarp prst="textNoShape">
              <a:avLst/>
            </a:prstTxWarp>
            <a:noAutofit/>
          </a:bodyPr>
          <a:lstStyle>
            <a:lvl1pPr marL="0" indent="0" algn="ctr">
              <a:defRPr kumimoji="0" lang="fr-FR" sz="14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685361" latinLnBrk="0">
              <a:lnSpc>
                <a:spcPct val="100000"/>
              </a:lnSpc>
              <a:spcBef>
                <a:spcPct val="0"/>
              </a:spcBef>
              <a:spcAft>
                <a:spcPct val="0"/>
              </a:spcAft>
              <a:buClrTx/>
              <a:buSzTx/>
              <a:buFontTx/>
              <a:buNone/>
              <a:tabLst/>
            </a:pPr>
            <a:r>
              <a:rPr lang="en-US"/>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811484" algn="l"/>
                <a:tab pos="1211279" algn="l"/>
                <a:tab pos="1611073" algn="l"/>
                <a:tab pos="6054016" algn="r"/>
              </a:tabLst>
            </a:pPr>
            <a:endParaRPr lang="en-US" dirty="0">
              <a:solidFill>
                <a:srgbClr val="000000"/>
              </a:solidFill>
            </a:endParaRPr>
          </a:p>
        </p:txBody>
      </p:sp>
    </p:spTree>
    <p:extLst>
      <p:ext uri="{BB962C8B-B14F-4D97-AF65-F5344CB8AC3E}">
        <p14:creationId xmlns:p14="http://schemas.microsoft.com/office/powerpoint/2010/main" val="419842047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484" algn="l"/>
                <a:tab pos="1211279" algn="l"/>
                <a:tab pos="1611073" algn="l"/>
                <a:tab pos="6054016" algn="r"/>
              </a:tabLst>
            </a:pPr>
            <a:fld id="{B0A9F6E7-FE5B-4861-9484-6E92718E32B1}" type="slidenum">
              <a:rPr lang="en-US" smtClean="0">
                <a:solidFill>
                  <a:srgbClr val="000000"/>
                </a:solidFill>
              </a:rPr>
              <a:pPr eaLnBrk="0" hangingPunct="0">
                <a:lnSpc>
                  <a:spcPct val="90000"/>
                </a:lnSpc>
                <a:buClr>
                  <a:srgbClr val="FF3333"/>
                </a:buClr>
                <a:buSzPct val="120000"/>
                <a:tabLst>
                  <a:tab pos="811484" algn="l"/>
                  <a:tab pos="1211279" algn="l"/>
                  <a:tab pos="1611073" algn="l"/>
                  <a:tab pos="6054016"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15" y="352425"/>
            <a:ext cx="7035799" cy="5803730"/>
          </a:xfrm>
          <a:solidFill>
            <a:schemeClr val="bg2"/>
          </a:solidFill>
        </p:spPr>
        <p:txBody>
          <a:bodyPr lIns="71955" anchor="ctr" anchorCtr="0"/>
          <a:lstStyle>
            <a:lvl1pPr marL="0" indent="0" algn="l" rtl="0" eaLnBrk="1" fontAlgn="base" hangingPunct="1">
              <a:lnSpc>
                <a:spcPct val="90000"/>
              </a:lnSpc>
              <a:spcBef>
                <a:spcPts val="675"/>
              </a:spcBef>
              <a:spcAft>
                <a:spcPts val="675"/>
              </a:spcAft>
              <a:buClr>
                <a:schemeClr val="tx2"/>
              </a:buClr>
              <a:buSzPct val="100000"/>
              <a:buFont typeface="+mj-lt"/>
              <a:buNone/>
              <a:tabLst>
                <a:tab pos="811484" algn="l"/>
                <a:tab pos="1211279" algn="l"/>
                <a:tab pos="1611073" algn="l"/>
                <a:tab pos="6054016" algn="r"/>
              </a:tabLst>
              <a:defRPr lang="fr-FR" sz="3000" b="1" dirty="0" smtClean="0">
                <a:solidFill>
                  <a:srgbClr val="2A295C"/>
                </a:solidFill>
                <a:latin typeface="+mn-lt"/>
                <a:ea typeface="+mn-ea"/>
                <a:cs typeface="+mn-cs"/>
              </a:defRPr>
            </a:lvl1pPr>
            <a:lvl2pPr marL="881687" indent="-342680">
              <a:buClr>
                <a:schemeClr val="tx2"/>
              </a:buClr>
              <a:buSzPct val="100000"/>
              <a:buFont typeface="+mj-lt"/>
              <a:buAutoNum type="alphaLcPeriod"/>
              <a:defRPr b="0"/>
            </a:lvl2pPr>
            <a:lvl3pPr marL="1339784" indent="-257010">
              <a:buClr>
                <a:schemeClr val="tx1"/>
              </a:buClr>
              <a:buFont typeface="+mj-lt"/>
              <a:buAutoNum type="arabicPeriod"/>
              <a:defRPr/>
            </a:lvl3pPr>
            <a:lvl4pPr marL="1869272" indent="-257010">
              <a:buClr>
                <a:schemeClr val="tx1"/>
              </a:buClr>
              <a:buFont typeface="+mj-lt"/>
              <a:buAutoNum type="arabicPeriod"/>
              <a:defRPr/>
            </a:lvl4pPr>
            <a:lvl5pPr marL="2071550" indent="-25701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1" y="352425"/>
            <a:ext cx="3873269" cy="5803730"/>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690" rIns="0" bIns="45690" numCol="1" spcCol="0" rtlCol="0" fromWordArt="0" anchor="ctr" anchorCtr="0" forceAA="0" compatLnSpc="1">
            <a:prstTxWarp prst="textNoShape">
              <a:avLst/>
            </a:prstTxWarp>
            <a:noAutofit/>
          </a:bodyPr>
          <a:lstStyle>
            <a:lvl1pPr marL="0" indent="0" algn="ctr">
              <a:defRPr kumimoji="0" lang="fr-FR" sz="14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685361" latinLnBrk="0">
              <a:lnSpc>
                <a:spcPct val="100000"/>
              </a:lnSpc>
              <a:spcBef>
                <a:spcPct val="0"/>
              </a:spcBef>
              <a:spcAft>
                <a:spcPct val="0"/>
              </a:spcAft>
              <a:buClrTx/>
              <a:buSzTx/>
              <a:buFontTx/>
              <a:buNone/>
              <a:tabLst/>
            </a:pPr>
            <a:r>
              <a:rPr lang="en-US" noProof="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811484" algn="l"/>
                <a:tab pos="1211279" algn="l"/>
                <a:tab pos="1611073" algn="l"/>
                <a:tab pos="6054016" algn="r"/>
              </a:tabLst>
            </a:pPr>
            <a:endParaRPr lang="en-US" dirty="0">
              <a:solidFill>
                <a:srgbClr val="000000"/>
              </a:solidFill>
            </a:endParaRPr>
          </a:p>
        </p:txBody>
      </p:sp>
    </p:spTree>
    <p:extLst>
      <p:ext uri="{BB962C8B-B14F-4D97-AF65-F5344CB8AC3E}">
        <p14:creationId xmlns:p14="http://schemas.microsoft.com/office/powerpoint/2010/main" val="342753530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7930" tIns="125918" rIns="71955" bIns="89943"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1573241"/>
            <a:ext cx="11088000" cy="4608512"/>
          </a:xfrm>
        </p:spPr>
        <p:txBody>
          <a:bodyPr/>
          <a:lstStyle>
            <a:lvl1pPr>
              <a:buClr>
                <a:schemeClr val="accent1"/>
              </a:buClr>
              <a:defRPr>
                <a:solidFill>
                  <a:schemeClr val="tx2"/>
                </a:solidFill>
              </a:defRPr>
            </a:lvl1pPr>
            <a:lvl2pPr marL="471186" indent="-199897">
              <a:buClr>
                <a:schemeClr val="accent1"/>
              </a:buClr>
              <a:tabLst>
                <a:tab pos="1211279" algn="l"/>
                <a:tab pos="1746716" algn="l"/>
                <a:tab pos="6054016" algn="r"/>
              </a:tabLst>
              <a:defRPr b="0">
                <a:solidFill>
                  <a:schemeClr val="tx2"/>
                </a:solidFill>
              </a:defRPr>
            </a:lvl2pPr>
            <a:lvl3pPr marL="672272" indent="-132075">
              <a:buClr>
                <a:schemeClr val="bg2"/>
              </a:buClr>
              <a:tabLst>
                <a:tab pos="811484" algn="l"/>
                <a:tab pos="1611073" algn="l"/>
                <a:tab pos="6054016" algn="r"/>
              </a:tabLst>
              <a:defRPr>
                <a:solidFill>
                  <a:schemeClr val="tx1"/>
                </a:solidFill>
              </a:defRPr>
            </a:lvl3pPr>
            <a:lvl4pPr marL="1211279" indent="-134455">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811484" algn="l"/>
                <a:tab pos="1211279" algn="l"/>
                <a:tab pos="1611073" algn="l"/>
                <a:tab pos="6054016" algn="r"/>
              </a:tabLst>
            </a:pPr>
            <a:fld id="{B0A9F6E7-FE5B-4861-9484-6E92718E32B1}" type="slidenum">
              <a:rPr lang="en-US" smtClean="0">
                <a:solidFill>
                  <a:srgbClr val="000000"/>
                </a:solidFill>
              </a:rPr>
              <a:pPr eaLnBrk="0" hangingPunct="0">
                <a:lnSpc>
                  <a:spcPct val="90000"/>
                </a:lnSpc>
                <a:buClr>
                  <a:srgbClr val="FF3333"/>
                </a:buClr>
                <a:buSzPct val="120000"/>
                <a:tabLst>
                  <a:tab pos="811484" algn="l"/>
                  <a:tab pos="1211279" algn="l"/>
                  <a:tab pos="1611073" algn="l"/>
                  <a:tab pos="6054016" algn="r"/>
                </a:tabLst>
              </a:pPr>
              <a:t>‹#›</a:t>
            </a:fld>
            <a:r>
              <a:rPr lang="en-US">
                <a:solidFill>
                  <a:srgbClr val="000000"/>
                </a:solidFill>
              </a:rPr>
              <a:t> – </a:t>
            </a:r>
            <a:endParaRPr lang="en-US" dirty="0">
              <a:solidFill>
                <a:srgbClr val="000000"/>
              </a:solidFill>
            </a:endParaRPr>
          </a:p>
        </p:txBody>
      </p:sp>
      <p:sp>
        <p:nvSpPr>
          <p:cNvPr id="3" name="Espace réservé du pied de page 2"/>
          <p:cNvSpPr>
            <a:spLocks noGrp="1"/>
          </p:cNvSpPr>
          <p:nvPr>
            <p:ph type="ftr" sz="quarter" idx="14"/>
          </p:nvPr>
        </p:nvSpPr>
        <p:spPr/>
        <p:txBody>
          <a:bodyPr/>
          <a:lstStyle/>
          <a:p>
            <a:pPr eaLnBrk="0" hangingPunct="0">
              <a:lnSpc>
                <a:spcPct val="90000"/>
              </a:lnSpc>
              <a:buClr>
                <a:srgbClr val="FF3333"/>
              </a:buClr>
              <a:buSzPct val="120000"/>
              <a:tabLst>
                <a:tab pos="811484" algn="l"/>
                <a:tab pos="1211279" algn="l"/>
                <a:tab pos="1611073" algn="l"/>
                <a:tab pos="6054016" algn="r"/>
              </a:tabLst>
            </a:pPr>
            <a:endParaRPr lang="en-US" dirty="0">
              <a:solidFill>
                <a:srgbClr val="000000"/>
              </a:solidFill>
            </a:endParaRPr>
          </a:p>
        </p:txBody>
      </p:sp>
    </p:spTree>
    <p:extLst>
      <p:ext uri="{BB962C8B-B14F-4D97-AF65-F5344CB8AC3E}">
        <p14:creationId xmlns:p14="http://schemas.microsoft.com/office/powerpoint/2010/main" val="102602631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554510" y="1573241"/>
            <a:ext cx="6309591" cy="4608512"/>
          </a:xfrm>
        </p:spPr>
        <p:txBody>
          <a:bodyPr/>
          <a:lstStyle>
            <a:lvl1pPr>
              <a:buClr>
                <a:schemeClr val="accent1"/>
              </a:buClr>
              <a:defRPr>
                <a:solidFill>
                  <a:schemeClr val="tx2"/>
                </a:solidFill>
              </a:defRPr>
            </a:lvl1pPr>
            <a:lvl2pPr marL="471186" indent="-199897">
              <a:buClr>
                <a:schemeClr val="accent1"/>
              </a:buClr>
              <a:tabLst>
                <a:tab pos="1211279" algn="l"/>
                <a:tab pos="1746716" algn="l"/>
                <a:tab pos="6054016" algn="r"/>
              </a:tabLst>
              <a:defRPr b="0">
                <a:solidFill>
                  <a:schemeClr val="tx2"/>
                </a:solidFill>
              </a:defRPr>
            </a:lvl2pPr>
            <a:lvl3pPr marL="672272" indent="-132075">
              <a:buClr>
                <a:schemeClr val="bg2"/>
              </a:buClr>
              <a:tabLst>
                <a:tab pos="811484" algn="l"/>
                <a:tab pos="1611073" algn="l"/>
                <a:tab pos="6054016" algn="r"/>
              </a:tabLst>
              <a:defRPr>
                <a:solidFill>
                  <a:schemeClr val="tx1"/>
                </a:solidFill>
              </a:defRPr>
            </a:lvl3pPr>
            <a:lvl4pPr marL="1211279" indent="-134455">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811484" algn="l"/>
                <a:tab pos="1211279" algn="l"/>
                <a:tab pos="1611073" algn="l"/>
                <a:tab pos="6054016" algn="r"/>
              </a:tabLst>
            </a:pPr>
            <a:fld id="{B0A9F6E7-FE5B-4861-9484-6E92718E32B1}" type="slidenum">
              <a:rPr lang="en-US" smtClean="0">
                <a:solidFill>
                  <a:srgbClr val="000000"/>
                </a:solidFill>
              </a:rPr>
              <a:pPr eaLnBrk="0" hangingPunct="0">
                <a:lnSpc>
                  <a:spcPct val="90000"/>
                </a:lnSpc>
                <a:buClr>
                  <a:srgbClr val="FF3333"/>
                </a:buClr>
                <a:buSzPct val="120000"/>
                <a:tabLst>
                  <a:tab pos="811484" algn="l"/>
                  <a:tab pos="1211279" algn="l"/>
                  <a:tab pos="1611073" algn="l"/>
                  <a:tab pos="6054016" algn="r"/>
                </a:tabLst>
              </a:pPr>
              <a:t>‹#›</a:t>
            </a:fld>
            <a:r>
              <a:rPr lang="en-US">
                <a:solidFill>
                  <a:srgbClr val="000000"/>
                </a:solidFill>
              </a:rPr>
              <a:t> – </a:t>
            </a:r>
            <a:endParaRPr lang="en-US" dirty="0">
              <a:solidFill>
                <a:srgbClr val="000000"/>
              </a:solidFill>
            </a:endParaRPr>
          </a:p>
        </p:txBody>
      </p:sp>
      <p:sp>
        <p:nvSpPr>
          <p:cNvPr id="4" name="Espace réservé du texte 3"/>
          <p:cNvSpPr>
            <a:spLocks noGrp="1"/>
          </p:cNvSpPr>
          <p:nvPr>
            <p:ph type="body" sz="quarter" idx="14"/>
          </p:nvPr>
        </p:nvSpPr>
        <p:spPr>
          <a:xfrm>
            <a:off x="7349082" y="2838452"/>
            <a:ext cx="4246033"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382" tIns="45690" rIns="91382" bIns="45690" numCol="1" spcCol="0" rtlCol="0" fromWordArt="0" anchor="ctr" anchorCtr="0" forceAA="0" compatLnSpc="1">
            <a:prstTxWarp prst="textNoShape">
              <a:avLst/>
            </a:prstTxWarp>
            <a:noAutofit/>
          </a:bodyPr>
          <a:lstStyle>
            <a:lvl1pPr marL="0" indent="0" algn="ctr">
              <a:lnSpc>
                <a:spcPct val="100000"/>
              </a:lnSpc>
              <a:buNone/>
              <a:defRPr lang="fr-FR" sz="1500" b="0" kern="1200" smtClean="0">
                <a:solidFill>
                  <a:schemeClr val="tx2"/>
                </a:solidFill>
                <a:latin typeface="Arial" charset="0"/>
              </a:defRPr>
            </a:lvl1pPr>
            <a:lvl2pPr marL="142784" indent="0" algn="ctr">
              <a:buNone/>
              <a:defRPr lang="fr-FR" sz="1500" b="0" kern="1200" smtClean="0">
                <a:solidFill>
                  <a:schemeClr val="tx2"/>
                </a:solidFill>
                <a:latin typeface="Arial" charset="0"/>
                <a:ea typeface="+mn-ea"/>
                <a:cs typeface="+mn-cs"/>
              </a:defRPr>
            </a:lvl2pPr>
            <a:lvl3pPr algn="ctr">
              <a:defRPr lang="fr-FR" sz="1500" b="0" kern="1200" smtClean="0">
                <a:solidFill>
                  <a:schemeClr val="tx2"/>
                </a:solidFill>
                <a:latin typeface="Arial" charset="0"/>
                <a:ea typeface="+mn-ea"/>
                <a:cs typeface="+mn-cs"/>
              </a:defRPr>
            </a:lvl3pPr>
            <a:lvl4pPr algn="ctr">
              <a:defRPr lang="fr-FR" sz="1500" b="0" kern="1200" smtClean="0">
                <a:solidFill>
                  <a:schemeClr val="tx2"/>
                </a:solidFill>
                <a:latin typeface="Arial" charset="0"/>
                <a:ea typeface="+mn-ea"/>
                <a:cs typeface="+mn-cs"/>
              </a:defRPr>
            </a:lvl4pPr>
            <a:lvl5pPr algn="ctr">
              <a:defRPr lang="fr-FR" sz="1500" b="0" kern="1200">
                <a:solidFill>
                  <a:schemeClr val="tx2"/>
                </a:solidFill>
                <a:latin typeface="Arial" charset="0"/>
                <a:ea typeface="+mn-ea"/>
                <a:cs typeface="+mn-cs"/>
              </a:defRPr>
            </a:lvl5pPr>
          </a:lstStyle>
          <a:p>
            <a:pPr lvl="0" algn="ctr">
              <a:spcBef>
                <a:spcPct val="0"/>
              </a:spcBef>
              <a:spcAft>
                <a:spcPct val="0"/>
              </a:spcAft>
            </a:pPr>
            <a:r>
              <a:rPr lang="en-US" noProof="0"/>
              <a:t>Click to edit Master text styles</a:t>
            </a:r>
          </a:p>
        </p:txBody>
      </p:sp>
      <p:sp>
        <p:nvSpPr>
          <p:cNvPr id="9" name="Espace réservé pour une image  8"/>
          <p:cNvSpPr>
            <a:spLocks noGrp="1"/>
          </p:cNvSpPr>
          <p:nvPr>
            <p:ph type="pic" sz="quarter" idx="16"/>
          </p:nvPr>
        </p:nvSpPr>
        <p:spPr>
          <a:xfrm>
            <a:off x="7349081" y="962033"/>
            <a:ext cx="4246033" cy="1819277"/>
          </a:xfrm>
        </p:spPr>
        <p:txBody>
          <a:bodyPr/>
          <a:lstStyle>
            <a:lvl1pPr marL="0" indent="0" algn="ctr">
              <a:buNone/>
              <a:defRPr/>
            </a:lvl1pPr>
          </a:lstStyle>
          <a:p>
            <a:r>
              <a:rPr lang="en-US"/>
              <a:t>Click icon to add picture</a:t>
            </a:r>
            <a:endParaRPr lang="fr-FR" dirty="0"/>
          </a:p>
        </p:txBody>
      </p:sp>
      <p:sp>
        <p:nvSpPr>
          <p:cNvPr id="10" name="Titre 1"/>
          <p:cNvSpPr>
            <a:spLocks noGrp="1"/>
          </p:cNvSpPr>
          <p:nvPr>
            <p:ph type="title"/>
          </p:nvPr>
        </p:nvSpPr>
        <p:spPr bwMode="gray">
          <a:xfrm>
            <a:off x="596900" y="352425"/>
            <a:ext cx="10998200" cy="467268"/>
          </a:xfrm>
          <a:solidFill>
            <a:schemeClr val="accent1"/>
          </a:solidFill>
          <a:ln>
            <a:noFill/>
          </a:ln>
          <a:effectLst/>
        </p:spPr>
        <p:txBody>
          <a:bodyPr vert="horz" wrap="square" lIns="107930" tIns="125918" rIns="71955" bIns="89943"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11" name="ZoneTexte 10"/>
          <p:cNvSpPr txBox="1"/>
          <p:nvPr/>
        </p:nvSpPr>
        <p:spPr>
          <a:xfrm>
            <a:off x="12240688" y="701764"/>
            <a:ext cx="1487432" cy="1800493"/>
          </a:xfrm>
          <a:prstGeom prst="rect">
            <a:avLst/>
          </a:prstGeom>
          <a:noFill/>
        </p:spPr>
        <p:txBody>
          <a:bodyPr wrap="square" lIns="0" tIns="0" rIns="0" bIns="0" rtlCol="0">
            <a:spAutoFit/>
          </a:bodyPr>
          <a:lstStyle/>
          <a:p>
            <a:pPr fontAlgn="base">
              <a:spcBef>
                <a:spcPct val="0"/>
              </a:spcBef>
              <a:spcAft>
                <a:spcPct val="0"/>
              </a:spcAft>
            </a:pPr>
            <a:r>
              <a:rPr lang="en-US" sz="900" b="1" dirty="0">
                <a:solidFill>
                  <a:srgbClr val="000000"/>
                </a:solidFill>
              </a:rPr>
              <a:t>TO</a:t>
            </a:r>
          </a:p>
          <a:p>
            <a:pPr fontAlgn="base">
              <a:spcBef>
                <a:spcPct val="0"/>
              </a:spcBef>
              <a:spcAft>
                <a:spcPct val="0"/>
              </a:spcAft>
            </a:pPr>
            <a:r>
              <a:rPr lang="en-US" sz="900" b="1" dirty="0">
                <a:solidFill>
                  <a:srgbClr val="000000"/>
                </a:solidFill>
              </a:rPr>
              <a:t>REPLACE</a:t>
            </a:r>
            <a:r>
              <a:rPr lang="en-US" sz="900" dirty="0">
                <a:solidFill>
                  <a:srgbClr val="000000"/>
                </a:solidFill>
              </a:rPr>
              <a:t> </a:t>
            </a:r>
            <a:br>
              <a:rPr lang="en-US" sz="900" dirty="0">
                <a:solidFill>
                  <a:srgbClr val="000000"/>
                </a:solidFill>
              </a:rPr>
            </a:br>
            <a:r>
              <a:rPr lang="en-US" sz="900" dirty="0">
                <a:solidFill>
                  <a:srgbClr val="000000"/>
                </a:solidFill>
              </a:rPr>
              <a:t>AN IMAGE: </a:t>
            </a:r>
            <a:r>
              <a:rPr lang="en-US" sz="900" b="1" dirty="0">
                <a:solidFill>
                  <a:srgbClr val="000000"/>
                </a:solidFill>
              </a:rPr>
              <a:t>Click on the image and delete </a:t>
            </a:r>
          </a:p>
          <a:p>
            <a:pPr fontAlgn="base">
              <a:spcBef>
                <a:spcPct val="0"/>
              </a:spcBef>
              <a:spcAft>
                <a:spcPct val="0"/>
              </a:spcAft>
            </a:pPr>
            <a:endParaRPr lang="en-US" sz="900" b="1" dirty="0">
              <a:solidFill>
                <a:srgbClr val="000000"/>
              </a:solidFill>
            </a:endParaRPr>
          </a:p>
          <a:p>
            <a:pPr fontAlgn="base">
              <a:spcBef>
                <a:spcPct val="0"/>
              </a:spcBef>
              <a:spcAft>
                <a:spcPct val="0"/>
              </a:spcAft>
            </a:pPr>
            <a:r>
              <a:rPr lang="en-US" sz="900" dirty="0">
                <a:solidFill>
                  <a:srgbClr val="000000"/>
                </a:solidFill>
              </a:rPr>
              <a:t>then click on the photo icon.</a:t>
            </a:r>
          </a:p>
          <a:p>
            <a:pPr fontAlgn="base">
              <a:spcBef>
                <a:spcPct val="0"/>
              </a:spcBef>
              <a:spcAft>
                <a:spcPct val="0"/>
              </a:spcAft>
            </a:pPr>
            <a:endParaRPr lang="en-US" sz="900" dirty="0">
              <a:solidFill>
                <a:srgbClr val="000000"/>
              </a:solidFill>
            </a:endParaRPr>
          </a:p>
          <a:p>
            <a:pPr fontAlgn="base">
              <a:spcBef>
                <a:spcPct val="0"/>
              </a:spcBef>
              <a:spcAft>
                <a:spcPct val="0"/>
              </a:spcAft>
            </a:pPr>
            <a:r>
              <a:rPr lang="en-US" sz="900" dirty="0">
                <a:solidFill>
                  <a:srgbClr val="000000"/>
                </a:solidFill>
              </a:rPr>
              <a:t>Select your photo and insert</a:t>
            </a:r>
          </a:p>
          <a:p>
            <a:pPr fontAlgn="base">
              <a:spcBef>
                <a:spcPct val="0"/>
              </a:spcBef>
              <a:spcAft>
                <a:spcPct val="0"/>
              </a:spcAft>
            </a:pPr>
            <a:endParaRPr lang="en-US" sz="900" dirty="0">
              <a:solidFill>
                <a:srgbClr val="000000"/>
              </a:solidFill>
            </a:endParaRPr>
          </a:p>
          <a:p>
            <a:pPr fontAlgn="base">
              <a:spcBef>
                <a:spcPct val="0"/>
              </a:spcBef>
              <a:spcAft>
                <a:spcPct val="0"/>
              </a:spcAft>
            </a:pPr>
            <a:r>
              <a:rPr lang="en-US" sz="900" dirty="0">
                <a:solidFill>
                  <a:srgbClr val="000000"/>
                </a:solidFill>
              </a:rPr>
              <a:t>Resize photo if needed by cropping and sliding it </a:t>
            </a:r>
          </a:p>
          <a:p>
            <a:pPr algn="r" fontAlgn="base">
              <a:spcBef>
                <a:spcPct val="0"/>
              </a:spcBef>
              <a:spcAft>
                <a:spcPct val="0"/>
              </a:spcAft>
            </a:pPr>
            <a:endParaRPr lang="fr-FR" sz="900" dirty="0">
              <a:solidFill>
                <a:srgbClr val="000000"/>
              </a:solidFill>
            </a:endParaRPr>
          </a:p>
          <a:p>
            <a:pPr algn="r" fontAlgn="base">
              <a:spcBef>
                <a:spcPct val="0"/>
              </a:spcBef>
              <a:spcAft>
                <a:spcPct val="0"/>
              </a:spcAft>
            </a:pPr>
            <a:endParaRPr lang="fr-FR" sz="900" dirty="0">
              <a:solidFill>
                <a:srgbClr val="000000"/>
              </a:solidFill>
            </a:endParaRPr>
          </a:p>
        </p:txBody>
      </p:sp>
      <p:sp>
        <p:nvSpPr>
          <p:cNvPr id="2" name="Espace réservé du pied de page 1"/>
          <p:cNvSpPr>
            <a:spLocks noGrp="1"/>
          </p:cNvSpPr>
          <p:nvPr>
            <p:ph type="ftr" sz="quarter" idx="17"/>
          </p:nvPr>
        </p:nvSpPr>
        <p:spPr/>
        <p:txBody>
          <a:bodyPr/>
          <a:lstStyle/>
          <a:p>
            <a:pPr eaLnBrk="0" hangingPunct="0">
              <a:lnSpc>
                <a:spcPct val="90000"/>
              </a:lnSpc>
              <a:buClr>
                <a:srgbClr val="FF3333"/>
              </a:buClr>
              <a:buSzPct val="120000"/>
              <a:tabLst>
                <a:tab pos="811484" algn="l"/>
                <a:tab pos="1211279" algn="l"/>
                <a:tab pos="1611073" algn="l"/>
                <a:tab pos="6054016" algn="r"/>
              </a:tabLst>
            </a:pPr>
            <a:endParaRPr lang="en-US" dirty="0">
              <a:solidFill>
                <a:srgbClr val="000000"/>
              </a:solidFill>
            </a:endParaRPr>
          </a:p>
        </p:txBody>
      </p:sp>
    </p:spTree>
    <p:extLst>
      <p:ext uri="{BB962C8B-B14F-4D97-AF65-F5344CB8AC3E}">
        <p14:creationId xmlns:p14="http://schemas.microsoft.com/office/powerpoint/2010/main" val="153656177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7930" tIns="125918" rIns="71955" bIns="89943" numCol="1" anchor="t" anchorCtr="0" compatLnSpc="1">
            <a:prstTxWarp prst="textNoShape">
              <a:avLst/>
            </a:prstTxWarp>
            <a:spAutoFit/>
          </a:bodyPr>
          <a:lstStyle>
            <a:lvl1pPr>
              <a:defRPr lang="fr-FR" dirty="0"/>
            </a:lvl1pPr>
          </a:lstStyle>
          <a:p>
            <a:pPr lvl="0"/>
            <a:r>
              <a:rPr lang="en-US" noProof="0" dirty="0"/>
              <a:t>TEXT AND IMAGE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484" algn="l"/>
                <a:tab pos="1211279" algn="l"/>
                <a:tab pos="1611073" algn="l"/>
                <a:tab pos="6054016" algn="r"/>
              </a:tabLst>
            </a:pPr>
            <a:fld id="{B0A9F6E7-FE5B-4861-9484-6E92718E32B1}" type="slidenum">
              <a:rPr lang="en-US" smtClean="0">
                <a:solidFill>
                  <a:srgbClr val="000000"/>
                </a:solidFill>
              </a:rPr>
              <a:pPr eaLnBrk="0" hangingPunct="0">
                <a:lnSpc>
                  <a:spcPct val="90000"/>
                </a:lnSpc>
                <a:buClr>
                  <a:srgbClr val="FF3333"/>
                </a:buClr>
                <a:buSzPct val="120000"/>
                <a:tabLst>
                  <a:tab pos="811484" algn="l"/>
                  <a:tab pos="1211279" algn="l"/>
                  <a:tab pos="1611073" algn="l"/>
                  <a:tab pos="6054016"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9" y="954160"/>
            <a:ext cx="3624000" cy="5202000"/>
          </a:xfrm>
          <a:noFill/>
        </p:spPr>
        <p:txBody>
          <a:bodyPr/>
          <a:lstStyle>
            <a:lvl1pPr marL="0" indent="0" algn="ctr">
              <a:buNone/>
              <a:defRPr/>
            </a:lvl1pPr>
          </a:lstStyle>
          <a:p>
            <a:r>
              <a:rPr lang="en-US"/>
              <a:t>Click icon to add picture</a:t>
            </a:r>
            <a:endParaRPr lang="fr-FR" dirty="0"/>
          </a:p>
        </p:txBody>
      </p:sp>
      <p:sp>
        <p:nvSpPr>
          <p:cNvPr id="6" name="Espace réservé du texte 5"/>
          <p:cNvSpPr>
            <a:spLocks noGrp="1"/>
          </p:cNvSpPr>
          <p:nvPr>
            <p:ph type="body" sz="quarter" idx="13"/>
          </p:nvPr>
        </p:nvSpPr>
        <p:spPr>
          <a:xfrm>
            <a:off x="4463830" y="954163"/>
            <a:ext cx="7131281" cy="5191199"/>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471186" indent="-199897">
              <a:buClr>
                <a:schemeClr val="accent1"/>
              </a:buClr>
              <a:tabLst>
                <a:tab pos="1211279" algn="l"/>
                <a:tab pos="1746716" algn="l"/>
                <a:tab pos="6054016" algn="r"/>
              </a:tabLst>
              <a:defRPr lang="fr-FR" dirty="0" smtClean="0"/>
            </a:lvl2pPr>
            <a:lvl3pPr marL="672272" indent="-132075">
              <a:buClr>
                <a:schemeClr val="bg2"/>
              </a:buClr>
              <a:tabLst>
                <a:tab pos="811484" algn="l"/>
                <a:tab pos="1611073" algn="l"/>
                <a:tab pos="6054016" algn="r"/>
              </a:tabLst>
              <a:defRPr lang="fr-FR" dirty="0" smtClean="0"/>
            </a:lvl3pPr>
            <a:lvl4pPr marL="1211279" indent="-134455">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ZoneTexte 8"/>
          <p:cNvSpPr txBox="1"/>
          <p:nvPr/>
        </p:nvSpPr>
        <p:spPr>
          <a:xfrm>
            <a:off x="-1584848" y="1872121"/>
            <a:ext cx="1487432" cy="1661993"/>
          </a:xfrm>
          <a:prstGeom prst="rect">
            <a:avLst/>
          </a:prstGeom>
          <a:noFill/>
        </p:spPr>
        <p:txBody>
          <a:bodyPr wrap="square" lIns="0" tIns="0" rIns="0" bIns="0" rtlCol="0">
            <a:spAutoFit/>
          </a:bodyPr>
          <a:lstStyle/>
          <a:p>
            <a:pPr algn="r" fontAlgn="base">
              <a:spcBef>
                <a:spcPct val="0"/>
              </a:spcBef>
              <a:spcAft>
                <a:spcPct val="0"/>
              </a:spcAft>
            </a:pPr>
            <a:r>
              <a:rPr lang="en-US" sz="900" b="1" dirty="0">
                <a:solidFill>
                  <a:srgbClr val="000000"/>
                </a:solidFill>
              </a:rPr>
              <a:t>TO</a:t>
            </a:r>
          </a:p>
          <a:p>
            <a:pPr algn="r" fontAlgn="base">
              <a:spcBef>
                <a:spcPct val="0"/>
              </a:spcBef>
              <a:spcAft>
                <a:spcPct val="0"/>
              </a:spcAft>
            </a:pPr>
            <a:r>
              <a:rPr lang="en-US" sz="900" b="1" dirty="0">
                <a:solidFill>
                  <a:srgbClr val="000000"/>
                </a:solidFill>
              </a:rPr>
              <a:t>REPLACE</a:t>
            </a:r>
            <a:r>
              <a:rPr lang="en-US" sz="900" dirty="0">
                <a:solidFill>
                  <a:srgbClr val="000000"/>
                </a:solidFill>
              </a:rPr>
              <a:t> </a:t>
            </a:r>
            <a:br>
              <a:rPr lang="en-US" sz="900" dirty="0">
                <a:solidFill>
                  <a:srgbClr val="000000"/>
                </a:solidFill>
              </a:rPr>
            </a:br>
            <a:r>
              <a:rPr lang="en-US" sz="900" dirty="0">
                <a:solidFill>
                  <a:srgbClr val="000000"/>
                </a:solidFill>
              </a:rPr>
              <a:t>AN IMAGE: </a:t>
            </a:r>
            <a:r>
              <a:rPr lang="en-US" sz="900" b="1" dirty="0">
                <a:solidFill>
                  <a:srgbClr val="000000"/>
                </a:solidFill>
              </a:rPr>
              <a:t>Click on the image and delete </a:t>
            </a:r>
          </a:p>
          <a:p>
            <a:pPr algn="r" fontAlgn="base">
              <a:spcBef>
                <a:spcPct val="0"/>
              </a:spcBef>
              <a:spcAft>
                <a:spcPct val="0"/>
              </a:spcAft>
            </a:pPr>
            <a:endParaRPr lang="en-US" sz="900" b="1" dirty="0">
              <a:solidFill>
                <a:srgbClr val="000000"/>
              </a:solidFill>
            </a:endParaRPr>
          </a:p>
          <a:p>
            <a:pPr algn="r" fontAlgn="base">
              <a:spcBef>
                <a:spcPct val="0"/>
              </a:spcBef>
              <a:spcAft>
                <a:spcPct val="0"/>
              </a:spcAft>
            </a:pPr>
            <a:r>
              <a:rPr lang="en-US" sz="900" dirty="0">
                <a:solidFill>
                  <a:srgbClr val="000000"/>
                </a:solidFill>
              </a:rPr>
              <a:t>then click on the photo icon.</a:t>
            </a:r>
          </a:p>
          <a:p>
            <a:pPr algn="r" fontAlgn="base">
              <a:spcBef>
                <a:spcPct val="0"/>
              </a:spcBef>
              <a:spcAft>
                <a:spcPct val="0"/>
              </a:spcAft>
            </a:pPr>
            <a:endParaRPr lang="en-US" sz="900" dirty="0">
              <a:solidFill>
                <a:srgbClr val="000000"/>
              </a:solidFill>
            </a:endParaRPr>
          </a:p>
          <a:p>
            <a:pPr algn="r" fontAlgn="base">
              <a:spcBef>
                <a:spcPct val="0"/>
              </a:spcBef>
              <a:spcAft>
                <a:spcPct val="0"/>
              </a:spcAft>
            </a:pPr>
            <a:r>
              <a:rPr lang="en-US" sz="900" dirty="0">
                <a:solidFill>
                  <a:srgbClr val="000000"/>
                </a:solidFill>
              </a:rPr>
              <a:t>Select your photo and insert</a:t>
            </a:r>
          </a:p>
          <a:p>
            <a:pPr algn="r" fontAlgn="base">
              <a:spcBef>
                <a:spcPct val="0"/>
              </a:spcBef>
              <a:spcAft>
                <a:spcPct val="0"/>
              </a:spcAft>
            </a:pPr>
            <a:endParaRPr lang="en-US" sz="900" dirty="0">
              <a:solidFill>
                <a:srgbClr val="000000"/>
              </a:solidFill>
            </a:endParaRPr>
          </a:p>
          <a:p>
            <a:pPr algn="r" fontAlgn="base">
              <a:spcBef>
                <a:spcPct val="0"/>
              </a:spcBef>
              <a:spcAft>
                <a:spcPct val="0"/>
              </a:spcAft>
            </a:pPr>
            <a:r>
              <a:rPr lang="en-US" sz="900" dirty="0">
                <a:solidFill>
                  <a:srgbClr val="000000"/>
                </a:solidFill>
              </a:rPr>
              <a:t>Resize photo if needed by cropping and sliding it </a:t>
            </a:r>
          </a:p>
          <a:p>
            <a:pPr algn="r" fontAlgn="base">
              <a:spcBef>
                <a:spcPct val="0"/>
              </a:spcBef>
              <a:spcAft>
                <a:spcPct val="0"/>
              </a:spcAft>
            </a:pPr>
            <a:endParaRPr lang="fr-FR" sz="900" dirty="0">
              <a:solidFill>
                <a:srgbClr val="000000"/>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811484" algn="l"/>
                <a:tab pos="1211279" algn="l"/>
                <a:tab pos="1611073" algn="l"/>
                <a:tab pos="6054016" algn="r"/>
              </a:tabLst>
            </a:pPr>
            <a:endParaRPr lang="en-US" dirty="0">
              <a:solidFill>
                <a:srgbClr val="000000"/>
              </a:solidFill>
            </a:endParaRPr>
          </a:p>
        </p:txBody>
      </p:sp>
    </p:spTree>
    <p:extLst>
      <p:ext uri="{BB962C8B-B14F-4D97-AF65-F5344CB8AC3E}">
        <p14:creationId xmlns:p14="http://schemas.microsoft.com/office/powerpoint/2010/main" val="308811396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7930" tIns="125918" rIns="71955" bIns="89943" numCol="1" anchor="t" anchorCtr="0" compatLnSpc="1">
            <a:prstTxWarp prst="textNoShape">
              <a:avLst/>
            </a:prstTxWarp>
            <a:spAutoFit/>
          </a:bodyPr>
          <a:lstStyle>
            <a:lvl1pPr>
              <a:defRPr lang="fr-FR" dirty="0"/>
            </a:lvl1pPr>
          </a:lstStyle>
          <a:p>
            <a:pPr lvl="0"/>
            <a:r>
              <a:rPr lang="en-US" noProof="0" dirty="0"/>
              <a:t>TEXT AND FOCUS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484" algn="l"/>
                <a:tab pos="1211279" algn="l"/>
                <a:tab pos="1611073" algn="l"/>
                <a:tab pos="6054016" algn="r"/>
              </a:tabLst>
            </a:pPr>
            <a:fld id="{B0A9F6E7-FE5B-4861-9484-6E92718E32B1}" type="slidenum">
              <a:rPr lang="en-US" smtClean="0">
                <a:solidFill>
                  <a:srgbClr val="000000"/>
                </a:solidFill>
              </a:rPr>
              <a:pPr eaLnBrk="0" hangingPunct="0">
                <a:lnSpc>
                  <a:spcPct val="90000"/>
                </a:lnSpc>
                <a:buClr>
                  <a:srgbClr val="FF3333"/>
                </a:buClr>
                <a:buSzPct val="120000"/>
                <a:tabLst>
                  <a:tab pos="811484" algn="l"/>
                  <a:tab pos="1211279" algn="l"/>
                  <a:tab pos="1611073" algn="l"/>
                  <a:tab pos="6054016"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a:xfrm>
            <a:off x="4463830" y="954163"/>
            <a:ext cx="7131281" cy="5191199"/>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471186" indent="-199897">
              <a:buClr>
                <a:schemeClr val="accent1"/>
              </a:buClr>
              <a:tabLst>
                <a:tab pos="1211279" algn="l"/>
                <a:tab pos="1746716" algn="l"/>
                <a:tab pos="6054016" algn="r"/>
              </a:tabLst>
              <a:defRPr lang="fr-FR" dirty="0" smtClean="0"/>
            </a:lvl2pPr>
            <a:lvl3pPr marL="672272" indent="-132075">
              <a:buClr>
                <a:schemeClr val="bg2"/>
              </a:buClr>
              <a:tabLst>
                <a:tab pos="811484" algn="l"/>
                <a:tab pos="1611073" algn="l"/>
                <a:tab pos="6054016" algn="r"/>
              </a:tabLst>
              <a:defRPr lang="fr-FR" dirty="0" smtClean="0"/>
            </a:lvl3pPr>
            <a:lvl4pPr marL="1211279" indent="-134455">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Espace réservé du texte 4"/>
          <p:cNvSpPr>
            <a:spLocks noGrp="1"/>
          </p:cNvSpPr>
          <p:nvPr>
            <p:ph type="body" sz="quarter" idx="14"/>
          </p:nvPr>
        </p:nvSpPr>
        <p:spPr>
          <a:xfrm>
            <a:off x="592674" y="981076"/>
            <a:ext cx="3636433" cy="5165724"/>
          </a:xfrm>
          <a:solidFill>
            <a:schemeClr val="bg2"/>
          </a:solidFill>
        </p:spPr>
        <p:txBody>
          <a:bodyPr lIns="71955" rIns="107930" anchor="ctr" anchorCtr="0"/>
          <a:lstStyle>
            <a:lvl1pPr marL="0" indent="0" algn="r">
              <a:buNone/>
              <a:defRPr/>
            </a:lvl1pPr>
          </a:lstStyle>
          <a:p>
            <a:pPr lvl="0"/>
            <a:r>
              <a:rPr lang="en-US" noProof="0"/>
              <a:t>Click to edit Master text styles</a:t>
            </a:r>
          </a:p>
        </p:txBody>
      </p:sp>
      <p:sp>
        <p:nvSpPr>
          <p:cNvPr id="4" name="Espace réservé du pied de page 3"/>
          <p:cNvSpPr>
            <a:spLocks noGrp="1"/>
          </p:cNvSpPr>
          <p:nvPr>
            <p:ph type="ftr" sz="quarter" idx="15"/>
          </p:nvPr>
        </p:nvSpPr>
        <p:spPr/>
        <p:txBody>
          <a:bodyPr/>
          <a:lstStyle/>
          <a:p>
            <a:pPr eaLnBrk="0" hangingPunct="0">
              <a:lnSpc>
                <a:spcPct val="90000"/>
              </a:lnSpc>
              <a:buClr>
                <a:srgbClr val="FF3333"/>
              </a:buClr>
              <a:buSzPct val="120000"/>
              <a:tabLst>
                <a:tab pos="811484" algn="l"/>
                <a:tab pos="1211279" algn="l"/>
                <a:tab pos="1611073" algn="l"/>
                <a:tab pos="6054016" algn="r"/>
              </a:tabLst>
            </a:pPr>
            <a:endParaRPr lang="en-US" dirty="0">
              <a:solidFill>
                <a:srgbClr val="000000"/>
              </a:solidFill>
            </a:endParaRPr>
          </a:p>
        </p:txBody>
      </p:sp>
    </p:spTree>
    <p:extLst>
      <p:ext uri="{BB962C8B-B14F-4D97-AF65-F5344CB8AC3E}">
        <p14:creationId xmlns:p14="http://schemas.microsoft.com/office/powerpoint/2010/main" val="403524461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7930" tIns="125918" rIns="71955" bIns="89943" numCol="1" anchor="t" anchorCtr="0" compatLnSpc="1">
            <a:prstTxWarp prst="textNoShape">
              <a:avLst/>
            </a:prstTxWarp>
            <a:spAutoFit/>
          </a:bodyPr>
          <a:lstStyle>
            <a:lvl1pPr>
              <a:defRPr lang="fr-FR" dirty="0"/>
            </a:lvl1pPr>
          </a:lstStyle>
          <a:p>
            <a:pPr lvl="0"/>
            <a:r>
              <a:rPr lang="en-US" noProof="0" dirty="0"/>
              <a:t>TEXT AND FOCUS AND CHART WITH 1 LINE TITLE</a:t>
            </a:r>
          </a:p>
        </p:txBody>
      </p:sp>
      <p:sp>
        <p:nvSpPr>
          <p:cNvPr id="7" name="Espace réservé du texte 6"/>
          <p:cNvSpPr>
            <a:spLocks noGrp="1"/>
          </p:cNvSpPr>
          <p:nvPr>
            <p:ph type="body" sz="quarter" idx="12"/>
          </p:nvPr>
        </p:nvSpPr>
        <p:spPr>
          <a:xfrm>
            <a:off x="554495" y="1573241"/>
            <a:ext cx="11088000" cy="1855760"/>
          </a:xfrm>
        </p:spPr>
        <p:txBody>
          <a:bodyPr/>
          <a:lstStyle>
            <a:lvl1pPr marL="0" indent="0">
              <a:buClr>
                <a:schemeClr val="accent1"/>
              </a:buClr>
              <a:buFont typeface="Arial" pitchFamily="34" charset="0"/>
              <a:buNone/>
              <a:defRPr>
                <a:solidFill>
                  <a:schemeClr val="tx2"/>
                </a:solidFill>
              </a:defRPr>
            </a:lvl1pPr>
            <a:lvl2pPr marL="471186" indent="-199897">
              <a:buClr>
                <a:schemeClr val="accent1"/>
              </a:buClr>
              <a:tabLst>
                <a:tab pos="1211279" algn="l"/>
                <a:tab pos="1746716" algn="l"/>
                <a:tab pos="6054016" algn="r"/>
              </a:tabLst>
              <a:defRPr b="0"/>
            </a:lvl2pPr>
            <a:lvl3pPr marL="672272" indent="-132075">
              <a:buClr>
                <a:schemeClr val="bg2"/>
              </a:buClr>
              <a:tabLst>
                <a:tab pos="811484" algn="l"/>
                <a:tab pos="1611073" algn="l"/>
                <a:tab pos="6054016" algn="r"/>
              </a:tabLst>
              <a:defRPr/>
            </a:lvl3pPr>
            <a:lvl4pPr marL="1211279" indent="-134455">
              <a:buClr>
                <a:schemeClr val="bg2"/>
              </a:buClr>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811484" algn="l"/>
                <a:tab pos="1211279" algn="l"/>
                <a:tab pos="1611073" algn="l"/>
                <a:tab pos="6054016" algn="r"/>
              </a:tabLst>
            </a:pPr>
            <a:fld id="{B0A9F6E7-FE5B-4861-9484-6E92718E32B1}" type="slidenum">
              <a:rPr lang="en-US" smtClean="0">
                <a:solidFill>
                  <a:srgbClr val="000000"/>
                </a:solidFill>
              </a:rPr>
              <a:pPr eaLnBrk="0" hangingPunct="0">
                <a:lnSpc>
                  <a:spcPct val="90000"/>
                </a:lnSpc>
                <a:buClr>
                  <a:srgbClr val="FF3333"/>
                </a:buClr>
                <a:buSzPct val="120000"/>
                <a:tabLst>
                  <a:tab pos="811484" algn="l"/>
                  <a:tab pos="1211279" algn="l"/>
                  <a:tab pos="1611073" algn="l"/>
                  <a:tab pos="6054016" algn="r"/>
                </a:tabLst>
              </a:pPr>
              <a:t>‹#›</a:t>
            </a:fld>
            <a:r>
              <a:rPr lang="en-US">
                <a:solidFill>
                  <a:srgbClr val="000000"/>
                </a:solidFill>
              </a:rPr>
              <a:t> – </a:t>
            </a:r>
            <a:endParaRPr lang="en-US" dirty="0">
              <a:solidFill>
                <a:srgbClr val="000000"/>
              </a:solidFill>
            </a:endParaRPr>
          </a:p>
        </p:txBody>
      </p:sp>
      <p:sp>
        <p:nvSpPr>
          <p:cNvPr id="4" name="Espace réservé du texte 3"/>
          <p:cNvSpPr>
            <a:spLocks noGrp="1"/>
          </p:cNvSpPr>
          <p:nvPr>
            <p:ph type="body" sz="quarter" idx="14"/>
          </p:nvPr>
        </p:nvSpPr>
        <p:spPr bwMode="gray">
          <a:xfrm>
            <a:off x="596900" y="3429008"/>
            <a:ext cx="3632200" cy="2305049"/>
          </a:xfrm>
          <a:solidFill>
            <a:schemeClr val="tx2"/>
          </a:solidFill>
        </p:spPr>
        <p:txBody>
          <a:bodyPr anchor="ctr" anchorCtr="0"/>
          <a:lstStyle>
            <a:lvl1pPr marL="0" indent="0" algn="ctr">
              <a:buFontTx/>
              <a:buNone/>
              <a:defRPr sz="3000" b="0">
                <a:solidFill>
                  <a:schemeClr val="bg1"/>
                </a:solidFill>
              </a:defRPr>
            </a:lvl1pPr>
            <a:lvl2pPr marL="2379" indent="0" algn="ctr">
              <a:buFontTx/>
              <a:buNone/>
              <a:defRPr>
                <a:solidFill>
                  <a:schemeClr val="bg1"/>
                </a:solidFill>
              </a:defRPr>
            </a:lvl2pPr>
          </a:lstStyle>
          <a:p>
            <a:pPr lvl="0"/>
            <a:r>
              <a:rPr lang="en-US" noProof="0"/>
              <a:t>Click to edit Master text styles</a:t>
            </a:r>
          </a:p>
          <a:p>
            <a:pPr lvl="1"/>
            <a:r>
              <a:rPr lang="en-US" noProof="0"/>
              <a:t>Second level</a:t>
            </a:r>
          </a:p>
        </p:txBody>
      </p:sp>
      <p:sp>
        <p:nvSpPr>
          <p:cNvPr id="3" name="Espace réservé du pied de page 2"/>
          <p:cNvSpPr>
            <a:spLocks noGrp="1"/>
          </p:cNvSpPr>
          <p:nvPr>
            <p:ph type="ftr" sz="quarter" idx="15"/>
          </p:nvPr>
        </p:nvSpPr>
        <p:spPr/>
        <p:txBody>
          <a:bodyPr/>
          <a:lstStyle/>
          <a:p>
            <a:pPr eaLnBrk="0" hangingPunct="0">
              <a:lnSpc>
                <a:spcPct val="90000"/>
              </a:lnSpc>
              <a:buClr>
                <a:srgbClr val="FF3333"/>
              </a:buClr>
              <a:buSzPct val="120000"/>
              <a:tabLst>
                <a:tab pos="811484" algn="l"/>
                <a:tab pos="1211279" algn="l"/>
                <a:tab pos="1611073" algn="l"/>
                <a:tab pos="6054016" algn="r"/>
              </a:tabLst>
            </a:pPr>
            <a:endParaRPr lang="en-US" dirty="0">
              <a:solidFill>
                <a:srgbClr val="000000"/>
              </a:solidFill>
            </a:endParaRPr>
          </a:p>
        </p:txBody>
      </p:sp>
    </p:spTree>
    <p:extLst>
      <p:ext uri="{BB962C8B-B14F-4D97-AF65-F5344CB8AC3E}">
        <p14:creationId xmlns:p14="http://schemas.microsoft.com/office/powerpoint/2010/main" val="418145115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7930" tIns="125918" rIns="71955" bIns="89943" numCol="1" anchor="t" anchorCtr="0" compatLnSpc="1">
            <a:prstTxWarp prst="textNoShape">
              <a:avLst/>
            </a:prstTxWarp>
            <a:spAutoFit/>
          </a:bodyPr>
          <a:lstStyle>
            <a:lvl1pPr>
              <a:defRPr lang="fr-FR" dirty="0"/>
            </a:lvl1pPr>
          </a:lstStyle>
          <a:p>
            <a:pPr lvl="0"/>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484" algn="l"/>
                <a:tab pos="1211279" algn="l"/>
                <a:tab pos="1611073" algn="l"/>
                <a:tab pos="6054016" algn="r"/>
              </a:tabLst>
            </a:pPr>
            <a:fld id="{B0A9F6E7-FE5B-4861-9484-6E92718E32B1}" type="slidenum">
              <a:rPr lang="en-US" smtClean="0">
                <a:solidFill>
                  <a:srgbClr val="000000"/>
                </a:solidFill>
              </a:rPr>
              <a:pPr eaLnBrk="0" hangingPunct="0">
                <a:lnSpc>
                  <a:spcPct val="90000"/>
                </a:lnSpc>
                <a:buClr>
                  <a:srgbClr val="FF3333"/>
                </a:buClr>
                <a:buSzPct val="120000"/>
                <a:tabLst>
                  <a:tab pos="811484" algn="l"/>
                  <a:tab pos="1211279" algn="l"/>
                  <a:tab pos="1611073" algn="l"/>
                  <a:tab pos="6054016" algn="r"/>
                </a:tabLst>
              </a:pPr>
              <a:t>‹#›</a:t>
            </a:fld>
            <a:r>
              <a:rPr lang="en-US">
                <a:solidFill>
                  <a:srgbClr val="000000"/>
                </a:solidFill>
              </a:rPr>
              <a:t> – </a:t>
            </a:r>
            <a:endParaRPr lang="en-US" dirty="0">
              <a:solidFill>
                <a:srgbClr val="000000"/>
              </a:solidFill>
            </a:endParaRPr>
          </a:p>
        </p:txBody>
      </p:sp>
      <p:sp>
        <p:nvSpPr>
          <p:cNvPr id="4" name="Espace réservé du pied de page 3"/>
          <p:cNvSpPr>
            <a:spLocks noGrp="1"/>
          </p:cNvSpPr>
          <p:nvPr>
            <p:ph type="ftr" sz="quarter" idx="11"/>
          </p:nvPr>
        </p:nvSpPr>
        <p:spPr/>
        <p:txBody>
          <a:bodyPr/>
          <a:lstStyle/>
          <a:p>
            <a:pPr eaLnBrk="0" hangingPunct="0">
              <a:lnSpc>
                <a:spcPct val="90000"/>
              </a:lnSpc>
              <a:buClr>
                <a:srgbClr val="FF3333"/>
              </a:buClr>
              <a:buSzPct val="120000"/>
              <a:tabLst>
                <a:tab pos="811484" algn="l"/>
                <a:tab pos="1211279" algn="l"/>
                <a:tab pos="1611073" algn="l"/>
                <a:tab pos="6054016" algn="r"/>
              </a:tabLst>
            </a:pPr>
            <a:endParaRPr lang="en-US" dirty="0">
              <a:solidFill>
                <a:srgbClr val="000000"/>
              </a:solidFill>
            </a:endParaRPr>
          </a:p>
        </p:txBody>
      </p:sp>
    </p:spTree>
    <p:extLst>
      <p:ext uri="{BB962C8B-B14F-4D97-AF65-F5344CB8AC3E}">
        <p14:creationId xmlns:p14="http://schemas.microsoft.com/office/powerpoint/2010/main" val="275428965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15" y="352431"/>
            <a:ext cx="7416799" cy="846001"/>
          </a:xfrm>
          <a:ln>
            <a:noFill/>
          </a:ln>
        </p:spPr>
        <p:txBody>
          <a:bodyPr tIns="125918" bIns="89943">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484" algn="l"/>
                <a:tab pos="1211279" algn="l"/>
                <a:tab pos="1611073" algn="l"/>
                <a:tab pos="6054016" algn="r"/>
              </a:tabLst>
            </a:pPr>
            <a:fld id="{B0A9F6E7-FE5B-4861-9484-6E92718E32B1}" type="slidenum">
              <a:rPr lang="en-US" smtClean="0">
                <a:solidFill>
                  <a:srgbClr val="000000"/>
                </a:solidFill>
              </a:rPr>
              <a:pPr eaLnBrk="0" hangingPunct="0">
                <a:lnSpc>
                  <a:spcPct val="90000"/>
                </a:lnSpc>
                <a:buClr>
                  <a:srgbClr val="FF3333"/>
                </a:buClr>
                <a:buSzPct val="120000"/>
                <a:tabLst>
                  <a:tab pos="811484" algn="l"/>
                  <a:tab pos="1211279" algn="l"/>
                  <a:tab pos="1611073" algn="l"/>
                  <a:tab pos="6054016" algn="r"/>
                </a:tabLst>
              </a:pPr>
              <a:t>‹#›</a:t>
            </a:fld>
            <a:r>
              <a:rPr lang="en-US">
                <a:solidFill>
                  <a:srgbClr val="000000"/>
                </a:solidFill>
              </a:rPr>
              <a:t> – </a:t>
            </a:r>
            <a:endParaRPr lang="en-US" dirty="0">
              <a:solidFill>
                <a:srgbClr val="000000"/>
              </a:solidFill>
            </a:endParaRPr>
          </a:p>
        </p:txBody>
      </p:sp>
      <p:sp>
        <p:nvSpPr>
          <p:cNvPr id="8" name="Espace réservé pour une image  7"/>
          <p:cNvSpPr>
            <a:spLocks noGrp="1"/>
          </p:cNvSpPr>
          <p:nvPr>
            <p:ph type="pic" sz="quarter" idx="11"/>
          </p:nvPr>
        </p:nvSpPr>
        <p:spPr>
          <a:xfrm>
            <a:off x="8100484" y="352426"/>
            <a:ext cx="1689600" cy="844550"/>
          </a:xfrm>
        </p:spPr>
        <p:txBody>
          <a:bodyPr/>
          <a:lstStyle>
            <a:lvl1pPr marL="0" indent="0" algn="ctr">
              <a:buNone/>
              <a:defRPr b="0"/>
            </a:lvl1pPr>
          </a:lstStyle>
          <a:p>
            <a:r>
              <a:rPr lang="en-US"/>
              <a:t>Click icon to add picture</a:t>
            </a:r>
            <a:endParaRPr lang="fr-FR" dirty="0"/>
          </a:p>
        </p:txBody>
      </p:sp>
      <p:sp>
        <p:nvSpPr>
          <p:cNvPr id="9" name="Espace réservé pour une image  7"/>
          <p:cNvSpPr>
            <a:spLocks noGrp="1"/>
          </p:cNvSpPr>
          <p:nvPr>
            <p:ph type="pic" sz="quarter" idx="12"/>
          </p:nvPr>
        </p:nvSpPr>
        <p:spPr>
          <a:xfrm>
            <a:off x="9891184" y="352426"/>
            <a:ext cx="1689600" cy="844550"/>
          </a:xfrm>
        </p:spPr>
        <p:txBody>
          <a:bodyPr/>
          <a:lstStyle>
            <a:lvl1pPr marL="0" indent="0" algn="ctr">
              <a:buNone/>
              <a:defRPr b="0"/>
            </a:lvl1pPr>
          </a:lstStyle>
          <a:p>
            <a:r>
              <a:rPr lang="en-US"/>
              <a:t>Click icon to add picture</a:t>
            </a:r>
            <a:endParaRPr lang="fr-FR" dirty="0"/>
          </a:p>
        </p:txBody>
      </p:sp>
      <p:sp>
        <p:nvSpPr>
          <p:cNvPr id="10" name="ZoneTexte 9"/>
          <p:cNvSpPr txBox="1"/>
          <p:nvPr/>
        </p:nvSpPr>
        <p:spPr>
          <a:xfrm>
            <a:off x="12285893" y="332665"/>
            <a:ext cx="1487432" cy="1523494"/>
          </a:xfrm>
          <a:prstGeom prst="rect">
            <a:avLst/>
          </a:prstGeom>
          <a:noFill/>
        </p:spPr>
        <p:txBody>
          <a:bodyPr wrap="square" lIns="0" tIns="0" rIns="0" bIns="0" rtlCol="0">
            <a:spAutoFit/>
          </a:bodyPr>
          <a:lstStyle/>
          <a:p>
            <a:pPr fontAlgn="base">
              <a:spcBef>
                <a:spcPct val="0"/>
              </a:spcBef>
              <a:spcAft>
                <a:spcPct val="0"/>
              </a:spcAft>
            </a:pPr>
            <a:r>
              <a:rPr lang="en-US" sz="900" b="1" dirty="0">
                <a:solidFill>
                  <a:srgbClr val="000000"/>
                </a:solidFill>
              </a:rPr>
              <a:t>TO</a:t>
            </a:r>
          </a:p>
          <a:p>
            <a:pPr fontAlgn="base">
              <a:spcBef>
                <a:spcPct val="0"/>
              </a:spcBef>
              <a:spcAft>
                <a:spcPct val="0"/>
              </a:spcAft>
            </a:pPr>
            <a:r>
              <a:rPr lang="en-US" sz="900" b="1" dirty="0">
                <a:solidFill>
                  <a:srgbClr val="000000"/>
                </a:solidFill>
              </a:rPr>
              <a:t>REPLACE</a:t>
            </a:r>
            <a:r>
              <a:rPr lang="en-US" sz="900" dirty="0">
                <a:solidFill>
                  <a:srgbClr val="000000"/>
                </a:solidFill>
              </a:rPr>
              <a:t> </a:t>
            </a:r>
            <a:br>
              <a:rPr lang="en-US" sz="900" dirty="0">
                <a:solidFill>
                  <a:srgbClr val="000000"/>
                </a:solidFill>
              </a:rPr>
            </a:br>
            <a:r>
              <a:rPr lang="en-US" sz="900" dirty="0">
                <a:solidFill>
                  <a:srgbClr val="000000"/>
                </a:solidFill>
              </a:rPr>
              <a:t>AN IMAGE: </a:t>
            </a:r>
            <a:r>
              <a:rPr lang="en-US" sz="900" b="1" dirty="0">
                <a:solidFill>
                  <a:srgbClr val="000000"/>
                </a:solidFill>
              </a:rPr>
              <a:t>Click on the image and delete </a:t>
            </a:r>
          </a:p>
          <a:p>
            <a:pPr fontAlgn="base">
              <a:spcBef>
                <a:spcPct val="0"/>
              </a:spcBef>
              <a:spcAft>
                <a:spcPct val="0"/>
              </a:spcAft>
            </a:pPr>
            <a:endParaRPr lang="en-US" sz="900" b="1" dirty="0">
              <a:solidFill>
                <a:srgbClr val="000000"/>
              </a:solidFill>
            </a:endParaRPr>
          </a:p>
          <a:p>
            <a:pPr fontAlgn="base">
              <a:spcBef>
                <a:spcPct val="0"/>
              </a:spcBef>
              <a:spcAft>
                <a:spcPct val="0"/>
              </a:spcAft>
            </a:pPr>
            <a:r>
              <a:rPr lang="en-US" sz="900" dirty="0">
                <a:solidFill>
                  <a:srgbClr val="000000"/>
                </a:solidFill>
              </a:rPr>
              <a:t>then click on the photo icon.</a:t>
            </a:r>
          </a:p>
          <a:p>
            <a:pPr fontAlgn="base">
              <a:spcBef>
                <a:spcPct val="0"/>
              </a:spcBef>
              <a:spcAft>
                <a:spcPct val="0"/>
              </a:spcAft>
            </a:pPr>
            <a:endParaRPr lang="en-US" sz="900" dirty="0">
              <a:solidFill>
                <a:srgbClr val="000000"/>
              </a:solidFill>
            </a:endParaRPr>
          </a:p>
          <a:p>
            <a:pPr fontAlgn="base">
              <a:spcBef>
                <a:spcPct val="0"/>
              </a:spcBef>
              <a:spcAft>
                <a:spcPct val="0"/>
              </a:spcAft>
            </a:pPr>
            <a:r>
              <a:rPr lang="en-US" sz="900" dirty="0">
                <a:solidFill>
                  <a:srgbClr val="000000"/>
                </a:solidFill>
              </a:rPr>
              <a:t>Select your photo and insert</a:t>
            </a:r>
          </a:p>
          <a:p>
            <a:pPr fontAlgn="base">
              <a:spcBef>
                <a:spcPct val="0"/>
              </a:spcBef>
              <a:spcAft>
                <a:spcPct val="0"/>
              </a:spcAft>
            </a:pPr>
            <a:endParaRPr lang="en-US" sz="900" dirty="0">
              <a:solidFill>
                <a:srgbClr val="000000"/>
              </a:solidFill>
            </a:endParaRPr>
          </a:p>
          <a:p>
            <a:pPr fontAlgn="base">
              <a:spcBef>
                <a:spcPct val="0"/>
              </a:spcBef>
              <a:spcAft>
                <a:spcPct val="0"/>
              </a:spcAft>
            </a:pPr>
            <a:r>
              <a:rPr lang="en-US" sz="900" dirty="0">
                <a:solidFill>
                  <a:srgbClr val="000000"/>
                </a:solidFill>
              </a:rPr>
              <a:t>Resize photo if needed by cropping and sliding it </a:t>
            </a:r>
          </a:p>
        </p:txBody>
      </p:sp>
      <p:sp>
        <p:nvSpPr>
          <p:cNvPr id="12" name="Espace réservé du texte 11"/>
          <p:cNvSpPr>
            <a:spLocks noGrp="1"/>
          </p:cNvSpPr>
          <p:nvPr>
            <p:ph type="body" sz="quarter" idx="13"/>
          </p:nvPr>
        </p:nvSpPr>
        <p:spPr>
          <a:xfrm>
            <a:off x="601148" y="1567068"/>
            <a:ext cx="10993967" cy="997843"/>
          </a:xfrm>
        </p:spPr>
        <p:txBody>
          <a:bodyPr/>
          <a:lstStyle>
            <a:lvl2pPr marL="467616" indent="-199897">
              <a:tabLst>
                <a:tab pos="1211279" algn="l"/>
                <a:tab pos="1746716" algn="l"/>
                <a:tab pos="6054016" algn="r"/>
              </a:tabLst>
              <a:defRPr/>
            </a:lvl2pPr>
            <a:lvl3pPr marL="672272" indent="-132075">
              <a:tabLst>
                <a:tab pos="811484" algn="l"/>
                <a:tab pos="1611073" algn="l"/>
                <a:tab pos="6054016" algn="r"/>
              </a:tabLst>
              <a:defRPr/>
            </a:lvl3pPr>
          </a:lstStyle>
          <a:p>
            <a:pPr lvl="0"/>
            <a:r>
              <a:rPr lang="en-US"/>
              <a:t>Click to edit Master text styles</a:t>
            </a:r>
          </a:p>
          <a:p>
            <a:pPr lvl="1"/>
            <a:r>
              <a:rPr lang="en-US"/>
              <a:t>Second level</a:t>
            </a:r>
          </a:p>
          <a:p>
            <a:pPr lvl="2"/>
            <a:r>
              <a:rPr lang="en-US"/>
              <a:t>Third level</a:t>
            </a: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811484" algn="l"/>
                <a:tab pos="1211279" algn="l"/>
                <a:tab pos="1611073" algn="l"/>
                <a:tab pos="6054016" algn="r"/>
              </a:tabLst>
            </a:pPr>
            <a:endParaRPr lang="en-US" dirty="0">
              <a:solidFill>
                <a:srgbClr val="000000"/>
              </a:solidFill>
            </a:endParaRPr>
          </a:p>
        </p:txBody>
      </p:sp>
    </p:spTree>
    <p:extLst>
      <p:ext uri="{BB962C8B-B14F-4D97-AF65-F5344CB8AC3E}">
        <p14:creationId xmlns:p14="http://schemas.microsoft.com/office/powerpoint/2010/main" val="423785053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15" y="352431"/>
            <a:ext cx="7416799" cy="846001"/>
          </a:xfrm>
          <a:ln>
            <a:noFill/>
          </a:ln>
        </p:spPr>
        <p:txBody>
          <a:bodyPr tIns="125918" bIns="89943">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484" algn="l"/>
                <a:tab pos="1211279" algn="l"/>
                <a:tab pos="1611073" algn="l"/>
                <a:tab pos="6054016" algn="r"/>
              </a:tabLst>
            </a:pPr>
            <a:fld id="{B0A9F6E7-FE5B-4861-9484-6E92718E32B1}" type="slidenum">
              <a:rPr lang="en-US" smtClean="0">
                <a:solidFill>
                  <a:srgbClr val="000000"/>
                </a:solidFill>
              </a:rPr>
              <a:pPr eaLnBrk="0" hangingPunct="0">
                <a:lnSpc>
                  <a:spcPct val="90000"/>
                </a:lnSpc>
                <a:buClr>
                  <a:srgbClr val="FF3333"/>
                </a:buClr>
                <a:buSzPct val="120000"/>
                <a:tabLst>
                  <a:tab pos="811484" algn="l"/>
                  <a:tab pos="1211279" algn="l"/>
                  <a:tab pos="1611073" algn="l"/>
                  <a:tab pos="6054016" algn="r"/>
                </a:tabLst>
              </a:pPr>
              <a:t>‹#›</a:t>
            </a:fld>
            <a:r>
              <a:rPr lang="en-US">
                <a:solidFill>
                  <a:srgbClr val="000000"/>
                </a:solidFill>
              </a:rPr>
              <a:t> – </a:t>
            </a:r>
            <a:endParaRPr lang="en-US" dirty="0">
              <a:solidFill>
                <a:srgbClr val="000000"/>
              </a:solidFill>
            </a:endParaRPr>
          </a:p>
        </p:txBody>
      </p:sp>
      <p:sp>
        <p:nvSpPr>
          <p:cNvPr id="4" name="Rectangle 3"/>
          <p:cNvSpPr/>
          <p:nvPr/>
        </p:nvSpPr>
        <p:spPr bwMode="gray">
          <a:xfrm>
            <a:off x="601148" y="1268770"/>
            <a:ext cx="10993967" cy="4891211"/>
          </a:xfrm>
          <a:prstGeom prst="rect">
            <a:avLst/>
          </a:prstGeom>
          <a:solidFill>
            <a:schemeClr val="bg2"/>
          </a:solidFill>
          <a:ln w="12700" cap="flat" cmpd="sng" algn="ctr">
            <a:noFill/>
            <a:prstDash val="solid"/>
            <a:round/>
            <a:headEnd type="none" w="sm" len="sm"/>
            <a:tailEnd type="none" w="sm" len="sm"/>
          </a:ln>
          <a:effectLst/>
        </p:spPr>
        <p:txBody>
          <a:bodyPr vert="horz" wrap="square" lIns="68537" tIns="34268" rIns="68537" bIns="34268" numCol="1" rtlCol="0" anchor="t" anchorCtr="0" compatLnSpc="1">
            <a:prstTxWarp prst="textNoShape">
              <a:avLst/>
            </a:prstTxWarp>
          </a:bodyPr>
          <a:lstStyle/>
          <a:p>
            <a:pPr fontAlgn="base">
              <a:spcBef>
                <a:spcPct val="0"/>
              </a:spcBef>
              <a:spcAft>
                <a:spcPct val="0"/>
              </a:spcAft>
            </a:pPr>
            <a:endParaRPr lang="fr-FR" sz="1350" dirty="0">
              <a:solidFill>
                <a:srgbClr val="000000"/>
              </a:solidFill>
            </a:endParaRPr>
          </a:p>
        </p:txBody>
      </p:sp>
      <p:sp>
        <p:nvSpPr>
          <p:cNvPr id="8" name="Espace réservé pour une image  7"/>
          <p:cNvSpPr>
            <a:spLocks noGrp="1"/>
          </p:cNvSpPr>
          <p:nvPr>
            <p:ph type="pic" sz="quarter" idx="11"/>
          </p:nvPr>
        </p:nvSpPr>
        <p:spPr>
          <a:xfrm>
            <a:off x="8100484" y="352426"/>
            <a:ext cx="1689600" cy="844550"/>
          </a:xfrm>
        </p:spPr>
        <p:txBody>
          <a:bodyPr/>
          <a:lstStyle>
            <a:lvl1pPr marL="0" indent="0" algn="ctr">
              <a:buNone/>
              <a:defRPr b="0"/>
            </a:lvl1pPr>
          </a:lstStyle>
          <a:p>
            <a:r>
              <a:rPr lang="en-US"/>
              <a:t>Click icon to add picture</a:t>
            </a:r>
            <a:endParaRPr lang="fr-FR" dirty="0"/>
          </a:p>
        </p:txBody>
      </p:sp>
      <p:sp>
        <p:nvSpPr>
          <p:cNvPr id="9" name="Espace réservé pour une image  7"/>
          <p:cNvSpPr>
            <a:spLocks noGrp="1"/>
          </p:cNvSpPr>
          <p:nvPr>
            <p:ph type="pic" sz="quarter" idx="12"/>
          </p:nvPr>
        </p:nvSpPr>
        <p:spPr>
          <a:xfrm>
            <a:off x="9891184" y="352426"/>
            <a:ext cx="1689600" cy="844550"/>
          </a:xfrm>
        </p:spPr>
        <p:txBody>
          <a:bodyPr/>
          <a:lstStyle>
            <a:lvl1pPr marL="0" indent="0" algn="ctr">
              <a:buNone/>
              <a:defRPr b="0"/>
            </a:lvl1pPr>
          </a:lstStyle>
          <a:p>
            <a:r>
              <a:rPr lang="en-US"/>
              <a:t>Click icon to add picture</a:t>
            </a:r>
            <a:endParaRPr lang="fr-FR" dirty="0"/>
          </a:p>
        </p:txBody>
      </p:sp>
      <p:sp>
        <p:nvSpPr>
          <p:cNvPr id="10" name="ZoneTexte 9"/>
          <p:cNvSpPr txBox="1"/>
          <p:nvPr/>
        </p:nvSpPr>
        <p:spPr>
          <a:xfrm>
            <a:off x="12285893" y="332663"/>
            <a:ext cx="1487432" cy="1800493"/>
          </a:xfrm>
          <a:prstGeom prst="rect">
            <a:avLst/>
          </a:prstGeom>
          <a:noFill/>
        </p:spPr>
        <p:txBody>
          <a:bodyPr wrap="square" lIns="0" tIns="0" rIns="0" bIns="0" rtlCol="0">
            <a:spAutoFit/>
          </a:bodyPr>
          <a:lstStyle/>
          <a:p>
            <a:pPr fontAlgn="base">
              <a:spcBef>
                <a:spcPct val="0"/>
              </a:spcBef>
              <a:spcAft>
                <a:spcPct val="0"/>
              </a:spcAft>
            </a:pPr>
            <a:r>
              <a:rPr lang="en-US" sz="900" b="1" dirty="0">
                <a:solidFill>
                  <a:srgbClr val="000000"/>
                </a:solidFill>
              </a:rPr>
              <a:t>TO</a:t>
            </a:r>
          </a:p>
          <a:p>
            <a:pPr fontAlgn="base">
              <a:spcBef>
                <a:spcPct val="0"/>
              </a:spcBef>
              <a:spcAft>
                <a:spcPct val="0"/>
              </a:spcAft>
            </a:pPr>
            <a:r>
              <a:rPr lang="en-US" sz="900" b="1" dirty="0">
                <a:solidFill>
                  <a:srgbClr val="000000"/>
                </a:solidFill>
              </a:rPr>
              <a:t>REPLACE</a:t>
            </a:r>
            <a:r>
              <a:rPr lang="en-US" sz="900" dirty="0">
                <a:solidFill>
                  <a:srgbClr val="000000"/>
                </a:solidFill>
              </a:rPr>
              <a:t> </a:t>
            </a:r>
            <a:br>
              <a:rPr lang="en-US" sz="900" dirty="0">
                <a:solidFill>
                  <a:srgbClr val="000000"/>
                </a:solidFill>
              </a:rPr>
            </a:br>
            <a:r>
              <a:rPr lang="en-US" sz="900" dirty="0">
                <a:solidFill>
                  <a:srgbClr val="000000"/>
                </a:solidFill>
              </a:rPr>
              <a:t>AN IMAGE: </a:t>
            </a:r>
            <a:r>
              <a:rPr lang="en-US" sz="900" b="1" dirty="0">
                <a:solidFill>
                  <a:srgbClr val="000000"/>
                </a:solidFill>
              </a:rPr>
              <a:t>Click on the image and delete </a:t>
            </a:r>
          </a:p>
          <a:p>
            <a:pPr fontAlgn="base">
              <a:spcBef>
                <a:spcPct val="0"/>
              </a:spcBef>
              <a:spcAft>
                <a:spcPct val="0"/>
              </a:spcAft>
            </a:pPr>
            <a:endParaRPr lang="en-US" sz="900" b="1" dirty="0">
              <a:solidFill>
                <a:srgbClr val="000000"/>
              </a:solidFill>
            </a:endParaRPr>
          </a:p>
          <a:p>
            <a:pPr fontAlgn="base">
              <a:spcBef>
                <a:spcPct val="0"/>
              </a:spcBef>
              <a:spcAft>
                <a:spcPct val="0"/>
              </a:spcAft>
            </a:pPr>
            <a:r>
              <a:rPr lang="en-US" sz="900" dirty="0">
                <a:solidFill>
                  <a:srgbClr val="000000"/>
                </a:solidFill>
              </a:rPr>
              <a:t>then click on the photo icon.</a:t>
            </a:r>
          </a:p>
          <a:p>
            <a:pPr fontAlgn="base">
              <a:spcBef>
                <a:spcPct val="0"/>
              </a:spcBef>
              <a:spcAft>
                <a:spcPct val="0"/>
              </a:spcAft>
            </a:pPr>
            <a:endParaRPr lang="en-US" sz="900" dirty="0">
              <a:solidFill>
                <a:srgbClr val="000000"/>
              </a:solidFill>
            </a:endParaRPr>
          </a:p>
          <a:p>
            <a:pPr fontAlgn="base">
              <a:spcBef>
                <a:spcPct val="0"/>
              </a:spcBef>
              <a:spcAft>
                <a:spcPct val="0"/>
              </a:spcAft>
            </a:pPr>
            <a:r>
              <a:rPr lang="en-US" sz="900" dirty="0">
                <a:solidFill>
                  <a:srgbClr val="000000"/>
                </a:solidFill>
              </a:rPr>
              <a:t>Select your photo and insert</a:t>
            </a:r>
          </a:p>
          <a:p>
            <a:pPr fontAlgn="base">
              <a:spcBef>
                <a:spcPct val="0"/>
              </a:spcBef>
              <a:spcAft>
                <a:spcPct val="0"/>
              </a:spcAft>
            </a:pPr>
            <a:endParaRPr lang="en-US" sz="900" dirty="0">
              <a:solidFill>
                <a:srgbClr val="000000"/>
              </a:solidFill>
            </a:endParaRPr>
          </a:p>
          <a:p>
            <a:pPr fontAlgn="base">
              <a:spcBef>
                <a:spcPct val="0"/>
              </a:spcBef>
              <a:spcAft>
                <a:spcPct val="0"/>
              </a:spcAft>
            </a:pPr>
            <a:r>
              <a:rPr lang="en-US" sz="900" dirty="0">
                <a:solidFill>
                  <a:srgbClr val="000000"/>
                </a:solidFill>
              </a:rPr>
              <a:t>Resize photo if needed by cropping and sliding it </a:t>
            </a:r>
          </a:p>
          <a:p>
            <a:pPr fontAlgn="base">
              <a:spcBef>
                <a:spcPct val="0"/>
              </a:spcBef>
              <a:spcAft>
                <a:spcPct val="0"/>
              </a:spcAft>
            </a:pPr>
            <a:endParaRPr lang="fr-FR" sz="900" dirty="0">
              <a:solidFill>
                <a:srgbClr val="000000"/>
              </a:solidFill>
            </a:endParaRPr>
          </a:p>
          <a:p>
            <a:pPr fontAlgn="base">
              <a:spcBef>
                <a:spcPct val="0"/>
              </a:spcBef>
              <a:spcAft>
                <a:spcPct val="0"/>
              </a:spcAft>
            </a:pPr>
            <a:endParaRPr lang="fr-FR" sz="900" dirty="0">
              <a:solidFill>
                <a:srgbClr val="000000"/>
              </a:solidFill>
            </a:endParaRPr>
          </a:p>
        </p:txBody>
      </p:sp>
      <p:sp>
        <p:nvSpPr>
          <p:cNvPr id="5" name="Espace réservé du pied de page 4"/>
          <p:cNvSpPr>
            <a:spLocks noGrp="1"/>
          </p:cNvSpPr>
          <p:nvPr>
            <p:ph type="ftr" sz="quarter" idx="13"/>
          </p:nvPr>
        </p:nvSpPr>
        <p:spPr/>
        <p:txBody>
          <a:bodyPr/>
          <a:lstStyle/>
          <a:p>
            <a:pPr eaLnBrk="0" hangingPunct="0">
              <a:lnSpc>
                <a:spcPct val="90000"/>
              </a:lnSpc>
              <a:buClr>
                <a:srgbClr val="FF3333"/>
              </a:buClr>
              <a:buSzPct val="120000"/>
              <a:tabLst>
                <a:tab pos="811484" algn="l"/>
                <a:tab pos="1211279" algn="l"/>
                <a:tab pos="1611073" algn="l"/>
                <a:tab pos="6054016" algn="r"/>
              </a:tabLst>
            </a:pPr>
            <a:endParaRPr lang="en-US" dirty="0">
              <a:solidFill>
                <a:srgbClr val="000000"/>
              </a:solidFill>
            </a:endParaRPr>
          </a:p>
        </p:txBody>
      </p:sp>
    </p:spTree>
    <p:extLst>
      <p:ext uri="{BB962C8B-B14F-4D97-AF65-F5344CB8AC3E}">
        <p14:creationId xmlns:p14="http://schemas.microsoft.com/office/powerpoint/2010/main" val="35503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1" y="1584000"/>
            <a:ext cx="5365749" cy="47836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2" name="Content Placeholder 6"/>
          <p:cNvSpPr>
            <a:spLocks noGrp="1"/>
          </p:cNvSpPr>
          <p:nvPr>
            <p:ph sz="quarter" idx="14"/>
          </p:nvPr>
        </p:nvSpPr>
        <p:spPr>
          <a:xfrm>
            <a:off x="6203950" y="1584001"/>
            <a:ext cx="5365751" cy="478408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5"/>
          </p:nvPr>
        </p:nvSpPr>
        <p:spPr/>
        <p:txBody>
          <a:bodyPr/>
          <a:lstStyle/>
          <a:p>
            <a:r>
              <a:rPr lang="en-US" noProof="0"/>
              <a:t>Month 00, YYYY - Title of presentation</a:t>
            </a:r>
          </a:p>
        </p:txBody>
      </p:sp>
      <p:sp>
        <p:nvSpPr>
          <p:cNvPr id="7" name="Slide Number Placeholder 6"/>
          <p:cNvSpPr>
            <a:spLocks noGrp="1"/>
          </p:cNvSpPr>
          <p:nvPr>
            <p:ph type="sldNum" sz="quarter" idx="16"/>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64922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1_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ltGray">
          <a:xfrm>
            <a:off x="0" y="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0900" y="1116015"/>
            <a:ext cx="2635249" cy="847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66" y="6029333"/>
            <a:ext cx="77258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4"/>
          <p:cNvSpPr>
            <a:spLocks noGrp="1"/>
          </p:cNvSpPr>
          <p:nvPr>
            <p:ph type="title"/>
          </p:nvPr>
        </p:nvSpPr>
        <p:spPr>
          <a:xfrm>
            <a:off x="565096" y="2613430"/>
            <a:ext cx="11040000" cy="415498"/>
          </a:xfrm>
          <a:noFill/>
        </p:spPr>
        <p:txBody>
          <a:bodyPr lIns="0" tIns="0" rIns="0" bIns="0"/>
          <a:lstStyle>
            <a:lvl1pPr>
              <a:defRPr sz="3000" b="1" baseline="0">
                <a:solidFill>
                  <a:schemeClr val="bg1"/>
                </a:solidFill>
              </a:defRPr>
            </a:lvl1pPr>
          </a:lstStyle>
          <a:p>
            <a:r>
              <a:rPr lang="en-US"/>
              <a:t>Click to edit Master title style</a:t>
            </a:r>
            <a:endParaRPr lang="fr-FR" dirty="0"/>
          </a:p>
        </p:txBody>
      </p:sp>
    </p:spTree>
    <p:extLst>
      <p:ext uri="{BB962C8B-B14F-4D97-AF65-F5344CB8AC3E}">
        <p14:creationId xmlns:p14="http://schemas.microsoft.com/office/powerpoint/2010/main" val="37426540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467267"/>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680" indent="0" algn="ctr">
              <a:buNone/>
              <a:defRPr>
                <a:solidFill>
                  <a:schemeClr val="tx1">
                    <a:tint val="75000"/>
                  </a:schemeClr>
                </a:solidFill>
              </a:defRPr>
            </a:lvl2pPr>
            <a:lvl3pPr marL="685361" indent="0" algn="ctr">
              <a:buNone/>
              <a:defRPr>
                <a:solidFill>
                  <a:schemeClr val="tx1">
                    <a:tint val="75000"/>
                  </a:schemeClr>
                </a:solidFill>
              </a:defRPr>
            </a:lvl3pPr>
            <a:lvl4pPr marL="1028041" indent="0" algn="ctr">
              <a:buNone/>
              <a:defRPr>
                <a:solidFill>
                  <a:schemeClr val="tx1">
                    <a:tint val="75000"/>
                  </a:schemeClr>
                </a:solidFill>
              </a:defRPr>
            </a:lvl4pPr>
            <a:lvl5pPr marL="1370721" indent="0" algn="ctr">
              <a:buNone/>
              <a:defRPr>
                <a:solidFill>
                  <a:schemeClr val="tx1">
                    <a:tint val="75000"/>
                  </a:schemeClr>
                </a:solidFill>
              </a:defRPr>
            </a:lvl5pPr>
            <a:lvl6pPr marL="1713399" indent="0" algn="ctr">
              <a:buNone/>
              <a:defRPr>
                <a:solidFill>
                  <a:schemeClr val="tx1">
                    <a:tint val="75000"/>
                  </a:schemeClr>
                </a:solidFill>
              </a:defRPr>
            </a:lvl6pPr>
            <a:lvl7pPr marL="2056082" indent="0" algn="ctr">
              <a:buNone/>
              <a:defRPr>
                <a:solidFill>
                  <a:schemeClr val="tx1">
                    <a:tint val="75000"/>
                  </a:schemeClr>
                </a:solidFill>
              </a:defRPr>
            </a:lvl7pPr>
            <a:lvl8pPr marL="2398761" indent="0" algn="ctr">
              <a:buNone/>
              <a:defRPr>
                <a:solidFill>
                  <a:schemeClr val="tx1">
                    <a:tint val="75000"/>
                  </a:schemeClr>
                </a:solidFill>
              </a:defRPr>
            </a:lvl8pPr>
            <a:lvl9pPr marL="27414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61"/>
            <a:ext cx="2844800" cy="365125"/>
          </a:xfrm>
          <a:prstGeom prst="rect">
            <a:avLst/>
          </a:prstGeom>
        </p:spPr>
        <p:txBody>
          <a:bodyPr lIns="91382" tIns="45690" rIns="91382" bIns="45690"/>
          <a:lstStyle/>
          <a:p>
            <a:fld id="{A55E1A2E-191A-4651-A323-74D5F0069587}" type="datetimeFigureOut">
              <a:rPr lang="en-US">
                <a:solidFill>
                  <a:srgbClr val="000000"/>
                </a:solidFill>
              </a:rPr>
              <a:pPr/>
              <a:t>2/7/2022</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6FD820D5-5E8B-4A5E-BC5A-2C4F452B92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4494351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7" y="1115224"/>
            <a:ext cx="2637268" cy="847975"/>
          </a:xfrm>
          <a:prstGeom prst="rect">
            <a:avLst/>
          </a:prstGeom>
        </p:spPr>
      </p:pic>
      <p:sp>
        <p:nvSpPr>
          <p:cNvPr id="5" name="Titre 4"/>
          <p:cNvSpPr>
            <a:spLocks noGrp="1"/>
          </p:cNvSpPr>
          <p:nvPr>
            <p:ph type="title" hasCustomPrompt="1"/>
          </p:nvPr>
        </p:nvSpPr>
        <p:spPr bwMode="gray">
          <a:xfrm>
            <a:off x="565096" y="2613436"/>
            <a:ext cx="11040000" cy="415498"/>
          </a:xfrm>
          <a:noFill/>
        </p:spPr>
        <p:txBody>
          <a:bodyPr lIns="0" tIns="0" rIns="0" bIns="0">
            <a:spAutoFit/>
          </a:bodyPr>
          <a:lstStyle>
            <a:lvl1pPr>
              <a:defRPr sz="3000" b="1" baseline="0">
                <a:solidFill>
                  <a:schemeClr val="tx2"/>
                </a:solidFill>
              </a:defRPr>
            </a:lvl1pPr>
          </a:lstStyle>
          <a:p>
            <a:r>
              <a:rPr lang="en-US" noProof="0" dirty="0"/>
              <a:t>Title - Arial 40, Bold</a:t>
            </a:r>
          </a:p>
        </p:txBody>
      </p:sp>
      <p:sp>
        <p:nvSpPr>
          <p:cNvPr id="8" name="Espace réservé du texte 7"/>
          <p:cNvSpPr>
            <a:spLocks noGrp="1"/>
          </p:cNvSpPr>
          <p:nvPr>
            <p:ph type="body" sz="quarter" idx="11" hasCustomPrompt="1"/>
          </p:nvPr>
        </p:nvSpPr>
        <p:spPr bwMode="gray">
          <a:xfrm>
            <a:off x="596900" y="3716715"/>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200" b="0" kern="1200" baseline="0" smtClean="0">
                <a:solidFill>
                  <a:schemeClr val="tx2"/>
                </a:solidFill>
                <a:latin typeface="Arial" charset="0"/>
              </a:defRPr>
            </a:lvl1pPr>
            <a:lvl2pPr marL="142871" indent="0">
              <a:buNone/>
              <a:defRPr lang="fr-FR" kern="1200" smtClean="0">
                <a:solidFill>
                  <a:schemeClr val="tx1"/>
                </a:solidFill>
                <a:latin typeface="Arial" charset="0"/>
                <a:ea typeface="+mn-ea"/>
                <a:cs typeface="+mn-cs"/>
              </a:defRPr>
            </a:lvl2pPr>
            <a:lvl3pPr marL="553626" indent="0">
              <a:buNone/>
              <a:defRPr lang="fr-FR" kern="1200" smtClean="0">
                <a:solidFill>
                  <a:schemeClr val="tx1"/>
                </a:solidFill>
                <a:latin typeface="Arial" charset="0"/>
                <a:ea typeface="+mn-ea"/>
                <a:cs typeface="+mn-cs"/>
              </a:defRPr>
            </a:lvl3pPr>
            <a:lvl4pPr marL="894137" indent="0">
              <a:buNone/>
              <a:defRPr lang="fr-FR" kern="1200" smtClean="0">
                <a:solidFill>
                  <a:schemeClr val="tx1"/>
                </a:solidFill>
                <a:latin typeface="Arial" charset="0"/>
                <a:ea typeface="+mn-ea"/>
                <a:cs typeface="+mn-cs"/>
              </a:defRPr>
            </a:lvl4pPr>
            <a:lvl5pPr marL="1157259" indent="0">
              <a:buFont typeface="Arial" pitchFamily="34" charset="0"/>
              <a:buNone/>
              <a:defRPr lang="fr-FR" kern="1200">
                <a:solidFill>
                  <a:schemeClr val="tx1"/>
                </a:solidFill>
                <a:latin typeface="Arial" charset="0"/>
                <a:ea typeface="+mn-ea"/>
                <a:cs typeface="+mn-cs"/>
              </a:defRPr>
            </a:lvl5pPr>
          </a:lstStyle>
          <a:p>
            <a:r>
              <a:rPr lang="en-US" altLang="fr-FR" noProof="0" dirty="0"/>
              <a:t>Month</a:t>
            </a:r>
            <a:r>
              <a:rPr lang="en-US" altLang="fr-FR" dirty="0"/>
              <a:t> XX, 2012 (Arial 16)</a:t>
            </a:r>
          </a:p>
        </p:txBody>
      </p:sp>
      <p:sp>
        <p:nvSpPr>
          <p:cNvPr id="7" name="ZoneTexte 6"/>
          <p:cNvSpPr txBox="1"/>
          <p:nvPr userDrawn="1"/>
        </p:nvSpPr>
        <p:spPr>
          <a:xfrm>
            <a:off x="-1731664" y="369224"/>
            <a:ext cx="1596051" cy="2100575"/>
          </a:xfrm>
          <a:prstGeom prst="rect">
            <a:avLst/>
          </a:prstGeom>
          <a:noFill/>
        </p:spPr>
        <p:txBody>
          <a:bodyPr wrap="square" lIns="0" tIns="0" rIns="0" bIns="0" rtlCol="0">
            <a:spAutoFit/>
          </a:bodyPr>
          <a:lstStyle/>
          <a:p>
            <a:pPr algn="r"/>
            <a:r>
              <a:rPr lang="fr-FR" sz="1050" b="1" dirty="0">
                <a:solidFill>
                  <a:srgbClr val="000000"/>
                </a:solidFill>
                <a:latin typeface="Arial"/>
              </a:rPr>
              <a:t>REPLACE</a:t>
            </a:r>
            <a:r>
              <a:rPr lang="fr-FR" sz="1050" dirty="0">
                <a:solidFill>
                  <a:srgbClr val="000000"/>
                </a:solidFill>
                <a:latin typeface="Arial"/>
              </a:rPr>
              <a:t> </a:t>
            </a:r>
            <a:r>
              <a:rPr lang="fr-FR" sz="1050" b="1" dirty="0">
                <a:solidFill>
                  <a:srgbClr val="000000"/>
                </a:solidFill>
                <a:latin typeface="Arial"/>
              </a:rPr>
              <a:t>THE IMAGE: </a:t>
            </a:r>
          </a:p>
          <a:p>
            <a:pPr algn="r"/>
            <a:endParaRPr lang="fr-FR" sz="1050" b="1" dirty="0">
              <a:solidFill>
                <a:srgbClr val="000000"/>
              </a:solidFill>
              <a:latin typeface="Arial"/>
            </a:endParaRPr>
          </a:p>
          <a:p>
            <a:pPr algn="r"/>
            <a:r>
              <a:rPr lang="en-US" sz="1050" dirty="0">
                <a:solidFill>
                  <a:srgbClr val="000000"/>
                </a:solidFill>
                <a:latin typeface="Arial"/>
              </a:rPr>
              <a:t>Right  click &gt; </a:t>
            </a:r>
            <a:r>
              <a:rPr lang="en-US" sz="1050" i="1" dirty="0">
                <a:solidFill>
                  <a:srgbClr val="000000"/>
                </a:solidFill>
                <a:latin typeface="Arial"/>
              </a:rPr>
              <a:t>Background layout…</a:t>
            </a:r>
          </a:p>
          <a:p>
            <a:pPr algn="r"/>
            <a:endParaRPr lang="en-US" sz="1050" dirty="0">
              <a:solidFill>
                <a:srgbClr val="000000"/>
              </a:solidFill>
              <a:latin typeface="Arial"/>
            </a:endParaRPr>
          </a:p>
          <a:p>
            <a:pPr algn="r"/>
            <a:r>
              <a:rPr lang="en-US" sz="1050" dirty="0">
                <a:solidFill>
                  <a:srgbClr val="000000"/>
                </a:solidFill>
                <a:latin typeface="Arial"/>
              </a:rPr>
              <a:t>Select </a:t>
            </a:r>
            <a:r>
              <a:rPr lang="en-US" sz="1050" i="1" dirty="0">
                <a:solidFill>
                  <a:srgbClr val="000000"/>
                </a:solidFill>
                <a:latin typeface="Arial"/>
              </a:rPr>
              <a:t>Filling with image or texture</a:t>
            </a:r>
          </a:p>
          <a:p>
            <a:pPr algn="r"/>
            <a:endParaRPr lang="en-US" sz="1050" dirty="0">
              <a:solidFill>
                <a:srgbClr val="000000"/>
              </a:solidFill>
              <a:latin typeface="Arial"/>
            </a:endParaRPr>
          </a:p>
          <a:p>
            <a:pPr algn="r"/>
            <a:r>
              <a:rPr lang="en-US" sz="1050" i="1" dirty="0">
                <a:solidFill>
                  <a:srgbClr val="000000"/>
                </a:solidFill>
                <a:latin typeface="Arial"/>
              </a:rPr>
              <a:t>Insert from… File</a:t>
            </a:r>
            <a:r>
              <a:rPr lang="en-US" sz="1050" dirty="0">
                <a:solidFill>
                  <a:srgbClr val="000000"/>
                </a:solidFill>
                <a:latin typeface="Arial"/>
              </a:rPr>
              <a:t> button</a:t>
            </a:r>
          </a:p>
          <a:p>
            <a:pPr algn="r"/>
            <a:endParaRPr lang="en-US" sz="1050" dirty="0">
              <a:solidFill>
                <a:srgbClr val="000000"/>
              </a:solidFill>
              <a:latin typeface="Arial"/>
            </a:endParaRPr>
          </a:p>
          <a:p>
            <a:pPr algn="r"/>
            <a:r>
              <a:rPr lang="en-US" sz="1050" dirty="0">
                <a:solidFill>
                  <a:srgbClr val="000000"/>
                </a:solidFill>
                <a:latin typeface="Arial"/>
              </a:rPr>
              <a:t>Select your picture</a:t>
            </a:r>
          </a:p>
          <a:p>
            <a:pPr algn="r"/>
            <a:endParaRPr lang="en-US" sz="1050" dirty="0">
              <a:solidFill>
                <a:srgbClr val="000000"/>
              </a:solidFill>
              <a:latin typeface="Arial"/>
            </a:endParaRPr>
          </a:p>
          <a:p>
            <a:pPr algn="r"/>
            <a:r>
              <a:rPr lang="en-US" sz="1050" dirty="0">
                <a:solidFill>
                  <a:srgbClr val="000000"/>
                </a:solidFill>
                <a:latin typeface="Arial"/>
              </a:rPr>
              <a:t>Close window</a:t>
            </a:r>
          </a:p>
        </p:txBody>
      </p:sp>
      <p:sp>
        <p:nvSpPr>
          <p:cNvPr id="11" name="ZoneTexte 10"/>
          <p:cNvSpPr txBox="1"/>
          <p:nvPr userDrawn="1"/>
        </p:nvSpPr>
        <p:spPr>
          <a:xfrm>
            <a:off x="-1731664" y="5583908"/>
            <a:ext cx="1596051" cy="484748"/>
          </a:xfrm>
          <a:prstGeom prst="rect">
            <a:avLst/>
          </a:prstGeom>
          <a:noFill/>
        </p:spPr>
        <p:txBody>
          <a:bodyPr wrap="square" lIns="0" tIns="0" rIns="0" bIns="0" rtlCol="0">
            <a:spAutoFit/>
          </a:bodyPr>
          <a:lstStyle/>
          <a:p>
            <a:pPr algn="r"/>
            <a:r>
              <a:rPr lang="en-US" sz="1050" b="1" dirty="0">
                <a:solidFill>
                  <a:srgbClr val="000000"/>
                </a:solidFill>
                <a:latin typeface="Arial"/>
              </a:rPr>
              <a:t>On a dark background remove the STOP Hunger color logo</a:t>
            </a:r>
            <a:endParaRPr lang="en-US" sz="1050" dirty="0">
              <a:solidFill>
                <a:srgbClr val="000000"/>
              </a:solidFill>
              <a:latin typeface="Arial"/>
            </a:endParaRPr>
          </a:p>
        </p:txBody>
      </p:sp>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8"/>
            <a:ext cx="772800" cy="467047"/>
          </a:xfrm>
          <a:prstGeom prst="rect">
            <a:avLst/>
          </a:prstGeom>
        </p:spPr>
      </p:pic>
      <p:sp>
        <p:nvSpPr>
          <p:cNvPr id="9" name="Slide Number Placeholder 8"/>
          <p:cNvSpPr>
            <a:spLocks noGrp="1"/>
          </p:cNvSpPr>
          <p:nvPr>
            <p:ph type="sldNum" sz="quarter" idx="12"/>
          </p:nvPr>
        </p:nvSpPr>
        <p:spPr/>
        <p:txBody>
          <a:bodyPr/>
          <a:lstStyle/>
          <a:p>
            <a:pPr eaLnBrk="0" hangingPunct="0">
              <a:lnSpc>
                <a:spcPct val="90000"/>
              </a:lnSpc>
              <a:buClr>
                <a:srgbClr val="FF3333"/>
              </a:buClr>
              <a:buSzPct val="120000"/>
              <a:tabLst>
                <a:tab pos="811986" algn="l"/>
                <a:tab pos="1212026" algn="l"/>
                <a:tab pos="1612066" algn="l"/>
                <a:tab pos="6057749" algn="r"/>
              </a:tabLst>
            </a:pPr>
            <a:fld id="{B0A9F6E7-FE5B-4861-9484-6E92718E32B1}" type="slidenum">
              <a:rPr lang="en-US" smtClean="0">
                <a:solidFill>
                  <a:srgbClr val="000000"/>
                </a:solidFill>
              </a:rPr>
              <a:pPr eaLnBrk="0" hangingPunct="0">
                <a:lnSpc>
                  <a:spcPct val="90000"/>
                </a:lnSpc>
                <a:buClr>
                  <a:srgbClr val="FF3333"/>
                </a:buClr>
                <a:buSzPct val="120000"/>
                <a:tabLst>
                  <a:tab pos="811986" algn="l"/>
                  <a:tab pos="1212026" algn="l"/>
                  <a:tab pos="1612066" algn="l"/>
                  <a:tab pos="6057749" algn="r"/>
                </a:tabLst>
              </a:pPr>
              <a:t>‹#›</a:t>
            </a:fld>
            <a:r>
              <a:rPr lang="en-US">
                <a:solidFill>
                  <a:srgbClr val="000000"/>
                </a:solidFill>
              </a:rPr>
              <a:t> – </a:t>
            </a:r>
            <a:endParaRPr lang="en-US" dirty="0">
              <a:solidFill>
                <a:srgbClr val="000000"/>
              </a:solidFill>
            </a:endParaRPr>
          </a:p>
        </p:txBody>
      </p:sp>
      <p:sp>
        <p:nvSpPr>
          <p:cNvPr id="13" name="Footer Placeholder 12"/>
          <p:cNvSpPr>
            <a:spLocks noGrp="1"/>
          </p:cNvSpPr>
          <p:nvPr>
            <p:ph type="ftr" sz="quarter" idx="13"/>
          </p:nvPr>
        </p:nvSpPr>
        <p:spPr>
          <a:xfrm>
            <a:off x="914400" y="6387880"/>
            <a:ext cx="8160000" cy="317720"/>
          </a:xfrm>
        </p:spPr>
        <p:txBody>
          <a:bodyPr/>
          <a:lstStyle/>
          <a:p>
            <a:pPr eaLnBrk="0" hangingPunct="0">
              <a:lnSpc>
                <a:spcPct val="90000"/>
              </a:lnSpc>
              <a:buClr>
                <a:srgbClr val="FF3333"/>
              </a:buClr>
              <a:buSzPct val="120000"/>
              <a:tabLst>
                <a:tab pos="811986" algn="l"/>
                <a:tab pos="1212026" algn="l"/>
                <a:tab pos="1612066" algn="l"/>
                <a:tab pos="6057749" algn="r"/>
              </a:tabLst>
            </a:pPr>
            <a:r>
              <a:rPr lang="en-US">
                <a:solidFill>
                  <a:srgbClr val="000000"/>
                </a:solidFill>
              </a:rPr>
              <a:t>FY15 Unit Audit Preparation – July 2015</a:t>
            </a:r>
            <a:endParaRPr lang="en-US" dirty="0">
              <a:solidFill>
                <a:srgbClr val="000000"/>
              </a:solidFill>
            </a:endParaRPr>
          </a:p>
        </p:txBody>
      </p:sp>
      <p:sp>
        <p:nvSpPr>
          <p:cNvPr id="14" name="Rectangle 13"/>
          <p:cNvSpPr/>
          <p:nvPr userDrawn="1"/>
        </p:nvSpPr>
        <p:spPr>
          <a:xfrm>
            <a:off x="0" y="6642556"/>
            <a:ext cx="12192000" cy="184666"/>
          </a:xfrm>
          <a:prstGeom prst="rect">
            <a:avLst/>
          </a:prstGeom>
        </p:spPr>
        <p:txBody>
          <a:bodyPr wrap="square">
            <a:spAutoFit/>
          </a:bodyPr>
          <a:lstStyle/>
          <a:p>
            <a:pPr algn="ctr"/>
            <a:r>
              <a:rPr lang="en-US" sz="600" dirty="0">
                <a:solidFill>
                  <a:srgbClr val="2A295C"/>
                </a:solidFill>
                <a:latin typeface="Arial"/>
              </a:rPr>
              <a:t>Confidential and proprietary to Sodexo. Do not share or post without proper consent.</a:t>
            </a:r>
          </a:p>
        </p:txBody>
      </p:sp>
    </p:spTree>
    <p:extLst>
      <p:ext uri="{BB962C8B-B14F-4D97-AF65-F5344CB8AC3E}">
        <p14:creationId xmlns:p14="http://schemas.microsoft.com/office/powerpoint/2010/main" val="91747878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2"/>
            <a:ext cx="11040000" cy="415498"/>
          </a:xfrm>
          <a:noFill/>
        </p:spPr>
        <p:txBody>
          <a:bodyPr lIns="0" tIns="0" rIns="0" bIns="0">
            <a:spAutoFit/>
          </a:bodyPr>
          <a:lstStyle>
            <a:lvl1pPr>
              <a:defRPr sz="3000" b="1" baseline="0">
                <a:solidFill>
                  <a:schemeClr val="bg1"/>
                </a:solidFill>
              </a:defRPr>
            </a:lvl1pPr>
          </a:lstStyle>
          <a:p>
            <a:r>
              <a:rPr lang="en-US" noProof="0" dirty="0"/>
              <a:t>Title – Arial 40, Bold</a:t>
            </a:r>
          </a:p>
        </p:txBody>
      </p:sp>
      <p:sp>
        <p:nvSpPr>
          <p:cNvPr id="8" name="Espace réservé du texte 7"/>
          <p:cNvSpPr>
            <a:spLocks noGrp="1"/>
          </p:cNvSpPr>
          <p:nvPr>
            <p:ph type="body" sz="quarter" idx="11" hasCustomPrompt="1"/>
          </p:nvPr>
        </p:nvSpPr>
        <p:spPr>
          <a:xfrm>
            <a:off x="596900" y="3719655"/>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200" b="0" kern="1200" baseline="0" smtClean="0">
                <a:solidFill>
                  <a:schemeClr val="bg1"/>
                </a:solidFill>
                <a:latin typeface="Arial" charset="0"/>
              </a:defRPr>
            </a:lvl1pPr>
            <a:lvl2pPr marL="142871" indent="0">
              <a:buNone/>
              <a:defRPr lang="fr-FR" kern="1200" smtClean="0">
                <a:solidFill>
                  <a:schemeClr val="tx1"/>
                </a:solidFill>
                <a:latin typeface="Arial" charset="0"/>
                <a:ea typeface="+mn-ea"/>
                <a:cs typeface="+mn-cs"/>
              </a:defRPr>
            </a:lvl2pPr>
            <a:lvl3pPr marL="553626" indent="0">
              <a:buNone/>
              <a:defRPr lang="fr-FR" kern="1200" smtClean="0">
                <a:solidFill>
                  <a:schemeClr val="tx1"/>
                </a:solidFill>
                <a:latin typeface="Arial" charset="0"/>
                <a:ea typeface="+mn-ea"/>
                <a:cs typeface="+mn-cs"/>
              </a:defRPr>
            </a:lvl3pPr>
            <a:lvl4pPr marL="894137" indent="0">
              <a:buNone/>
              <a:defRPr lang="fr-FR" kern="1200" smtClean="0">
                <a:solidFill>
                  <a:schemeClr val="tx1"/>
                </a:solidFill>
                <a:latin typeface="Arial" charset="0"/>
                <a:ea typeface="+mn-ea"/>
                <a:cs typeface="+mn-cs"/>
              </a:defRPr>
            </a:lvl4pPr>
            <a:lvl5pPr marL="1157259" indent="0">
              <a:buFont typeface="Arial" pitchFamily="34" charset="0"/>
              <a:buNone/>
              <a:defRPr lang="fr-FR" kern="1200">
                <a:solidFill>
                  <a:schemeClr val="tx1"/>
                </a:solidFill>
                <a:latin typeface="Arial" charset="0"/>
                <a:ea typeface="+mn-ea"/>
                <a:cs typeface="+mn-cs"/>
              </a:defRPr>
            </a:lvl5pPr>
          </a:lstStyle>
          <a:p>
            <a:r>
              <a:rPr lang="en-US" altLang="fr-FR" noProof="0" dirty="0"/>
              <a:t>Month XX, 2012 (Arial 16)</a:t>
            </a:r>
          </a:p>
          <a:p>
            <a:endParaRPr lang="en-US" altLang="fr-FR" noProof="0" dirty="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7" y="1115224"/>
            <a:ext cx="2637268" cy="847975"/>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8"/>
            <a:ext cx="772800" cy="467047"/>
          </a:xfrm>
          <a:prstGeom prst="rect">
            <a:avLst/>
          </a:prstGeom>
        </p:spPr>
      </p:pic>
      <p:sp>
        <p:nvSpPr>
          <p:cNvPr id="11" name="Rectangle 10"/>
          <p:cNvSpPr/>
          <p:nvPr userDrawn="1"/>
        </p:nvSpPr>
        <p:spPr>
          <a:xfrm>
            <a:off x="0" y="6642556"/>
            <a:ext cx="12192000" cy="184666"/>
          </a:xfrm>
          <a:prstGeom prst="rect">
            <a:avLst/>
          </a:prstGeom>
        </p:spPr>
        <p:txBody>
          <a:bodyPr wrap="square">
            <a:spAutoFit/>
          </a:bodyPr>
          <a:lstStyle/>
          <a:p>
            <a:pPr algn="ctr"/>
            <a:r>
              <a:rPr lang="en-US" sz="600" dirty="0">
                <a:solidFill>
                  <a:srgbClr val="FFFFFF"/>
                </a:solidFill>
                <a:latin typeface="Arial"/>
              </a:rPr>
              <a:t>Confidential and proprietary to Sodexo. Do not share or post without proper consent.</a:t>
            </a:r>
          </a:p>
        </p:txBody>
      </p:sp>
    </p:spTree>
    <p:extLst>
      <p:ext uri="{BB962C8B-B14F-4D97-AF65-F5344CB8AC3E}">
        <p14:creationId xmlns:p14="http://schemas.microsoft.com/office/powerpoint/2010/main" val="197680142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986" algn="l"/>
                <a:tab pos="1212026" algn="l"/>
                <a:tab pos="1612066" algn="l"/>
                <a:tab pos="6057749" algn="r"/>
              </a:tabLst>
            </a:pPr>
            <a:fld id="{B0A9F6E7-FE5B-4861-9484-6E92718E32B1}" type="slidenum">
              <a:rPr lang="en-US" smtClean="0">
                <a:solidFill>
                  <a:srgbClr val="000000"/>
                </a:solidFill>
              </a:rPr>
              <a:pPr eaLnBrk="0" hangingPunct="0">
                <a:lnSpc>
                  <a:spcPct val="90000"/>
                </a:lnSpc>
                <a:buClr>
                  <a:srgbClr val="FF3333"/>
                </a:buClr>
                <a:buSzPct val="120000"/>
                <a:tabLst>
                  <a:tab pos="811986" algn="l"/>
                  <a:tab pos="1212026" algn="l"/>
                  <a:tab pos="1612066" algn="l"/>
                  <a:tab pos="6057749"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hasCustomPrompt="1"/>
          </p:nvPr>
        </p:nvSpPr>
        <p:spPr>
          <a:xfrm>
            <a:off x="4463822" y="954156"/>
            <a:ext cx="7131281" cy="5202000"/>
          </a:xfrm>
          <a:solidFill>
            <a:schemeClr val="bg1"/>
          </a:solidFill>
          <a:ln>
            <a:solidFill>
              <a:srgbClr val="2A295C"/>
            </a:solidFill>
          </a:ln>
        </p:spPr>
        <p:txBody>
          <a:bodyPr lIns="72000" anchor="ctr" anchorCtr="0"/>
          <a:lstStyle>
            <a:lvl1pPr marL="342892" indent="-342892">
              <a:spcBef>
                <a:spcPts val="675"/>
              </a:spcBef>
              <a:spcAft>
                <a:spcPts val="675"/>
              </a:spcAft>
              <a:buClr>
                <a:schemeClr val="tx2"/>
              </a:buClr>
              <a:buSzPct val="100000"/>
              <a:buFont typeface="+mj-lt"/>
              <a:buAutoNum type="arabicPeriod"/>
              <a:defRPr sz="1800" b="1" baseline="0"/>
            </a:lvl1pPr>
            <a:lvl2pPr marL="539341" indent="0">
              <a:buClr>
                <a:schemeClr val="tx1"/>
              </a:buClr>
              <a:buFont typeface="+mj-lt"/>
              <a:buNone/>
              <a:defRPr/>
            </a:lvl2pPr>
            <a:lvl3pPr marL="1340611" indent="-257168">
              <a:buClr>
                <a:schemeClr val="tx1"/>
              </a:buClr>
              <a:buFont typeface="+mj-lt"/>
              <a:buAutoNum type="arabicPeriod"/>
              <a:defRPr/>
            </a:lvl3pPr>
            <a:lvl4pPr marL="1870425" indent="-257168">
              <a:buClr>
                <a:schemeClr val="tx1"/>
              </a:buClr>
              <a:buFont typeface="+mj-lt"/>
              <a:buAutoNum type="arabicPeriod"/>
              <a:defRPr/>
            </a:lvl4pPr>
            <a:lvl5pPr marL="2072828" indent="-257168">
              <a:buClr>
                <a:schemeClr val="tx1"/>
              </a:buClr>
              <a:buFont typeface="+mj-lt"/>
              <a:buAutoNum type="arabicPeriod"/>
              <a:defRPr/>
            </a:lvl5pPr>
          </a:lstStyle>
          <a:p>
            <a:pPr lvl="0"/>
            <a:r>
              <a:rPr lang="en-US" dirty="0"/>
              <a:t>Arial 24, Bold</a:t>
            </a:r>
          </a:p>
        </p:txBody>
      </p:sp>
      <p:sp>
        <p:nvSpPr>
          <p:cNvPr id="9" name="Titre 1"/>
          <p:cNvSpPr>
            <a:spLocks noGrp="1"/>
          </p:cNvSpPr>
          <p:nvPr>
            <p:ph type="title" hasCustomPrompt="1"/>
          </p:nvPr>
        </p:nvSpPr>
        <p:spPr bwMode="gray">
          <a:xfrm>
            <a:off x="596900" y="352425"/>
            <a:ext cx="10998200" cy="4674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SUMMARY</a:t>
            </a:r>
          </a:p>
        </p:txBody>
      </p:sp>
      <p:sp>
        <p:nvSpPr>
          <p:cNvPr id="10" name="Espace réservé pour une image  6"/>
          <p:cNvSpPr>
            <a:spLocks noGrp="1"/>
          </p:cNvSpPr>
          <p:nvPr>
            <p:ph type="pic" sz="quarter" idx="12"/>
          </p:nvPr>
        </p:nvSpPr>
        <p:spPr>
          <a:xfrm>
            <a:off x="596900" y="954156"/>
            <a:ext cx="3771901" cy="5202000"/>
          </a:xfrm>
          <a:noFill/>
        </p:spPr>
        <p:txBody>
          <a:bodyPr/>
          <a:lstStyle>
            <a:lvl1pPr marL="0" indent="0" algn="ctr">
              <a:buNone/>
              <a:defRPr/>
            </a:lvl1pPr>
          </a:lstStyle>
          <a:p>
            <a:r>
              <a:rPr lang="en-US" dirty="0"/>
              <a:t>Click icon to add picture</a:t>
            </a:r>
            <a:endParaRPr lang="fr-FR" dirty="0"/>
          </a:p>
        </p:txBody>
      </p:sp>
      <p:sp>
        <p:nvSpPr>
          <p:cNvPr id="12" name="ZoneTexte 11"/>
          <p:cNvSpPr txBox="1"/>
          <p:nvPr userDrawn="1"/>
        </p:nvSpPr>
        <p:spPr>
          <a:xfrm>
            <a:off x="-1584853" y="1872117"/>
            <a:ext cx="1487432" cy="1800493"/>
          </a:xfrm>
          <a:prstGeom prst="rect">
            <a:avLst/>
          </a:prstGeom>
          <a:noFill/>
        </p:spPr>
        <p:txBody>
          <a:bodyPr wrap="square" lIns="0" tIns="0" rIns="0" bIns="0" rtlCol="0">
            <a:spAutoFit/>
          </a:bodyPr>
          <a:lstStyle/>
          <a:p>
            <a:pPr algn="r"/>
            <a:endParaRPr lang="en-US" sz="900" dirty="0">
              <a:solidFill>
                <a:srgbClr val="000000"/>
              </a:solidFill>
              <a:latin typeface="Arial"/>
            </a:endParaRPr>
          </a:p>
          <a:p>
            <a:pPr algn="r"/>
            <a:r>
              <a:rPr lang="en-US" sz="900" b="1" dirty="0">
                <a:solidFill>
                  <a:srgbClr val="000000"/>
                </a:solidFill>
                <a:latin typeface="Arial"/>
              </a:rPr>
              <a:t>TO</a:t>
            </a:r>
          </a:p>
          <a:p>
            <a:pPr algn="r"/>
            <a:r>
              <a:rPr lang="en-US" sz="900" b="1" dirty="0">
                <a:solidFill>
                  <a:srgbClr val="000000"/>
                </a:solidFill>
                <a:latin typeface="Arial"/>
              </a:rPr>
              <a:t>REPLACE</a:t>
            </a:r>
            <a:r>
              <a:rPr lang="en-US" sz="900" dirty="0">
                <a:solidFill>
                  <a:srgbClr val="000000"/>
                </a:solidFill>
                <a:latin typeface="Arial"/>
              </a:rPr>
              <a:t> </a:t>
            </a:r>
            <a:br>
              <a:rPr lang="en-US" sz="900" dirty="0">
                <a:solidFill>
                  <a:srgbClr val="000000"/>
                </a:solidFill>
                <a:latin typeface="Arial"/>
              </a:rPr>
            </a:br>
            <a:r>
              <a:rPr lang="en-US" sz="900" dirty="0">
                <a:solidFill>
                  <a:srgbClr val="000000"/>
                </a:solidFill>
                <a:latin typeface="Arial"/>
              </a:rPr>
              <a:t>AN IMAGE: </a:t>
            </a:r>
            <a:r>
              <a:rPr lang="en-US" sz="900" b="1" dirty="0">
                <a:solidFill>
                  <a:srgbClr val="000000"/>
                </a:solidFill>
                <a:latin typeface="Arial"/>
              </a:rPr>
              <a:t>Click on the image and delete </a:t>
            </a:r>
          </a:p>
          <a:p>
            <a:pPr algn="r"/>
            <a:endParaRPr lang="en-US" sz="900" b="1" dirty="0">
              <a:solidFill>
                <a:srgbClr val="000000"/>
              </a:solidFill>
              <a:latin typeface="Arial"/>
            </a:endParaRPr>
          </a:p>
          <a:p>
            <a:pPr algn="r"/>
            <a:r>
              <a:rPr lang="en-US" sz="900" dirty="0">
                <a:solidFill>
                  <a:srgbClr val="000000"/>
                </a:solidFill>
                <a:latin typeface="Arial"/>
              </a:rPr>
              <a:t>then click on the photo icon.</a:t>
            </a:r>
          </a:p>
          <a:p>
            <a:pPr algn="r"/>
            <a:endParaRPr lang="en-US" sz="900" dirty="0">
              <a:solidFill>
                <a:srgbClr val="000000"/>
              </a:solidFill>
              <a:latin typeface="Arial"/>
            </a:endParaRPr>
          </a:p>
          <a:p>
            <a:pPr algn="r"/>
            <a:r>
              <a:rPr lang="en-US" sz="900" dirty="0">
                <a:solidFill>
                  <a:srgbClr val="000000"/>
                </a:solidFill>
                <a:latin typeface="Arial"/>
              </a:rPr>
              <a:t>Select your photo and insert</a:t>
            </a:r>
          </a:p>
          <a:p>
            <a:pPr algn="r"/>
            <a:endParaRPr lang="en-US" sz="900" dirty="0">
              <a:solidFill>
                <a:srgbClr val="000000"/>
              </a:solidFill>
              <a:latin typeface="Arial"/>
            </a:endParaRPr>
          </a:p>
          <a:p>
            <a:pPr algn="r"/>
            <a:r>
              <a:rPr lang="en-US" sz="900" dirty="0">
                <a:solidFill>
                  <a:srgbClr val="000000"/>
                </a:solidFill>
                <a:latin typeface="Arial"/>
              </a:rPr>
              <a:t>Resize photo if needed by cropping and sliding it </a:t>
            </a:r>
          </a:p>
          <a:p>
            <a:pPr algn="r"/>
            <a:endParaRPr lang="fr-FR" sz="900" dirty="0">
              <a:solidFill>
                <a:srgbClr val="000000"/>
              </a:solidFill>
              <a:latin typeface="Arial"/>
            </a:endParaRP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811986" algn="l"/>
                <a:tab pos="1212026" algn="l"/>
                <a:tab pos="1612066" algn="l"/>
                <a:tab pos="6057749"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392275698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986" algn="l"/>
                <a:tab pos="1212026" algn="l"/>
                <a:tab pos="1612066" algn="l"/>
                <a:tab pos="6057749" algn="r"/>
              </a:tabLst>
            </a:pPr>
            <a:fld id="{B0A9F6E7-FE5B-4861-9484-6E92718E32B1}" type="slidenum">
              <a:rPr lang="en-US" smtClean="0">
                <a:solidFill>
                  <a:srgbClr val="000000"/>
                </a:solidFill>
              </a:rPr>
              <a:pPr eaLnBrk="0" hangingPunct="0">
                <a:lnSpc>
                  <a:spcPct val="90000"/>
                </a:lnSpc>
                <a:buClr>
                  <a:srgbClr val="FF3333"/>
                </a:buClr>
                <a:buSzPct val="120000"/>
                <a:tabLst>
                  <a:tab pos="811986" algn="l"/>
                  <a:tab pos="1212026" algn="l"/>
                  <a:tab pos="1612066" algn="l"/>
                  <a:tab pos="6057749"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2743201" y="368478"/>
            <a:ext cx="8851899" cy="5803729"/>
          </a:xfrm>
          <a:solidFill>
            <a:schemeClr val="bg2"/>
          </a:solidFill>
        </p:spPr>
        <p:txBody>
          <a:bodyPr lIns="72000" anchor="ctr" anchorCtr="0"/>
          <a:lstStyle>
            <a:lvl1pPr marL="342892" indent="-342892">
              <a:spcBef>
                <a:spcPts val="675"/>
              </a:spcBef>
              <a:spcAft>
                <a:spcPts val="675"/>
              </a:spcAft>
              <a:buClr>
                <a:schemeClr val="tx2"/>
              </a:buClr>
              <a:buSzPct val="100000"/>
              <a:buFont typeface="+mj-lt"/>
              <a:buAutoNum type="arabicPeriod"/>
              <a:defRPr sz="1800"/>
            </a:lvl1pPr>
            <a:lvl2pPr marL="882232" indent="-342892">
              <a:buClr>
                <a:schemeClr val="tx2"/>
              </a:buClr>
              <a:buSzPct val="100000"/>
              <a:buFont typeface="+mj-lt"/>
              <a:buAutoNum type="alphaLcPeriod"/>
              <a:defRPr b="0"/>
            </a:lvl2pPr>
            <a:lvl3pPr marL="1340611" indent="-257168">
              <a:buClr>
                <a:schemeClr val="tx1"/>
              </a:buClr>
              <a:buFont typeface="+mj-lt"/>
              <a:buAutoNum type="arabicPeriod"/>
              <a:defRPr/>
            </a:lvl3pPr>
            <a:lvl4pPr marL="1870425" indent="-257168">
              <a:buClr>
                <a:schemeClr val="tx1"/>
              </a:buClr>
              <a:buFont typeface="+mj-lt"/>
              <a:buAutoNum type="arabicPeriod"/>
              <a:defRPr/>
            </a:lvl4pPr>
            <a:lvl5pPr marL="2072828" indent="-257168">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userDrawn="1"/>
        </p:nvSpPr>
        <p:spPr bwMode="auto">
          <a:xfrm>
            <a:off x="601133" y="352431"/>
            <a:ext cx="2040467" cy="5813425"/>
          </a:xfrm>
          <a:prstGeom prst="rect">
            <a:avLst/>
          </a:prstGeom>
          <a:solidFill>
            <a:schemeClr val="bg1"/>
          </a:solidFill>
          <a:ln>
            <a:solidFill>
              <a:srgbClr val="2A295C"/>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54000" anchor="ctr"/>
          <a:lstStyle/>
          <a:p>
            <a:pPr algn="ctr"/>
            <a:r>
              <a:rPr lang="en-US" sz="4050" dirty="0">
                <a:solidFill>
                  <a:srgbClr val="2A295C"/>
                </a:solidFill>
                <a:latin typeface="Aria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811986" algn="l"/>
                <a:tab pos="1212026" algn="l"/>
                <a:tab pos="1612066" algn="l"/>
                <a:tab pos="6057749"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167308524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986" algn="l"/>
                <a:tab pos="1212026" algn="l"/>
                <a:tab pos="1612066" algn="l"/>
                <a:tab pos="6057749" algn="r"/>
              </a:tabLst>
            </a:pPr>
            <a:fld id="{B0A9F6E7-FE5B-4861-9484-6E92718E32B1}" type="slidenum">
              <a:rPr lang="en-US" smtClean="0">
                <a:solidFill>
                  <a:srgbClr val="000000"/>
                </a:solidFill>
              </a:rPr>
              <a:pPr eaLnBrk="0" hangingPunct="0">
                <a:lnSpc>
                  <a:spcPct val="90000"/>
                </a:lnSpc>
                <a:buClr>
                  <a:srgbClr val="FF3333"/>
                </a:buClr>
                <a:buSzPct val="120000"/>
                <a:tabLst>
                  <a:tab pos="811986" algn="l"/>
                  <a:tab pos="1212026" algn="l"/>
                  <a:tab pos="1612066" algn="l"/>
                  <a:tab pos="6057749"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hasCustomPrompt="1"/>
          </p:nvPr>
        </p:nvSpPr>
        <p:spPr bwMode="ltGray">
          <a:xfrm>
            <a:off x="2743201" y="304807"/>
            <a:ext cx="8851899" cy="5803729"/>
          </a:xfrm>
          <a:solidFill>
            <a:schemeClr val="bg1"/>
          </a:solidFill>
          <a:ln>
            <a:solidFill>
              <a:srgbClr val="2A295C"/>
            </a:solidFill>
          </a:ln>
        </p:spPr>
        <p:txBody>
          <a:bodyPr lIns="72000" anchor="ctr" anchorCtr="0"/>
          <a:lstStyle>
            <a:lvl1pPr marL="342892" indent="-342892">
              <a:spcBef>
                <a:spcPts val="675"/>
              </a:spcBef>
              <a:spcAft>
                <a:spcPts val="675"/>
              </a:spcAft>
              <a:buClr>
                <a:schemeClr val="tx2"/>
              </a:buClr>
              <a:buSzPct val="100000"/>
              <a:buFont typeface="+mj-lt"/>
              <a:buAutoNum type="arabicPeriod"/>
              <a:defRPr sz="1800"/>
            </a:lvl1pPr>
            <a:lvl2pPr marL="882232" indent="-342892">
              <a:buClr>
                <a:schemeClr val="tx2"/>
              </a:buClr>
              <a:buSzPct val="100000"/>
              <a:buFont typeface="+mj-lt"/>
              <a:buAutoNum type="alphaLcPeriod"/>
              <a:defRPr b="0"/>
            </a:lvl2pPr>
            <a:lvl3pPr marL="1340611" indent="-257168">
              <a:buClr>
                <a:schemeClr val="tx1"/>
              </a:buClr>
              <a:buFont typeface="+mj-lt"/>
              <a:buAutoNum type="arabicPeriod"/>
              <a:defRPr/>
            </a:lvl3pPr>
            <a:lvl4pPr marL="1870425" indent="-257168">
              <a:buClr>
                <a:schemeClr val="tx1"/>
              </a:buClr>
              <a:buFont typeface="+mj-lt"/>
              <a:buAutoNum type="arabicPeriod"/>
              <a:defRPr/>
            </a:lvl4pPr>
            <a:lvl5pPr marL="2072828" indent="-257168">
              <a:buClr>
                <a:schemeClr val="tx1"/>
              </a:buClr>
              <a:buFont typeface="+mj-lt"/>
              <a:buAutoNum type="arabicPeriod"/>
              <a:defRPr/>
            </a:lvl5pPr>
          </a:lstStyle>
          <a:p>
            <a:pPr lvl="0"/>
            <a:r>
              <a:rPr lang="en-US" noProof="0" dirty="0"/>
              <a:t>Arial 24, Bold</a:t>
            </a:r>
          </a:p>
        </p:txBody>
      </p:sp>
      <p:sp>
        <p:nvSpPr>
          <p:cNvPr id="8" name="Rectangle 3"/>
          <p:cNvSpPr>
            <a:spLocks noChangeArrowheads="1"/>
          </p:cNvSpPr>
          <p:nvPr userDrawn="1"/>
        </p:nvSpPr>
        <p:spPr bwMode="auto">
          <a:xfrm>
            <a:off x="601135" y="304807"/>
            <a:ext cx="2040468" cy="5813425"/>
          </a:xfrm>
          <a:prstGeom prst="rect">
            <a:avLst/>
          </a:prstGeom>
          <a:solidFill>
            <a:srgbClr val="D3D0C9"/>
          </a:solidFill>
          <a:ln>
            <a:solidFill>
              <a:srgbClr val="2A295C"/>
            </a:solidFill>
          </a:ln>
          <a:effectLst/>
        </p:spPr>
        <p:txBody>
          <a:bodyPr vert="wordArtVert" lIns="0" rIns="54000" anchor="ctr"/>
          <a:lstStyle/>
          <a:p>
            <a:pPr algn="ctr"/>
            <a:r>
              <a:rPr lang="en-US" sz="4050" dirty="0">
                <a:solidFill>
                  <a:srgbClr val="2A295C"/>
                </a:solidFill>
                <a:latin typeface="Aria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811986" algn="l"/>
                <a:tab pos="1212026" algn="l"/>
                <a:tab pos="1612066" algn="l"/>
                <a:tab pos="6057749"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53239411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986" algn="l"/>
                <a:tab pos="1212026" algn="l"/>
                <a:tab pos="1612066" algn="l"/>
                <a:tab pos="6057749" algn="r"/>
              </a:tabLst>
            </a:pPr>
            <a:fld id="{B0A9F6E7-FE5B-4861-9484-6E92718E32B1}" type="slidenum">
              <a:rPr lang="en-US" smtClean="0">
                <a:solidFill>
                  <a:srgbClr val="000000"/>
                </a:solidFill>
              </a:rPr>
              <a:pPr eaLnBrk="0" hangingPunct="0">
                <a:lnSpc>
                  <a:spcPct val="90000"/>
                </a:lnSpc>
                <a:buClr>
                  <a:srgbClr val="FF3333"/>
                </a:buClr>
                <a:buSzPct val="120000"/>
                <a:tabLst>
                  <a:tab pos="811986" algn="l"/>
                  <a:tab pos="1212026" algn="l"/>
                  <a:tab pos="1612066" algn="l"/>
                  <a:tab pos="6057749"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7" y="954157"/>
            <a:ext cx="10998203" cy="2186812"/>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hasCustomPrompt="1"/>
          </p:nvPr>
        </p:nvSpPr>
        <p:spPr bwMode="ltGray">
          <a:xfrm>
            <a:off x="601136" y="3212979"/>
            <a:ext cx="10993965" cy="2943179"/>
          </a:xfrm>
          <a:solidFill>
            <a:schemeClr val="bg1"/>
          </a:solidFill>
          <a:ln>
            <a:solidFill>
              <a:srgbClr val="2A295C"/>
            </a:solidFill>
          </a:ln>
        </p:spPr>
        <p:txBody>
          <a:bodyPr lIns="108000" tIns="108000" anchor="t" anchorCtr="0"/>
          <a:lstStyle>
            <a:lvl1pPr marL="0" indent="0">
              <a:spcBef>
                <a:spcPts val="675"/>
              </a:spcBef>
              <a:spcAft>
                <a:spcPts val="675"/>
              </a:spcAft>
              <a:buClr>
                <a:schemeClr val="tx2"/>
              </a:buClr>
              <a:buSzPct val="100000"/>
              <a:buFont typeface="+mj-lt"/>
              <a:buNone/>
              <a:defRPr lang="fr-FR" sz="3000" b="1" dirty="0" smtClean="0">
                <a:solidFill>
                  <a:srgbClr val="2A295C"/>
                </a:solidFill>
                <a:latin typeface="+mn-lt"/>
                <a:ea typeface="+mn-ea"/>
                <a:cs typeface="+mn-cs"/>
              </a:defRPr>
            </a:lvl1pPr>
            <a:lvl2pPr marL="882232" indent="-342892">
              <a:buClr>
                <a:schemeClr val="tx2"/>
              </a:buClr>
              <a:buSzPct val="100000"/>
              <a:buFont typeface="+mj-lt"/>
              <a:buAutoNum type="alphaLcPeriod"/>
              <a:defRPr b="0"/>
            </a:lvl2pPr>
            <a:lvl3pPr marL="1340611" indent="-257168">
              <a:buClr>
                <a:schemeClr val="tx1"/>
              </a:buClr>
              <a:buFont typeface="+mj-lt"/>
              <a:buAutoNum type="arabicPeriod"/>
              <a:defRPr/>
            </a:lvl3pPr>
            <a:lvl4pPr marL="1870425" indent="-257168">
              <a:buClr>
                <a:schemeClr val="tx1"/>
              </a:buClr>
              <a:buFont typeface="+mj-lt"/>
              <a:buAutoNum type="arabicPeriod"/>
              <a:defRPr/>
            </a:lvl4pPr>
            <a:lvl5pPr marL="2072828" indent="-257168">
              <a:buClr>
                <a:schemeClr val="tx1"/>
              </a:buClr>
              <a:buFont typeface="+mj-lt"/>
              <a:buAutoNum type="arabicPeriod"/>
              <a:defRPr/>
            </a:lvl5pPr>
          </a:lstStyle>
          <a:p>
            <a:pPr lvl="0"/>
            <a:r>
              <a:rPr lang="en-US" noProof="0" dirty="0"/>
              <a:t>Arial 40, Bold</a:t>
            </a:r>
          </a:p>
          <a:p>
            <a:pPr lvl="1"/>
            <a:r>
              <a:rPr lang="en-US" noProof="0" dirty="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a:t>CHAPTER NUMBER</a:t>
            </a:r>
          </a:p>
        </p:txBody>
      </p:sp>
      <p:sp>
        <p:nvSpPr>
          <p:cNvPr id="10" name="ZoneTexte 9"/>
          <p:cNvSpPr txBox="1"/>
          <p:nvPr userDrawn="1"/>
        </p:nvSpPr>
        <p:spPr>
          <a:xfrm>
            <a:off x="-1584853" y="1872117"/>
            <a:ext cx="1487432" cy="1800493"/>
          </a:xfrm>
          <a:prstGeom prst="rect">
            <a:avLst/>
          </a:prstGeom>
          <a:noFill/>
        </p:spPr>
        <p:txBody>
          <a:bodyPr wrap="square" lIns="0" tIns="0" rIns="0" bIns="0" rtlCol="0">
            <a:spAutoFit/>
          </a:bodyPr>
          <a:lstStyle/>
          <a:p>
            <a:pPr algn="r"/>
            <a:r>
              <a:rPr lang="en-US" sz="900" b="1" dirty="0">
                <a:solidFill>
                  <a:srgbClr val="000000"/>
                </a:solidFill>
                <a:latin typeface="Arial"/>
              </a:rPr>
              <a:t>TO</a:t>
            </a:r>
          </a:p>
          <a:p>
            <a:pPr algn="r"/>
            <a:r>
              <a:rPr lang="en-US" sz="900" b="1" dirty="0">
                <a:solidFill>
                  <a:srgbClr val="000000"/>
                </a:solidFill>
                <a:latin typeface="Arial"/>
              </a:rPr>
              <a:t>REPLACE</a:t>
            </a:r>
            <a:r>
              <a:rPr lang="en-US" sz="900" dirty="0">
                <a:solidFill>
                  <a:srgbClr val="000000"/>
                </a:solidFill>
                <a:latin typeface="Arial"/>
              </a:rPr>
              <a:t> </a:t>
            </a:r>
            <a:br>
              <a:rPr lang="en-US" sz="900" dirty="0">
                <a:solidFill>
                  <a:srgbClr val="000000"/>
                </a:solidFill>
                <a:latin typeface="Arial"/>
              </a:rPr>
            </a:br>
            <a:r>
              <a:rPr lang="en-US" sz="900" dirty="0">
                <a:solidFill>
                  <a:srgbClr val="000000"/>
                </a:solidFill>
                <a:latin typeface="Arial"/>
              </a:rPr>
              <a:t>AN IMAGE: </a:t>
            </a:r>
            <a:r>
              <a:rPr lang="en-US" sz="900" b="1" dirty="0">
                <a:solidFill>
                  <a:srgbClr val="000000"/>
                </a:solidFill>
                <a:latin typeface="Arial"/>
              </a:rPr>
              <a:t>Click on the image and delete </a:t>
            </a:r>
          </a:p>
          <a:p>
            <a:pPr algn="r"/>
            <a:endParaRPr lang="en-US" sz="900" b="1" dirty="0">
              <a:solidFill>
                <a:srgbClr val="000000"/>
              </a:solidFill>
              <a:latin typeface="Arial"/>
            </a:endParaRPr>
          </a:p>
          <a:p>
            <a:pPr algn="r"/>
            <a:r>
              <a:rPr lang="en-US" sz="900" dirty="0">
                <a:solidFill>
                  <a:srgbClr val="000000"/>
                </a:solidFill>
                <a:latin typeface="Arial"/>
              </a:rPr>
              <a:t>then click on the photo icon.</a:t>
            </a:r>
          </a:p>
          <a:p>
            <a:pPr algn="r"/>
            <a:endParaRPr lang="en-US" sz="900" dirty="0">
              <a:solidFill>
                <a:srgbClr val="000000"/>
              </a:solidFill>
              <a:latin typeface="Arial"/>
            </a:endParaRPr>
          </a:p>
          <a:p>
            <a:pPr algn="r"/>
            <a:r>
              <a:rPr lang="en-US" sz="900" dirty="0">
                <a:solidFill>
                  <a:srgbClr val="000000"/>
                </a:solidFill>
                <a:latin typeface="Arial"/>
              </a:rPr>
              <a:t>Select your photo and insert</a:t>
            </a:r>
          </a:p>
          <a:p>
            <a:pPr algn="r"/>
            <a:endParaRPr lang="en-US" sz="900" dirty="0">
              <a:solidFill>
                <a:srgbClr val="000000"/>
              </a:solidFill>
              <a:latin typeface="Arial"/>
            </a:endParaRPr>
          </a:p>
          <a:p>
            <a:pPr algn="r"/>
            <a:r>
              <a:rPr lang="en-US" sz="900" dirty="0">
                <a:solidFill>
                  <a:srgbClr val="000000"/>
                </a:solidFill>
                <a:latin typeface="Arial"/>
              </a:rPr>
              <a:t>Resize photo if needed by cropping and sliding it </a:t>
            </a:r>
          </a:p>
          <a:p>
            <a:pPr algn="r"/>
            <a:endParaRPr lang="fr-FR" sz="900" dirty="0">
              <a:solidFill>
                <a:srgbClr val="000000"/>
              </a:solidFill>
              <a:latin typeface="Arial"/>
            </a:endParaRPr>
          </a:p>
          <a:p>
            <a:pPr algn="r"/>
            <a:endParaRPr lang="fr-FR" sz="900" dirty="0">
              <a:solidFill>
                <a:srgbClr val="000000"/>
              </a:solidFill>
              <a:latin typeface="Aria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811986" algn="l"/>
                <a:tab pos="1212026" algn="l"/>
                <a:tab pos="1612066" algn="l"/>
                <a:tab pos="6057749"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69558735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986" algn="l"/>
                <a:tab pos="1212026" algn="l"/>
                <a:tab pos="1612066" algn="l"/>
                <a:tab pos="6057749" algn="r"/>
              </a:tabLst>
            </a:pPr>
            <a:fld id="{B0A9F6E7-FE5B-4861-9484-6E92718E32B1}" type="slidenum">
              <a:rPr lang="en-US" smtClean="0">
                <a:solidFill>
                  <a:srgbClr val="000000"/>
                </a:solidFill>
              </a:rPr>
              <a:pPr eaLnBrk="0" hangingPunct="0">
                <a:lnSpc>
                  <a:spcPct val="90000"/>
                </a:lnSpc>
                <a:buClr>
                  <a:srgbClr val="FF3333"/>
                </a:buClr>
                <a:buSzPct val="120000"/>
                <a:tabLst>
                  <a:tab pos="811986" algn="l"/>
                  <a:tab pos="1212026" algn="l"/>
                  <a:tab pos="1612066" algn="l"/>
                  <a:tab pos="6057749"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902" y="954156"/>
            <a:ext cx="3784601"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hasCustomPrompt="1"/>
          </p:nvPr>
        </p:nvSpPr>
        <p:spPr bwMode="ltGray">
          <a:xfrm>
            <a:off x="4464054" y="954155"/>
            <a:ext cx="7131049" cy="5202000"/>
          </a:xfrm>
          <a:solidFill>
            <a:schemeClr val="bg2"/>
          </a:solidFill>
        </p:spPr>
        <p:txBody>
          <a:bodyPr lIns="72000" anchor="ctr" anchorCtr="0"/>
          <a:lstStyle>
            <a:lvl1pPr marL="0" indent="0">
              <a:spcBef>
                <a:spcPts val="675"/>
              </a:spcBef>
              <a:spcAft>
                <a:spcPts val="675"/>
              </a:spcAft>
              <a:buClr>
                <a:schemeClr val="tx2"/>
              </a:buClr>
              <a:buSzPct val="100000"/>
              <a:buFont typeface="+mj-lt"/>
              <a:buNone/>
              <a:defRPr baseline="0"/>
            </a:lvl1pPr>
            <a:lvl2pPr marL="882232" indent="-342892">
              <a:buClr>
                <a:schemeClr val="tx2"/>
              </a:buClr>
              <a:buSzPct val="100000"/>
              <a:buFont typeface="+mj-lt"/>
              <a:buAutoNum type="alphaLcPeriod"/>
              <a:defRPr b="0"/>
            </a:lvl2pPr>
            <a:lvl3pPr marL="1340611" indent="-257168">
              <a:buClr>
                <a:schemeClr val="tx1"/>
              </a:buClr>
              <a:buFont typeface="+mj-lt"/>
              <a:buAutoNum type="arabicPeriod"/>
              <a:defRPr/>
            </a:lvl3pPr>
            <a:lvl4pPr marL="1870425" indent="-257168">
              <a:buClr>
                <a:schemeClr val="tx1"/>
              </a:buClr>
              <a:buFont typeface="+mj-lt"/>
              <a:buAutoNum type="arabicPeriod"/>
              <a:defRPr/>
            </a:lvl4pPr>
            <a:lvl5pPr marL="2072828" indent="-257168">
              <a:buClr>
                <a:schemeClr val="tx1"/>
              </a:buClr>
              <a:buFont typeface="+mj-lt"/>
              <a:buAutoNum type="arabicPeriod"/>
              <a:defRPr/>
            </a:lvl5pPr>
          </a:lstStyle>
          <a:p>
            <a:pPr lvl="0"/>
            <a:r>
              <a:rPr lang="en-US" dirty="0"/>
              <a:t>Main Topic: Arial 22, Bold</a:t>
            </a:r>
          </a:p>
          <a:p>
            <a:pPr lvl="1"/>
            <a:r>
              <a:rPr lang="en-US" dirty="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CHAPTER NUMBER</a:t>
            </a:r>
          </a:p>
        </p:txBody>
      </p:sp>
      <p:sp>
        <p:nvSpPr>
          <p:cNvPr id="10" name="ZoneTexte 9"/>
          <p:cNvSpPr txBox="1"/>
          <p:nvPr userDrawn="1"/>
        </p:nvSpPr>
        <p:spPr>
          <a:xfrm>
            <a:off x="-1584853" y="1872117"/>
            <a:ext cx="1487432" cy="1800493"/>
          </a:xfrm>
          <a:prstGeom prst="rect">
            <a:avLst/>
          </a:prstGeom>
          <a:noFill/>
        </p:spPr>
        <p:txBody>
          <a:bodyPr wrap="square" lIns="0" tIns="0" rIns="0" bIns="0" rtlCol="0">
            <a:spAutoFit/>
          </a:bodyPr>
          <a:lstStyle/>
          <a:p>
            <a:pPr algn="r"/>
            <a:r>
              <a:rPr lang="en-US" sz="900" b="1" dirty="0">
                <a:solidFill>
                  <a:srgbClr val="000000"/>
                </a:solidFill>
                <a:latin typeface="Arial"/>
              </a:rPr>
              <a:t>TO</a:t>
            </a:r>
          </a:p>
          <a:p>
            <a:pPr algn="r"/>
            <a:r>
              <a:rPr lang="en-US" sz="900" b="1" dirty="0">
                <a:solidFill>
                  <a:srgbClr val="000000"/>
                </a:solidFill>
                <a:latin typeface="Arial"/>
              </a:rPr>
              <a:t>REPLACE</a:t>
            </a:r>
            <a:r>
              <a:rPr lang="en-US" sz="900" dirty="0">
                <a:solidFill>
                  <a:srgbClr val="000000"/>
                </a:solidFill>
                <a:latin typeface="Arial"/>
              </a:rPr>
              <a:t> </a:t>
            </a:r>
            <a:br>
              <a:rPr lang="en-US" sz="900" dirty="0">
                <a:solidFill>
                  <a:srgbClr val="000000"/>
                </a:solidFill>
                <a:latin typeface="Arial"/>
              </a:rPr>
            </a:br>
            <a:r>
              <a:rPr lang="en-US" sz="900" dirty="0">
                <a:solidFill>
                  <a:srgbClr val="000000"/>
                </a:solidFill>
                <a:latin typeface="Arial"/>
              </a:rPr>
              <a:t>AN IMAGE: </a:t>
            </a:r>
            <a:r>
              <a:rPr lang="en-US" sz="900" b="1" dirty="0">
                <a:solidFill>
                  <a:srgbClr val="000000"/>
                </a:solidFill>
                <a:latin typeface="Arial"/>
              </a:rPr>
              <a:t>Click on the image and delete </a:t>
            </a:r>
          </a:p>
          <a:p>
            <a:pPr algn="r"/>
            <a:endParaRPr lang="en-US" sz="900" b="1" dirty="0">
              <a:solidFill>
                <a:srgbClr val="000000"/>
              </a:solidFill>
              <a:latin typeface="Arial"/>
            </a:endParaRPr>
          </a:p>
          <a:p>
            <a:pPr algn="r"/>
            <a:r>
              <a:rPr lang="en-US" sz="900" dirty="0">
                <a:solidFill>
                  <a:srgbClr val="000000"/>
                </a:solidFill>
                <a:latin typeface="Arial"/>
              </a:rPr>
              <a:t>then click on the photo icon.</a:t>
            </a:r>
          </a:p>
          <a:p>
            <a:pPr algn="r"/>
            <a:endParaRPr lang="en-US" sz="900" dirty="0">
              <a:solidFill>
                <a:srgbClr val="000000"/>
              </a:solidFill>
              <a:latin typeface="Arial"/>
            </a:endParaRPr>
          </a:p>
          <a:p>
            <a:pPr algn="r"/>
            <a:r>
              <a:rPr lang="en-US" sz="900" dirty="0">
                <a:solidFill>
                  <a:srgbClr val="000000"/>
                </a:solidFill>
                <a:latin typeface="Arial"/>
              </a:rPr>
              <a:t>Select your photo and insert</a:t>
            </a:r>
          </a:p>
          <a:p>
            <a:pPr algn="r"/>
            <a:endParaRPr lang="en-US" sz="900" dirty="0">
              <a:solidFill>
                <a:srgbClr val="000000"/>
              </a:solidFill>
              <a:latin typeface="Arial"/>
            </a:endParaRPr>
          </a:p>
          <a:p>
            <a:pPr algn="r"/>
            <a:r>
              <a:rPr lang="en-US" sz="900" dirty="0">
                <a:solidFill>
                  <a:srgbClr val="000000"/>
                </a:solidFill>
                <a:latin typeface="Arial"/>
              </a:rPr>
              <a:t>Resize photo if needed by cropping and sliding it </a:t>
            </a:r>
          </a:p>
          <a:p>
            <a:pPr algn="r"/>
            <a:endParaRPr lang="fr-FR" sz="900" dirty="0">
              <a:solidFill>
                <a:srgbClr val="000000"/>
              </a:solidFill>
              <a:latin typeface="Arial"/>
            </a:endParaRPr>
          </a:p>
          <a:p>
            <a:pPr algn="r"/>
            <a:endParaRPr lang="fr-FR" sz="900" dirty="0">
              <a:solidFill>
                <a:srgbClr val="000000"/>
              </a:solidFill>
              <a:latin typeface="Aria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811986" algn="l"/>
                <a:tab pos="1212026" algn="l"/>
                <a:tab pos="1612066" algn="l"/>
                <a:tab pos="6057749"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283174169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986" algn="l"/>
                <a:tab pos="1212026" algn="l"/>
                <a:tab pos="1612066" algn="l"/>
                <a:tab pos="6057749" algn="r"/>
              </a:tabLst>
            </a:pPr>
            <a:fld id="{B0A9F6E7-FE5B-4861-9484-6E92718E32B1}" type="slidenum">
              <a:rPr lang="en-US" smtClean="0">
                <a:solidFill>
                  <a:srgbClr val="000000"/>
                </a:solidFill>
              </a:rPr>
              <a:pPr eaLnBrk="0" hangingPunct="0">
                <a:lnSpc>
                  <a:spcPct val="90000"/>
                </a:lnSpc>
                <a:buClr>
                  <a:srgbClr val="FF3333"/>
                </a:buClr>
                <a:buSzPct val="120000"/>
                <a:tabLst>
                  <a:tab pos="811986" algn="l"/>
                  <a:tab pos="1212026" algn="l"/>
                  <a:tab pos="1612066" algn="l"/>
                  <a:tab pos="6057749"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05" y="352427"/>
            <a:ext cx="7035799" cy="5803731"/>
          </a:xfrm>
          <a:solidFill>
            <a:schemeClr val="bg2"/>
          </a:solidFill>
        </p:spPr>
        <p:txBody>
          <a:bodyPr lIns="72000" anchor="ctr" anchorCtr="0"/>
          <a:lstStyle>
            <a:lvl1pPr marL="0" indent="0" algn="l" rtl="0" eaLnBrk="1" fontAlgn="base" hangingPunct="1">
              <a:lnSpc>
                <a:spcPct val="90000"/>
              </a:lnSpc>
              <a:spcBef>
                <a:spcPts val="675"/>
              </a:spcBef>
              <a:spcAft>
                <a:spcPts val="675"/>
              </a:spcAft>
              <a:buClr>
                <a:schemeClr val="tx2"/>
              </a:buClr>
              <a:buSzPct val="100000"/>
              <a:buFont typeface="+mj-lt"/>
              <a:buNone/>
              <a:tabLst>
                <a:tab pos="811986" algn="l"/>
                <a:tab pos="1212026" algn="l"/>
                <a:tab pos="1612066" algn="l"/>
                <a:tab pos="6057749" algn="r"/>
              </a:tabLst>
              <a:defRPr lang="fr-FR" sz="3000" b="1" dirty="0" smtClean="0">
                <a:solidFill>
                  <a:srgbClr val="2A295C"/>
                </a:solidFill>
                <a:latin typeface="+mn-lt"/>
                <a:ea typeface="+mn-ea"/>
                <a:cs typeface="+mn-cs"/>
              </a:defRPr>
            </a:lvl1pPr>
            <a:lvl2pPr marL="882232" indent="-342892">
              <a:buClr>
                <a:schemeClr val="tx2"/>
              </a:buClr>
              <a:buSzPct val="100000"/>
              <a:buFont typeface="+mj-lt"/>
              <a:buAutoNum type="alphaLcPeriod"/>
              <a:defRPr b="0"/>
            </a:lvl2pPr>
            <a:lvl3pPr marL="1340611" indent="-257168">
              <a:buClr>
                <a:schemeClr val="tx1"/>
              </a:buClr>
              <a:buFont typeface="+mj-lt"/>
              <a:buAutoNum type="arabicPeriod"/>
              <a:defRPr/>
            </a:lvl3pPr>
            <a:lvl4pPr marL="1870425" indent="-257168">
              <a:buClr>
                <a:schemeClr val="tx1"/>
              </a:buClr>
              <a:buFont typeface="+mj-lt"/>
              <a:buAutoNum type="arabicPeriod"/>
              <a:defRPr/>
            </a:lvl4pPr>
            <a:lvl5pPr marL="2072828" indent="-257168">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1" y="352427"/>
            <a:ext cx="3873269" cy="5803731"/>
          </a:xfrm>
          <a:solidFill>
            <a:schemeClr val="bg1"/>
          </a:solidFill>
          <a:ln w="12700" cap="flat" cmpd="sng" algn="ctr">
            <a:solidFill>
              <a:srgbClr val="2A295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4050" b="0" i="0" u="none" strike="noStrike" kern="1200" cap="none" normalizeH="0" baseline="0" dirty="0" smtClean="0">
                <a:ln>
                  <a:noFill/>
                </a:ln>
                <a:solidFill>
                  <a:srgbClr val="2A295C"/>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685783" latinLnBrk="0">
              <a:lnSpc>
                <a:spcPct val="100000"/>
              </a:lnSpc>
              <a:spcBef>
                <a:spcPct val="0"/>
              </a:spcBef>
              <a:spcAft>
                <a:spcPct val="0"/>
              </a:spcAft>
              <a:buClrTx/>
              <a:buSzTx/>
              <a:buFontTx/>
              <a:buNone/>
              <a:tabLst/>
            </a:pPr>
            <a:r>
              <a:rPr lang="en-US"/>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811986" algn="l"/>
                <a:tab pos="1212026" algn="l"/>
                <a:tab pos="1612066" algn="l"/>
                <a:tab pos="6057749"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2726390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mp; Three Conten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628799" y="1584000"/>
            <a:ext cx="3509285" cy="47744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8"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tx2"/>
                </a:solidFill>
              </a:defRPr>
            </a:lvl1pPr>
          </a:lstStyle>
          <a:p>
            <a:pPr lvl="0"/>
            <a:r>
              <a:rPr lang="en-US" noProof="0"/>
              <a:t>[Subtitle]</a:t>
            </a:r>
          </a:p>
        </p:txBody>
      </p:sp>
      <p:sp>
        <p:nvSpPr>
          <p:cNvPr id="12" name="Title 1"/>
          <p:cNvSpPr>
            <a:spLocks noGrp="1"/>
          </p:cNvSpPr>
          <p:nvPr>
            <p:ph type="title"/>
          </p:nvPr>
        </p:nvSpPr>
        <p:spPr>
          <a:xfrm>
            <a:off x="628799" y="404664"/>
            <a:ext cx="10939200" cy="540936"/>
          </a:xfrm>
        </p:spPr>
        <p:txBody>
          <a:bodyPr/>
          <a:lstStyle/>
          <a:p>
            <a:r>
              <a:rPr lang="fr-FR" noProof="0"/>
              <a:t>Modifiez le style du titre</a:t>
            </a:r>
            <a:endParaRPr lang="en-US" noProof="0"/>
          </a:p>
        </p:txBody>
      </p:sp>
      <p:sp>
        <p:nvSpPr>
          <p:cNvPr id="9" name="Content Placeholder 6"/>
          <p:cNvSpPr>
            <a:spLocks noGrp="1"/>
          </p:cNvSpPr>
          <p:nvPr>
            <p:ph sz="quarter" idx="16"/>
          </p:nvPr>
        </p:nvSpPr>
        <p:spPr>
          <a:xfrm>
            <a:off x="4339989" y="1584000"/>
            <a:ext cx="3508800" cy="47744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0" name="Content Placeholder 6"/>
          <p:cNvSpPr>
            <a:spLocks noGrp="1"/>
          </p:cNvSpPr>
          <p:nvPr>
            <p:ph sz="quarter" idx="17"/>
          </p:nvPr>
        </p:nvSpPr>
        <p:spPr>
          <a:xfrm>
            <a:off x="8058152" y="1584000"/>
            <a:ext cx="3508800" cy="47744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2" name="Footer Placeholder 1"/>
          <p:cNvSpPr>
            <a:spLocks noGrp="1"/>
          </p:cNvSpPr>
          <p:nvPr>
            <p:ph type="ftr" sz="quarter" idx="18"/>
          </p:nvPr>
        </p:nvSpPr>
        <p:spPr/>
        <p:txBody>
          <a:bodyPr/>
          <a:lstStyle/>
          <a:p>
            <a:r>
              <a:rPr lang="en-US" noProof="0"/>
              <a:t>Month 00, YYYY - Title of presentation</a:t>
            </a:r>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54534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986" algn="l"/>
                <a:tab pos="1212026" algn="l"/>
                <a:tab pos="1612066" algn="l"/>
                <a:tab pos="6057749" algn="r"/>
              </a:tabLst>
            </a:pPr>
            <a:fld id="{B0A9F6E7-FE5B-4861-9484-6E92718E32B1}" type="slidenum">
              <a:rPr lang="en-US" smtClean="0">
                <a:solidFill>
                  <a:srgbClr val="000000"/>
                </a:solidFill>
              </a:rPr>
              <a:pPr eaLnBrk="0" hangingPunct="0">
                <a:lnSpc>
                  <a:spcPct val="90000"/>
                </a:lnSpc>
                <a:buClr>
                  <a:srgbClr val="FF3333"/>
                </a:buClr>
                <a:buSzPct val="120000"/>
                <a:tabLst>
                  <a:tab pos="811986" algn="l"/>
                  <a:tab pos="1212026" algn="l"/>
                  <a:tab pos="1612066" algn="l"/>
                  <a:tab pos="6057749"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05" y="352427"/>
            <a:ext cx="7035799" cy="5803731"/>
          </a:xfrm>
          <a:solidFill>
            <a:schemeClr val="bg2"/>
          </a:solidFill>
        </p:spPr>
        <p:txBody>
          <a:bodyPr lIns="72000" anchor="ctr" anchorCtr="0"/>
          <a:lstStyle>
            <a:lvl1pPr marL="0" indent="0" algn="l" rtl="0" eaLnBrk="1" fontAlgn="base" hangingPunct="1">
              <a:lnSpc>
                <a:spcPct val="90000"/>
              </a:lnSpc>
              <a:spcBef>
                <a:spcPts val="675"/>
              </a:spcBef>
              <a:spcAft>
                <a:spcPts val="675"/>
              </a:spcAft>
              <a:buClr>
                <a:schemeClr val="tx2"/>
              </a:buClr>
              <a:buSzPct val="100000"/>
              <a:buFont typeface="+mj-lt"/>
              <a:buNone/>
              <a:tabLst>
                <a:tab pos="811986" algn="l"/>
                <a:tab pos="1212026" algn="l"/>
                <a:tab pos="1612066" algn="l"/>
                <a:tab pos="6057749" algn="r"/>
              </a:tabLst>
              <a:defRPr lang="fr-FR" sz="3000" b="1" dirty="0" smtClean="0">
                <a:solidFill>
                  <a:srgbClr val="2A295C"/>
                </a:solidFill>
                <a:latin typeface="+mn-lt"/>
                <a:ea typeface="+mn-ea"/>
                <a:cs typeface="+mn-cs"/>
              </a:defRPr>
            </a:lvl1pPr>
            <a:lvl2pPr marL="882232" indent="-342892">
              <a:buClr>
                <a:schemeClr val="tx2"/>
              </a:buClr>
              <a:buSzPct val="100000"/>
              <a:buFont typeface="+mj-lt"/>
              <a:buAutoNum type="alphaLcPeriod"/>
              <a:defRPr b="0"/>
            </a:lvl2pPr>
            <a:lvl3pPr marL="1340611" indent="-257168">
              <a:buClr>
                <a:schemeClr val="tx1"/>
              </a:buClr>
              <a:buFont typeface="+mj-lt"/>
              <a:buAutoNum type="arabicPeriod"/>
              <a:defRPr/>
            </a:lvl3pPr>
            <a:lvl4pPr marL="1870425" indent="-257168">
              <a:buClr>
                <a:schemeClr val="tx1"/>
              </a:buClr>
              <a:buFont typeface="+mj-lt"/>
              <a:buAutoNum type="arabicPeriod"/>
              <a:defRPr/>
            </a:lvl4pPr>
            <a:lvl5pPr marL="2072828" indent="-257168">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1" y="352427"/>
            <a:ext cx="3873269" cy="5803731"/>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405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685783" latinLnBrk="0">
              <a:lnSpc>
                <a:spcPct val="100000"/>
              </a:lnSpc>
              <a:spcBef>
                <a:spcPct val="0"/>
              </a:spcBef>
              <a:spcAft>
                <a:spcPct val="0"/>
              </a:spcAft>
              <a:buClrTx/>
              <a:buSzTx/>
              <a:buFontTx/>
              <a:buNone/>
              <a:tabLst/>
            </a:pPr>
            <a:r>
              <a:rPr lang="en-US" noProof="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811986" algn="l"/>
                <a:tab pos="1212026" algn="l"/>
                <a:tab pos="1612066" algn="l"/>
                <a:tab pos="6057749"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218039836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471476" indent="-200020">
              <a:buClr>
                <a:schemeClr val="accent1"/>
              </a:buClr>
              <a:tabLst>
                <a:tab pos="1212026" algn="l"/>
                <a:tab pos="1747794" algn="l"/>
                <a:tab pos="6057749" algn="r"/>
              </a:tabLst>
              <a:defRPr b="0">
                <a:solidFill>
                  <a:schemeClr val="tx2"/>
                </a:solidFill>
              </a:defRPr>
            </a:lvl2pPr>
            <a:lvl3pPr marL="672687" indent="-132157">
              <a:buClr>
                <a:schemeClr val="bg2"/>
              </a:buClr>
              <a:tabLst>
                <a:tab pos="811986" algn="l"/>
                <a:tab pos="1612066" algn="l"/>
                <a:tab pos="6057749" algn="r"/>
              </a:tabLst>
              <a:defRPr>
                <a:solidFill>
                  <a:schemeClr val="tx1"/>
                </a:solidFill>
              </a:defRPr>
            </a:lvl3pPr>
            <a:lvl4pPr marL="1212026" indent="-13453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811986" algn="l"/>
                <a:tab pos="1212026" algn="l"/>
                <a:tab pos="1612066" algn="l"/>
                <a:tab pos="6057749" algn="r"/>
              </a:tabLst>
            </a:pPr>
            <a:fld id="{B0A9F6E7-FE5B-4861-9484-6E92718E32B1}" type="slidenum">
              <a:rPr lang="en-US" smtClean="0">
                <a:solidFill>
                  <a:srgbClr val="000000"/>
                </a:solidFill>
              </a:rPr>
              <a:pPr eaLnBrk="0" hangingPunct="0">
                <a:lnSpc>
                  <a:spcPct val="90000"/>
                </a:lnSpc>
                <a:buClr>
                  <a:srgbClr val="FF3333"/>
                </a:buClr>
                <a:buSzPct val="120000"/>
                <a:tabLst>
                  <a:tab pos="811986" algn="l"/>
                  <a:tab pos="1212026" algn="l"/>
                  <a:tab pos="1612066" algn="l"/>
                  <a:tab pos="6057749" algn="r"/>
                </a:tabLst>
              </a:pPr>
              <a:t>‹#›</a:t>
            </a:fld>
            <a:r>
              <a:rPr lang="en-US">
                <a:solidFill>
                  <a:srgbClr val="000000"/>
                </a:solidFill>
              </a:rPr>
              <a:t> – </a:t>
            </a:r>
            <a:endParaRPr lang="en-US" dirty="0">
              <a:solidFill>
                <a:srgbClr val="000000"/>
              </a:solidFill>
            </a:endParaRPr>
          </a:p>
        </p:txBody>
      </p:sp>
      <p:sp>
        <p:nvSpPr>
          <p:cNvPr id="3" name="Espace réservé du pied de page 2"/>
          <p:cNvSpPr>
            <a:spLocks noGrp="1"/>
          </p:cNvSpPr>
          <p:nvPr>
            <p:ph type="ftr" sz="quarter" idx="14"/>
          </p:nvPr>
        </p:nvSpPr>
        <p:spPr/>
        <p:txBody>
          <a:bodyPr/>
          <a:lstStyle/>
          <a:p>
            <a:pPr eaLnBrk="0" hangingPunct="0">
              <a:lnSpc>
                <a:spcPct val="90000"/>
              </a:lnSpc>
              <a:buClr>
                <a:srgbClr val="FF3333"/>
              </a:buClr>
              <a:buSzPct val="120000"/>
              <a:tabLst>
                <a:tab pos="811986" algn="l"/>
                <a:tab pos="1212026" algn="l"/>
                <a:tab pos="1612066" algn="l"/>
                <a:tab pos="6057749"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306450280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554499" y="990600"/>
            <a:ext cx="6309591" cy="5191152"/>
          </a:xfrm>
        </p:spPr>
        <p:txBody>
          <a:bodyPr/>
          <a:lstStyle>
            <a:lvl1pPr>
              <a:buClr>
                <a:schemeClr val="accent1"/>
              </a:buClr>
              <a:defRPr>
                <a:solidFill>
                  <a:schemeClr val="tx2"/>
                </a:solidFill>
              </a:defRPr>
            </a:lvl1pPr>
            <a:lvl2pPr marL="471476" indent="-200020">
              <a:buClr>
                <a:schemeClr val="accent1"/>
              </a:buClr>
              <a:tabLst>
                <a:tab pos="1212026" algn="l"/>
                <a:tab pos="1747794" algn="l"/>
                <a:tab pos="6057749" algn="r"/>
              </a:tabLst>
              <a:defRPr b="0">
                <a:solidFill>
                  <a:schemeClr val="tx2"/>
                </a:solidFill>
              </a:defRPr>
            </a:lvl2pPr>
            <a:lvl3pPr marL="672687" indent="-132157">
              <a:buClr>
                <a:schemeClr val="bg2"/>
              </a:buClr>
              <a:tabLst>
                <a:tab pos="811986" algn="l"/>
                <a:tab pos="1612066" algn="l"/>
                <a:tab pos="6057749" algn="r"/>
              </a:tabLst>
              <a:defRPr>
                <a:solidFill>
                  <a:schemeClr val="tx1"/>
                </a:solidFill>
              </a:defRPr>
            </a:lvl3pPr>
            <a:lvl4pPr marL="1212026" indent="-13453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811986" algn="l"/>
                <a:tab pos="1212026" algn="l"/>
                <a:tab pos="1612066" algn="l"/>
                <a:tab pos="6057749" algn="r"/>
              </a:tabLst>
            </a:pPr>
            <a:fld id="{B0A9F6E7-FE5B-4861-9484-6E92718E32B1}" type="slidenum">
              <a:rPr lang="en-US" smtClean="0">
                <a:solidFill>
                  <a:srgbClr val="000000"/>
                </a:solidFill>
              </a:rPr>
              <a:pPr eaLnBrk="0" hangingPunct="0">
                <a:lnSpc>
                  <a:spcPct val="90000"/>
                </a:lnSpc>
                <a:buClr>
                  <a:srgbClr val="FF3333"/>
                </a:buClr>
                <a:buSzPct val="120000"/>
                <a:tabLst>
                  <a:tab pos="811986" algn="l"/>
                  <a:tab pos="1212026" algn="l"/>
                  <a:tab pos="1612066" algn="l"/>
                  <a:tab pos="6057749" algn="r"/>
                </a:tabLst>
              </a:pPr>
              <a:t>‹#›</a:t>
            </a:fld>
            <a:r>
              <a:rPr lang="en-US">
                <a:solidFill>
                  <a:srgbClr val="000000"/>
                </a:solidFill>
              </a:rPr>
              <a:t> – </a:t>
            </a:r>
            <a:endParaRPr lang="en-US" dirty="0">
              <a:solidFill>
                <a:srgbClr val="000000"/>
              </a:solidFill>
            </a:endParaRPr>
          </a:p>
        </p:txBody>
      </p:sp>
      <p:sp>
        <p:nvSpPr>
          <p:cNvPr id="4" name="Espace réservé du texte 3"/>
          <p:cNvSpPr>
            <a:spLocks noGrp="1"/>
          </p:cNvSpPr>
          <p:nvPr>
            <p:ph type="body" sz="quarter" idx="14"/>
          </p:nvPr>
        </p:nvSpPr>
        <p:spPr>
          <a:xfrm>
            <a:off x="7349072" y="2838451"/>
            <a:ext cx="4246033"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1500" b="0" kern="1200" smtClean="0">
                <a:solidFill>
                  <a:schemeClr val="tx2"/>
                </a:solidFill>
                <a:latin typeface="Arial" charset="0"/>
              </a:defRPr>
            </a:lvl1pPr>
            <a:lvl2pPr marL="142871" indent="0" algn="ctr">
              <a:buNone/>
              <a:defRPr lang="fr-FR" sz="1500" b="0" kern="1200" smtClean="0">
                <a:solidFill>
                  <a:schemeClr val="tx2"/>
                </a:solidFill>
                <a:latin typeface="Arial" charset="0"/>
                <a:ea typeface="+mn-ea"/>
                <a:cs typeface="+mn-cs"/>
              </a:defRPr>
            </a:lvl2pPr>
            <a:lvl3pPr algn="ctr">
              <a:defRPr lang="fr-FR" sz="1500" b="0" kern="1200" smtClean="0">
                <a:solidFill>
                  <a:schemeClr val="tx2"/>
                </a:solidFill>
                <a:latin typeface="Arial" charset="0"/>
                <a:ea typeface="+mn-ea"/>
                <a:cs typeface="+mn-cs"/>
              </a:defRPr>
            </a:lvl3pPr>
            <a:lvl4pPr algn="ctr">
              <a:defRPr lang="fr-FR" sz="1500" b="0" kern="1200" smtClean="0">
                <a:solidFill>
                  <a:schemeClr val="tx2"/>
                </a:solidFill>
                <a:latin typeface="Arial" charset="0"/>
                <a:ea typeface="+mn-ea"/>
                <a:cs typeface="+mn-cs"/>
              </a:defRPr>
            </a:lvl4pPr>
            <a:lvl5pPr algn="ctr">
              <a:defRPr lang="fr-FR" sz="1500" b="0" kern="1200">
                <a:solidFill>
                  <a:schemeClr val="tx2"/>
                </a:solidFill>
                <a:latin typeface="Arial" charset="0"/>
                <a:ea typeface="+mn-ea"/>
                <a:cs typeface="+mn-cs"/>
              </a:defRPr>
            </a:lvl5pPr>
          </a:lstStyle>
          <a:p>
            <a:pPr lvl="0" algn="ctr">
              <a:spcBef>
                <a:spcPct val="0"/>
              </a:spcBef>
              <a:spcAft>
                <a:spcPct val="0"/>
              </a:spcAft>
            </a:pPr>
            <a:r>
              <a:rPr lang="en-US" noProof="0"/>
              <a:t>Click to edit Master text styles</a:t>
            </a:r>
          </a:p>
        </p:txBody>
      </p:sp>
      <p:sp>
        <p:nvSpPr>
          <p:cNvPr id="9" name="Espace réservé pour une image  8"/>
          <p:cNvSpPr>
            <a:spLocks noGrp="1"/>
          </p:cNvSpPr>
          <p:nvPr>
            <p:ph type="pic" sz="quarter" idx="16"/>
          </p:nvPr>
        </p:nvSpPr>
        <p:spPr>
          <a:xfrm>
            <a:off x="7349070" y="962025"/>
            <a:ext cx="4246033" cy="1819276"/>
          </a:xfrm>
        </p:spPr>
        <p:txBody>
          <a:bodyPr/>
          <a:lstStyle>
            <a:lvl1pPr marL="0" indent="0" algn="ctr">
              <a:buNone/>
              <a:defRPr/>
            </a:lvl1pPr>
          </a:lstStyle>
          <a:p>
            <a:r>
              <a:rPr lang="en-US" dirty="0"/>
              <a:t>Click icon to add picture</a:t>
            </a:r>
            <a:endParaRPr lang="fr-FR" dirty="0"/>
          </a:p>
        </p:txBody>
      </p:sp>
      <p:sp>
        <p:nvSpPr>
          <p:cNvPr id="10" name="Titre 1"/>
          <p:cNvSpPr>
            <a:spLocks noGrp="1"/>
          </p:cNvSpPr>
          <p:nvPr>
            <p:ph type="title"/>
          </p:nvPr>
        </p:nvSpPr>
        <p:spPr bwMode="gray">
          <a:xfrm>
            <a:off x="596900" y="352425"/>
            <a:ext cx="10998200" cy="4674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11" name="ZoneTexte 10"/>
          <p:cNvSpPr txBox="1"/>
          <p:nvPr userDrawn="1"/>
        </p:nvSpPr>
        <p:spPr>
          <a:xfrm>
            <a:off x="12240683" y="701760"/>
            <a:ext cx="1487432" cy="1800493"/>
          </a:xfrm>
          <a:prstGeom prst="rect">
            <a:avLst/>
          </a:prstGeom>
          <a:noFill/>
        </p:spPr>
        <p:txBody>
          <a:bodyPr wrap="square" lIns="0" tIns="0" rIns="0" bIns="0" rtlCol="0">
            <a:spAutoFit/>
          </a:bodyPr>
          <a:lstStyle/>
          <a:p>
            <a:r>
              <a:rPr lang="en-US" sz="900" b="1" dirty="0">
                <a:solidFill>
                  <a:srgbClr val="000000"/>
                </a:solidFill>
                <a:latin typeface="Arial"/>
              </a:rPr>
              <a:t>TO</a:t>
            </a:r>
          </a:p>
          <a:p>
            <a:r>
              <a:rPr lang="en-US" sz="900" b="1" dirty="0">
                <a:solidFill>
                  <a:srgbClr val="000000"/>
                </a:solidFill>
                <a:latin typeface="Arial"/>
              </a:rPr>
              <a:t>REPLACE</a:t>
            </a:r>
            <a:r>
              <a:rPr lang="en-US" sz="900" dirty="0">
                <a:solidFill>
                  <a:srgbClr val="000000"/>
                </a:solidFill>
                <a:latin typeface="Arial"/>
              </a:rPr>
              <a:t> </a:t>
            </a:r>
            <a:br>
              <a:rPr lang="en-US" sz="900" dirty="0">
                <a:solidFill>
                  <a:srgbClr val="000000"/>
                </a:solidFill>
                <a:latin typeface="Arial"/>
              </a:rPr>
            </a:br>
            <a:r>
              <a:rPr lang="en-US" sz="900" dirty="0">
                <a:solidFill>
                  <a:srgbClr val="000000"/>
                </a:solidFill>
                <a:latin typeface="Arial"/>
              </a:rPr>
              <a:t>AN IMAGE: </a:t>
            </a:r>
            <a:r>
              <a:rPr lang="en-US" sz="900" b="1" dirty="0">
                <a:solidFill>
                  <a:srgbClr val="000000"/>
                </a:solidFill>
                <a:latin typeface="Arial"/>
              </a:rPr>
              <a:t>Click on the image and delete </a:t>
            </a:r>
          </a:p>
          <a:p>
            <a:endParaRPr lang="en-US" sz="900" b="1" dirty="0">
              <a:solidFill>
                <a:srgbClr val="000000"/>
              </a:solidFill>
              <a:latin typeface="Arial"/>
            </a:endParaRPr>
          </a:p>
          <a:p>
            <a:r>
              <a:rPr lang="en-US" sz="900" dirty="0">
                <a:solidFill>
                  <a:srgbClr val="000000"/>
                </a:solidFill>
                <a:latin typeface="Arial"/>
              </a:rPr>
              <a:t>then click on the photo icon.</a:t>
            </a:r>
          </a:p>
          <a:p>
            <a:endParaRPr lang="en-US" sz="900" dirty="0">
              <a:solidFill>
                <a:srgbClr val="000000"/>
              </a:solidFill>
              <a:latin typeface="Arial"/>
            </a:endParaRPr>
          </a:p>
          <a:p>
            <a:r>
              <a:rPr lang="en-US" sz="900" dirty="0">
                <a:solidFill>
                  <a:srgbClr val="000000"/>
                </a:solidFill>
                <a:latin typeface="Arial"/>
              </a:rPr>
              <a:t>Select your photo and insert</a:t>
            </a:r>
          </a:p>
          <a:p>
            <a:endParaRPr lang="en-US" sz="900" dirty="0">
              <a:solidFill>
                <a:srgbClr val="000000"/>
              </a:solidFill>
              <a:latin typeface="Arial"/>
            </a:endParaRPr>
          </a:p>
          <a:p>
            <a:r>
              <a:rPr lang="en-US" sz="900" dirty="0">
                <a:solidFill>
                  <a:srgbClr val="000000"/>
                </a:solidFill>
                <a:latin typeface="Arial"/>
              </a:rPr>
              <a:t>Resize photo if needed by cropping and sliding it </a:t>
            </a:r>
          </a:p>
          <a:p>
            <a:pPr algn="r"/>
            <a:endParaRPr lang="fr-FR" sz="900" dirty="0">
              <a:solidFill>
                <a:srgbClr val="000000"/>
              </a:solidFill>
              <a:latin typeface="Arial"/>
            </a:endParaRPr>
          </a:p>
          <a:p>
            <a:pPr algn="r"/>
            <a:endParaRPr lang="fr-FR" sz="900" dirty="0">
              <a:solidFill>
                <a:srgbClr val="000000"/>
              </a:solidFill>
              <a:latin typeface="Arial"/>
            </a:endParaRPr>
          </a:p>
        </p:txBody>
      </p:sp>
      <p:sp>
        <p:nvSpPr>
          <p:cNvPr id="2" name="Espace réservé du pied de page 1"/>
          <p:cNvSpPr>
            <a:spLocks noGrp="1"/>
          </p:cNvSpPr>
          <p:nvPr>
            <p:ph type="ftr" sz="quarter" idx="17"/>
          </p:nvPr>
        </p:nvSpPr>
        <p:spPr/>
        <p:txBody>
          <a:bodyPr/>
          <a:lstStyle/>
          <a:p>
            <a:pPr eaLnBrk="0" hangingPunct="0">
              <a:lnSpc>
                <a:spcPct val="90000"/>
              </a:lnSpc>
              <a:buClr>
                <a:srgbClr val="FF3333"/>
              </a:buClr>
              <a:buSzPct val="120000"/>
              <a:tabLst>
                <a:tab pos="811986" algn="l"/>
                <a:tab pos="1212026" algn="l"/>
                <a:tab pos="1612066" algn="l"/>
                <a:tab pos="6057749"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171113142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IMAGE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986" algn="l"/>
                <a:tab pos="1212026" algn="l"/>
                <a:tab pos="1612066" algn="l"/>
                <a:tab pos="6057749" algn="r"/>
              </a:tabLst>
            </a:pPr>
            <a:fld id="{B0A9F6E7-FE5B-4861-9484-6E92718E32B1}" type="slidenum">
              <a:rPr lang="en-US" smtClean="0">
                <a:solidFill>
                  <a:srgbClr val="000000"/>
                </a:solidFill>
              </a:rPr>
              <a:pPr eaLnBrk="0" hangingPunct="0">
                <a:lnSpc>
                  <a:spcPct val="90000"/>
                </a:lnSpc>
                <a:buClr>
                  <a:srgbClr val="FF3333"/>
                </a:buClr>
                <a:buSzPct val="120000"/>
                <a:tabLst>
                  <a:tab pos="811986" algn="l"/>
                  <a:tab pos="1212026" algn="l"/>
                  <a:tab pos="1612066" algn="l"/>
                  <a:tab pos="6057749"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9" y="954156"/>
            <a:ext cx="3624000"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p:nvPr>
        </p:nvSpPr>
        <p:spPr>
          <a:xfrm>
            <a:off x="4463822"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471476" indent="-200020">
              <a:buClr>
                <a:schemeClr val="accent1"/>
              </a:buClr>
              <a:tabLst>
                <a:tab pos="1212026" algn="l"/>
                <a:tab pos="1747794" algn="l"/>
                <a:tab pos="6057749" algn="r"/>
              </a:tabLst>
              <a:defRPr lang="fr-FR" dirty="0" smtClean="0"/>
            </a:lvl2pPr>
            <a:lvl3pPr marL="672687" indent="-132157">
              <a:buClr>
                <a:schemeClr val="bg2"/>
              </a:buClr>
              <a:tabLst>
                <a:tab pos="811986" algn="l"/>
                <a:tab pos="1612066" algn="l"/>
                <a:tab pos="6057749" algn="r"/>
              </a:tabLst>
              <a:defRPr lang="fr-FR" dirty="0" smtClean="0"/>
            </a:lvl3pPr>
            <a:lvl4pPr marL="1212026" indent="-13453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ZoneTexte 8"/>
          <p:cNvSpPr txBox="1"/>
          <p:nvPr userDrawn="1"/>
        </p:nvSpPr>
        <p:spPr>
          <a:xfrm>
            <a:off x="-1584853" y="1872118"/>
            <a:ext cx="1487432" cy="1661993"/>
          </a:xfrm>
          <a:prstGeom prst="rect">
            <a:avLst/>
          </a:prstGeom>
          <a:noFill/>
        </p:spPr>
        <p:txBody>
          <a:bodyPr wrap="square" lIns="0" tIns="0" rIns="0" bIns="0" rtlCol="0">
            <a:spAutoFit/>
          </a:bodyPr>
          <a:lstStyle/>
          <a:p>
            <a:pPr algn="r"/>
            <a:r>
              <a:rPr lang="en-US" sz="900" b="1" dirty="0">
                <a:solidFill>
                  <a:srgbClr val="000000"/>
                </a:solidFill>
                <a:latin typeface="Arial"/>
              </a:rPr>
              <a:t>TO</a:t>
            </a:r>
          </a:p>
          <a:p>
            <a:pPr algn="r"/>
            <a:r>
              <a:rPr lang="en-US" sz="900" b="1" dirty="0">
                <a:solidFill>
                  <a:srgbClr val="000000"/>
                </a:solidFill>
                <a:latin typeface="Arial"/>
              </a:rPr>
              <a:t>REPLACE</a:t>
            </a:r>
            <a:r>
              <a:rPr lang="en-US" sz="900" dirty="0">
                <a:solidFill>
                  <a:srgbClr val="000000"/>
                </a:solidFill>
                <a:latin typeface="Arial"/>
              </a:rPr>
              <a:t> </a:t>
            </a:r>
            <a:br>
              <a:rPr lang="en-US" sz="900" dirty="0">
                <a:solidFill>
                  <a:srgbClr val="000000"/>
                </a:solidFill>
                <a:latin typeface="Arial"/>
              </a:rPr>
            </a:br>
            <a:r>
              <a:rPr lang="en-US" sz="900" dirty="0">
                <a:solidFill>
                  <a:srgbClr val="000000"/>
                </a:solidFill>
                <a:latin typeface="Arial"/>
              </a:rPr>
              <a:t>AN IMAGE: </a:t>
            </a:r>
            <a:r>
              <a:rPr lang="en-US" sz="900" b="1" dirty="0">
                <a:solidFill>
                  <a:srgbClr val="000000"/>
                </a:solidFill>
                <a:latin typeface="Arial"/>
              </a:rPr>
              <a:t>Click on the image and delete </a:t>
            </a:r>
          </a:p>
          <a:p>
            <a:pPr algn="r"/>
            <a:endParaRPr lang="en-US" sz="900" b="1" dirty="0">
              <a:solidFill>
                <a:srgbClr val="000000"/>
              </a:solidFill>
              <a:latin typeface="Arial"/>
            </a:endParaRPr>
          </a:p>
          <a:p>
            <a:pPr algn="r"/>
            <a:r>
              <a:rPr lang="en-US" sz="900" dirty="0">
                <a:solidFill>
                  <a:srgbClr val="000000"/>
                </a:solidFill>
                <a:latin typeface="Arial"/>
              </a:rPr>
              <a:t>then click on the photo icon.</a:t>
            </a:r>
          </a:p>
          <a:p>
            <a:pPr algn="r"/>
            <a:endParaRPr lang="en-US" sz="900" dirty="0">
              <a:solidFill>
                <a:srgbClr val="000000"/>
              </a:solidFill>
              <a:latin typeface="Arial"/>
            </a:endParaRPr>
          </a:p>
          <a:p>
            <a:pPr algn="r"/>
            <a:r>
              <a:rPr lang="en-US" sz="900" dirty="0">
                <a:solidFill>
                  <a:srgbClr val="000000"/>
                </a:solidFill>
                <a:latin typeface="Arial"/>
              </a:rPr>
              <a:t>Select your photo and insert</a:t>
            </a:r>
          </a:p>
          <a:p>
            <a:pPr algn="r"/>
            <a:endParaRPr lang="en-US" sz="900" dirty="0">
              <a:solidFill>
                <a:srgbClr val="000000"/>
              </a:solidFill>
              <a:latin typeface="Arial"/>
            </a:endParaRPr>
          </a:p>
          <a:p>
            <a:pPr algn="r"/>
            <a:r>
              <a:rPr lang="en-US" sz="900" dirty="0">
                <a:solidFill>
                  <a:srgbClr val="000000"/>
                </a:solidFill>
                <a:latin typeface="Arial"/>
              </a:rPr>
              <a:t>Resize photo if needed by cropping and sliding it </a:t>
            </a:r>
          </a:p>
          <a:p>
            <a:pPr algn="r"/>
            <a:endParaRPr lang="fr-FR" sz="900" dirty="0">
              <a:solidFill>
                <a:srgbClr val="000000"/>
              </a:solidFill>
              <a:latin typeface="Aria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811986" algn="l"/>
                <a:tab pos="1212026" algn="l"/>
                <a:tab pos="1612066" algn="l"/>
                <a:tab pos="6057749"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262320148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FOCUS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986" algn="l"/>
                <a:tab pos="1212026" algn="l"/>
                <a:tab pos="1612066" algn="l"/>
                <a:tab pos="6057749" algn="r"/>
              </a:tabLst>
            </a:pPr>
            <a:fld id="{B0A9F6E7-FE5B-4861-9484-6E92718E32B1}" type="slidenum">
              <a:rPr lang="en-US" smtClean="0">
                <a:solidFill>
                  <a:srgbClr val="000000"/>
                </a:solidFill>
              </a:rPr>
              <a:pPr eaLnBrk="0" hangingPunct="0">
                <a:lnSpc>
                  <a:spcPct val="90000"/>
                </a:lnSpc>
                <a:buClr>
                  <a:srgbClr val="FF3333"/>
                </a:buClr>
                <a:buSzPct val="120000"/>
                <a:tabLst>
                  <a:tab pos="811986" algn="l"/>
                  <a:tab pos="1212026" algn="l"/>
                  <a:tab pos="1612066" algn="l"/>
                  <a:tab pos="6057749"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a:xfrm>
            <a:off x="4463822"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471476" indent="-200020">
              <a:buClr>
                <a:schemeClr val="accent1"/>
              </a:buClr>
              <a:tabLst>
                <a:tab pos="1212026" algn="l"/>
                <a:tab pos="1747794" algn="l"/>
                <a:tab pos="6057749" algn="r"/>
              </a:tabLst>
              <a:defRPr lang="fr-FR" dirty="0" smtClean="0"/>
            </a:lvl2pPr>
            <a:lvl3pPr marL="672687" indent="-132157">
              <a:buClr>
                <a:schemeClr val="bg2"/>
              </a:buClr>
              <a:tabLst>
                <a:tab pos="811986" algn="l"/>
                <a:tab pos="1612066" algn="l"/>
                <a:tab pos="6057749" algn="r"/>
              </a:tabLst>
              <a:defRPr lang="fr-FR" dirty="0" smtClean="0"/>
            </a:lvl3pPr>
            <a:lvl4pPr marL="1212026" indent="-13453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Espace réservé du texte 4"/>
          <p:cNvSpPr>
            <a:spLocks noGrp="1"/>
          </p:cNvSpPr>
          <p:nvPr>
            <p:ph type="body" sz="quarter" idx="14"/>
          </p:nvPr>
        </p:nvSpPr>
        <p:spPr>
          <a:xfrm>
            <a:off x="592672" y="981079"/>
            <a:ext cx="3636433" cy="5165725"/>
          </a:xfrm>
          <a:solidFill>
            <a:schemeClr val="bg2"/>
          </a:solidFill>
        </p:spPr>
        <p:txBody>
          <a:bodyPr lIns="72000" rIns="108000" anchor="ctr" anchorCtr="0"/>
          <a:lstStyle>
            <a:lvl1pPr marL="0" indent="0" algn="r">
              <a:buNone/>
              <a:defRPr/>
            </a:lvl1pPr>
          </a:lstStyle>
          <a:p>
            <a:pPr lvl="0"/>
            <a:r>
              <a:rPr lang="en-US" noProof="0"/>
              <a:t>Click to edit Master text styles</a:t>
            </a:r>
          </a:p>
        </p:txBody>
      </p:sp>
      <p:sp>
        <p:nvSpPr>
          <p:cNvPr id="4" name="Espace réservé du pied de page 3"/>
          <p:cNvSpPr>
            <a:spLocks noGrp="1"/>
          </p:cNvSpPr>
          <p:nvPr>
            <p:ph type="ftr" sz="quarter" idx="15"/>
          </p:nvPr>
        </p:nvSpPr>
        <p:spPr/>
        <p:txBody>
          <a:bodyPr/>
          <a:lstStyle/>
          <a:p>
            <a:pPr eaLnBrk="0" hangingPunct="0">
              <a:lnSpc>
                <a:spcPct val="90000"/>
              </a:lnSpc>
              <a:buClr>
                <a:srgbClr val="FF3333"/>
              </a:buClr>
              <a:buSzPct val="120000"/>
              <a:tabLst>
                <a:tab pos="811986" algn="l"/>
                <a:tab pos="1212026" algn="l"/>
                <a:tab pos="1612066" algn="l"/>
                <a:tab pos="6057749"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264447773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FOCUS AND CHART WITH 1 LINE TITLE</a:t>
            </a:r>
          </a:p>
        </p:txBody>
      </p:sp>
      <p:sp>
        <p:nvSpPr>
          <p:cNvPr id="7" name="Espace réservé du texte 6"/>
          <p:cNvSpPr>
            <a:spLocks noGrp="1"/>
          </p:cNvSpPr>
          <p:nvPr>
            <p:ph type="body" sz="quarter" idx="12"/>
          </p:nvPr>
        </p:nvSpPr>
        <p:spPr>
          <a:xfrm>
            <a:off x="554495" y="990600"/>
            <a:ext cx="11088000" cy="2438400"/>
          </a:xfrm>
        </p:spPr>
        <p:txBody>
          <a:bodyPr/>
          <a:lstStyle>
            <a:lvl1pPr marL="0" indent="0">
              <a:buClr>
                <a:schemeClr val="accent1"/>
              </a:buClr>
              <a:buFont typeface="Arial" pitchFamily="34" charset="0"/>
              <a:buNone/>
              <a:defRPr>
                <a:solidFill>
                  <a:schemeClr val="tx2"/>
                </a:solidFill>
              </a:defRPr>
            </a:lvl1pPr>
            <a:lvl2pPr marL="471476" indent="-200020">
              <a:buClr>
                <a:schemeClr val="accent1"/>
              </a:buClr>
              <a:tabLst>
                <a:tab pos="1212026" algn="l"/>
                <a:tab pos="1747794" algn="l"/>
                <a:tab pos="6057749" algn="r"/>
              </a:tabLst>
              <a:defRPr b="0"/>
            </a:lvl2pPr>
            <a:lvl3pPr marL="672687" indent="-132157">
              <a:buClr>
                <a:schemeClr val="bg2"/>
              </a:buClr>
              <a:tabLst>
                <a:tab pos="811986" algn="l"/>
                <a:tab pos="1612066" algn="l"/>
                <a:tab pos="6057749" algn="r"/>
              </a:tabLst>
              <a:defRPr/>
            </a:lvl3pPr>
            <a:lvl4pPr marL="1212026" indent="-134538">
              <a:buClr>
                <a:schemeClr val="bg2"/>
              </a:buClr>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811986" algn="l"/>
                <a:tab pos="1212026" algn="l"/>
                <a:tab pos="1612066" algn="l"/>
                <a:tab pos="6057749" algn="r"/>
              </a:tabLst>
            </a:pPr>
            <a:fld id="{B0A9F6E7-FE5B-4861-9484-6E92718E32B1}" type="slidenum">
              <a:rPr lang="en-US" smtClean="0">
                <a:solidFill>
                  <a:srgbClr val="000000"/>
                </a:solidFill>
              </a:rPr>
              <a:pPr eaLnBrk="0" hangingPunct="0">
                <a:lnSpc>
                  <a:spcPct val="90000"/>
                </a:lnSpc>
                <a:buClr>
                  <a:srgbClr val="FF3333"/>
                </a:buClr>
                <a:buSzPct val="120000"/>
                <a:tabLst>
                  <a:tab pos="811986" algn="l"/>
                  <a:tab pos="1212026" algn="l"/>
                  <a:tab pos="1612066" algn="l"/>
                  <a:tab pos="6057749" algn="r"/>
                </a:tabLst>
              </a:pPr>
              <a:t>‹#›</a:t>
            </a:fld>
            <a:r>
              <a:rPr lang="en-US">
                <a:solidFill>
                  <a:srgbClr val="000000"/>
                </a:solidFill>
              </a:rPr>
              <a:t> – </a:t>
            </a:r>
            <a:endParaRPr lang="en-US" dirty="0">
              <a:solidFill>
                <a:srgbClr val="000000"/>
              </a:solidFill>
            </a:endParaRPr>
          </a:p>
        </p:txBody>
      </p:sp>
      <p:sp>
        <p:nvSpPr>
          <p:cNvPr id="4" name="Espace réservé du texte 3"/>
          <p:cNvSpPr>
            <a:spLocks noGrp="1"/>
          </p:cNvSpPr>
          <p:nvPr>
            <p:ph type="body" sz="quarter" idx="14"/>
          </p:nvPr>
        </p:nvSpPr>
        <p:spPr bwMode="gray">
          <a:xfrm>
            <a:off x="596900" y="3429002"/>
            <a:ext cx="3632200" cy="2305051"/>
          </a:xfrm>
          <a:solidFill>
            <a:srgbClr val="65676A"/>
          </a:solidFill>
        </p:spPr>
        <p:txBody>
          <a:bodyPr anchor="ctr" anchorCtr="0"/>
          <a:lstStyle>
            <a:lvl1pPr marL="0" indent="0" algn="ctr">
              <a:buFontTx/>
              <a:buNone/>
              <a:defRPr sz="3000" b="0">
                <a:solidFill>
                  <a:schemeClr val="bg1"/>
                </a:solidFill>
              </a:defRPr>
            </a:lvl1pPr>
            <a:lvl2pPr marL="2381" indent="0" algn="ctr">
              <a:buFontTx/>
              <a:buNone/>
              <a:defRPr>
                <a:solidFill>
                  <a:schemeClr val="bg1"/>
                </a:solidFill>
              </a:defRPr>
            </a:lvl2pPr>
          </a:lstStyle>
          <a:p>
            <a:pPr lvl="0"/>
            <a:r>
              <a:rPr lang="en-US" noProof="0"/>
              <a:t>Click to edit Master text styles</a:t>
            </a:r>
          </a:p>
          <a:p>
            <a:pPr lvl="1"/>
            <a:r>
              <a:rPr lang="en-US" noProof="0"/>
              <a:t>Second level</a:t>
            </a:r>
          </a:p>
        </p:txBody>
      </p:sp>
      <p:sp>
        <p:nvSpPr>
          <p:cNvPr id="3" name="Espace réservé du pied de page 2"/>
          <p:cNvSpPr>
            <a:spLocks noGrp="1"/>
          </p:cNvSpPr>
          <p:nvPr>
            <p:ph type="ftr" sz="quarter" idx="15"/>
          </p:nvPr>
        </p:nvSpPr>
        <p:spPr/>
        <p:txBody>
          <a:bodyPr/>
          <a:lstStyle/>
          <a:p>
            <a:pPr eaLnBrk="0" hangingPunct="0">
              <a:lnSpc>
                <a:spcPct val="90000"/>
              </a:lnSpc>
              <a:buClr>
                <a:srgbClr val="FF3333"/>
              </a:buClr>
              <a:buSzPct val="120000"/>
              <a:tabLst>
                <a:tab pos="811986" algn="l"/>
                <a:tab pos="1212026" algn="l"/>
                <a:tab pos="1612066" algn="l"/>
                <a:tab pos="6057749"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389746202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986" algn="l"/>
                <a:tab pos="1212026" algn="l"/>
                <a:tab pos="1612066" algn="l"/>
                <a:tab pos="6057749" algn="r"/>
              </a:tabLst>
            </a:pPr>
            <a:fld id="{B0A9F6E7-FE5B-4861-9484-6E92718E32B1}" type="slidenum">
              <a:rPr lang="en-US" smtClean="0">
                <a:solidFill>
                  <a:srgbClr val="000000"/>
                </a:solidFill>
              </a:rPr>
              <a:pPr eaLnBrk="0" hangingPunct="0">
                <a:lnSpc>
                  <a:spcPct val="90000"/>
                </a:lnSpc>
                <a:buClr>
                  <a:srgbClr val="FF3333"/>
                </a:buClr>
                <a:buSzPct val="120000"/>
                <a:tabLst>
                  <a:tab pos="811986" algn="l"/>
                  <a:tab pos="1212026" algn="l"/>
                  <a:tab pos="1612066" algn="l"/>
                  <a:tab pos="6057749" algn="r"/>
                </a:tabLst>
              </a:pPr>
              <a:t>‹#›</a:t>
            </a:fld>
            <a:r>
              <a:rPr lang="en-US">
                <a:solidFill>
                  <a:srgbClr val="000000"/>
                </a:solidFill>
              </a:rPr>
              <a:t> – </a:t>
            </a:r>
            <a:endParaRPr lang="en-US" dirty="0">
              <a:solidFill>
                <a:srgbClr val="000000"/>
              </a:solidFill>
            </a:endParaRPr>
          </a:p>
        </p:txBody>
      </p:sp>
      <p:sp>
        <p:nvSpPr>
          <p:cNvPr id="4" name="Espace réservé du pied de page 3"/>
          <p:cNvSpPr>
            <a:spLocks noGrp="1"/>
          </p:cNvSpPr>
          <p:nvPr>
            <p:ph type="ftr" sz="quarter" idx="11"/>
          </p:nvPr>
        </p:nvSpPr>
        <p:spPr/>
        <p:txBody>
          <a:bodyPr/>
          <a:lstStyle/>
          <a:p>
            <a:pPr eaLnBrk="0" hangingPunct="0">
              <a:lnSpc>
                <a:spcPct val="90000"/>
              </a:lnSpc>
              <a:buClr>
                <a:srgbClr val="FF3333"/>
              </a:buClr>
              <a:buSzPct val="120000"/>
              <a:tabLst>
                <a:tab pos="811986" algn="l"/>
                <a:tab pos="1212026" algn="l"/>
                <a:tab pos="1612066" algn="l"/>
                <a:tab pos="6057749" algn="r"/>
              </a:tabLst>
            </a:pPr>
            <a:r>
              <a:rPr lang="en-US">
                <a:solidFill>
                  <a:srgbClr val="000000"/>
                </a:solidFill>
              </a:rPr>
              <a:t>FY15 Unit Audit Preparation – July 2015</a:t>
            </a:r>
            <a:endParaRPr lang="en-US" dirty="0">
              <a:solidFill>
                <a:srgbClr val="000000"/>
              </a:solidFill>
            </a:endParaRPr>
          </a:p>
        </p:txBody>
      </p:sp>
      <p:sp>
        <p:nvSpPr>
          <p:cNvPr id="5" name="Espace réservé du texte 11"/>
          <p:cNvSpPr>
            <a:spLocks noGrp="1"/>
          </p:cNvSpPr>
          <p:nvPr>
            <p:ph type="body" sz="quarter" idx="13"/>
          </p:nvPr>
        </p:nvSpPr>
        <p:spPr>
          <a:xfrm>
            <a:off x="601138" y="1262265"/>
            <a:ext cx="10993967" cy="4681339"/>
          </a:xfrm>
        </p:spPr>
        <p:txBody>
          <a:bodyPr/>
          <a:lstStyle>
            <a:lvl2pPr marL="467904" indent="-200020">
              <a:tabLst>
                <a:tab pos="1212026" algn="l"/>
                <a:tab pos="1747794" algn="l"/>
                <a:tab pos="6057749" algn="r"/>
              </a:tabLst>
              <a:defRPr/>
            </a:lvl2pPr>
            <a:lvl3pPr marL="672687" indent="-132157">
              <a:tabLst>
                <a:tab pos="811986" algn="l"/>
                <a:tab pos="1612066" algn="l"/>
                <a:tab pos="6057749" algn="r"/>
              </a:tabLst>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4092560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5" y="352423"/>
            <a:ext cx="7416799" cy="846000"/>
          </a:xfrm>
          <a:ln>
            <a:noFill/>
          </a:ln>
        </p:spPr>
        <p:txBody>
          <a:bodyPr tIns="126000" bIns="90000">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986" algn="l"/>
                <a:tab pos="1212026" algn="l"/>
                <a:tab pos="1612066" algn="l"/>
                <a:tab pos="6057749" algn="r"/>
              </a:tabLst>
            </a:pPr>
            <a:fld id="{B0A9F6E7-FE5B-4861-9484-6E92718E32B1}" type="slidenum">
              <a:rPr lang="en-US" smtClean="0">
                <a:solidFill>
                  <a:srgbClr val="000000"/>
                </a:solidFill>
              </a:rPr>
              <a:pPr eaLnBrk="0" hangingPunct="0">
                <a:lnSpc>
                  <a:spcPct val="90000"/>
                </a:lnSpc>
                <a:buClr>
                  <a:srgbClr val="FF3333"/>
                </a:buClr>
                <a:buSzPct val="120000"/>
                <a:tabLst>
                  <a:tab pos="811986" algn="l"/>
                  <a:tab pos="1212026" algn="l"/>
                  <a:tab pos="1612066" algn="l"/>
                  <a:tab pos="6057749" algn="r"/>
                </a:tabLst>
              </a:pPr>
              <a:t>‹#›</a:t>
            </a:fld>
            <a:r>
              <a:rPr lang="en-US">
                <a:solidFill>
                  <a:srgbClr val="000000"/>
                </a:solidFill>
              </a:rPr>
              <a:t> – </a:t>
            </a:r>
            <a:endParaRPr lang="en-US" dirty="0">
              <a:solidFill>
                <a:srgbClr val="000000"/>
              </a:solidFill>
            </a:endParaRPr>
          </a:p>
        </p:txBody>
      </p:sp>
      <p:sp>
        <p:nvSpPr>
          <p:cNvPr id="8" name="Espace réservé pour une image  7"/>
          <p:cNvSpPr>
            <a:spLocks noGrp="1"/>
          </p:cNvSpPr>
          <p:nvPr>
            <p:ph type="pic" sz="quarter" idx="11"/>
          </p:nvPr>
        </p:nvSpPr>
        <p:spPr>
          <a:xfrm>
            <a:off x="8100484" y="352425"/>
            <a:ext cx="1689600" cy="844551"/>
          </a:xfrm>
        </p:spPr>
        <p:txBody>
          <a:bodyPr/>
          <a:lstStyle>
            <a:lvl1pPr marL="0" indent="0" algn="ctr">
              <a:buNone/>
              <a:defRPr b="0"/>
            </a:lvl1pPr>
          </a:lstStyle>
          <a:p>
            <a:r>
              <a:rPr lang="en-US" dirty="0"/>
              <a:t>Click icon to add picture</a:t>
            </a:r>
            <a:endParaRPr lang="fr-FR" dirty="0"/>
          </a:p>
        </p:txBody>
      </p:sp>
      <p:sp>
        <p:nvSpPr>
          <p:cNvPr id="9" name="Espace réservé pour une image  7"/>
          <p:cNvSpPr>
            <a:spLocks noGrp="1"/>
          </p:cNvSpPr>
          <p:nvPr>
            <p:ph type="pic" sz="quarter" idx="12"/>
          </p:nvPr>
        </p:nvSpPr>
        <p:spPr>
          <a:xfrm>
            <a:off x="9891184" y="352425"/>
            <a:ext cx="1689600" cy="844551"/>
          </a:xfrm>
        </p:spPr>
        <p:txBody>
          <a:bodyPr/>
          <a:lstStyle>
            <a:lvl1pPr marL="0" indent="0" algn="ctr">
              <a:buNone/>
              <a:defRPr b="0"/>
            </a:lvl1pPr>
          </a:lstStyle>
          <a:p>
            <a:r>
              <a:rPr lang="en-US" dirty="0"/>
              <a:t>Click icon to add picture</a:t>
            </a:r>
            <a:endParaRPr lang="fr-FR" dirty="0"/>
          </a:p>
        </p:txBody>
      </p:sp>
      <p:sp>
        <p:nvSpPr>
          <p:cNvPr id="10" name="ZoneTexte 9"/>
          <p:cNvSpPr txBox="1"/>
          <p:nvPr userDrawn="1"/>
        </p:nvSpPr>
        <p:spPr>
          <a:xfrm>
            <a:off x="12285893" y="332657"/>
            <a:ext cx="1487432" cy="1523494"/>
          </a:xfrm>
          <a:prstGeom prst="rect">
            <a:avLst/>
          </a:prstGeom>
          <a:noFill/>
        </p:spPr>
        <p:txBody>
          <a:bodyPr wrap="square" lIns="0" tIns="0" rIns="0" bIns="0" rtlCol="0">
            <a:spAutoFit/>
          </a:bodyPr>
          <a:lstStyle/>
          <a:p>
            <a:r>
              <a:rPr lang="en-US" sz="900" b="1" dirty="0">
                <a:solidFill>
                  <a:srgbClr val="000000"/>
                </a:solidFill>
                <a:latin typeface="Arial"/>
              </a:rPr>
              <a:t>TO</a:t>
            </a:r>
          </a:p>
          <a:p>
            <a:r>
              <a:rPr lang="en-US" sz="900" b="1" dirty="0">
                <a:solidFill>
                  <a:srgbClr val="000000"/>
                </a:solidFill>
                <a:latin typeface="Arial"/>
              </a:rPr>
              <a:t>REPLACE</a:t>
            </a:r>
            <a:r>
              <a:rPr lang="en-US" sz="900" dirty="0">
                <a:solidFill>
                  <a:srgbClr val="000000"/>
                </a:solidFill>
                <a:latin typeface="Arial"/>
              </a:rPr>
              <a:t> </a:t>
            </a:r>
            <a:br>
              <a:rPr lang="en-US" sz="900" dirty="0">
                <a:solidFill>
                  <a:srgbClr val="000000"/>
                </a:solidFill>
                <a:latin typeface="Arial"/>
              </a:rPr>
            </a:br>
            <a:r>
              <a:rPr lang="en-US" sz="900" dirty="0">
                <a:solidFill>
                  <a:srgbClr val="000000"/>
                </a:solidFill>
                <a:latin typeface="Arial"/>
              </a:rPr>
              <a:t>AN IMAGE: </a:t>
            </a:r>
            <a:r>
              <a:rPr lang="en-US" sz="900" b="1" dirty="0">
                <a:solidFill>
                  <a:srgbClr val="000000"/>
                </a:solidFill>
                <a:latin typeface="Arial"/>
              </a:rPr>
              <a:t>Click on the image and delete </a:t>
            </a:r>
          </a:p>
          <a:p>
            <a:endParaRPr lang="en-US" sz="900" b="1" dirty="0">
              <a:solidFill>
                <a:srgbClr val="000000"/>
              </a:solidFill>
              <a:latin typeface="Arial"/>
            </a:endParaRPr>
          </a:p>
          <a:p>
            <a:r>
              <a:rPr lang="en-US" sz="900" dirty="0">
                <a:solidFill>
                  <a:srgbClr val="000000"/>
                </a:solidFill>
                <a:latin typeface="Arial"/>
              </a:rPr>
              <a:t>then click on the photo icon.</a:t>
            </a:r>
          </a:p>
          <a:p>
            <a:endParaRPr lang="en-US" sz="900" dirty="0">
              <a:solidFill>
                <a:srgbClr val="000000"/>
              </a:solidFill>
              <a:latin typeface="Arial"/>
            </a:endParaRPr>
          </a:p>
          <a:p>
            <a:r>
              <a:rPr lang="en-US" sz="900" dirty="0">
                <a:solidFill>
                  <a:srgbClr val="000000"/>
                </a:solidFill>
                <a:latin typeface="Arial"/>
              </a:rPr>
              <a:t>Select your photo and insert</a:t>
            </a:r>
          </a:p>
          <a:p>
            <a:endParaRPr lang="en-US" sz="900" dirty="0">
              <a:solidFill>
                <a:srgbClr val="000000"/>
              </a:solidFill>
              <a:latin typeface="Arial"/>
            </a:endParaRPr>
          </a:p>
          <a:p>
            <a:r>
              <a:rPr lang="en-US" sz="900" dirty="0">
                <a:solidFill>
                  <a:srgbClr val="000000"/>
                </a:solidFill>
                <a:latin typeface="Arial"/>
              </a:rPr>
              <a:t>Resize photo if needed by cropping and sliding it </a:t>
            </a:r>
          </a:p>
        </p:txBody>
      </p:sp>
      <p:sp>
        <p:nvSpPr>
          <p:cNvPr id="12" name="Espace réservé du texte 11"/>
          <p:cNvSpPr>
            <a:spLocks noGrp="1"/>
          </p:cNvSpPr>
          <p:nvPr>
            <p:ph type="body" sz="quarter" idx="13"/>
          </p:nvPr>
        </p:nvSpPr>
        <p:spPr>
          <a:xfrm>
            <a:off x="601138" y="1288163"/>
            <a:ext cx="10993967" cy="997843"/>
          </a:xfrm>
        </p:spPr>
        <p:txBody>
          <a:bodyPr/>
          <a:lstStyle>
            <a:lvl2pPr marL="467904" indent="-200020">
              <a:tabLst>
                <a:tab pos="1212026" algn="l"/>
                <a:tab pos="1747794" algn="l"/>
                <a:tab pos="6057749" algn="r"/>
              </a:tabLst>
              <a:defRPr/>
            </a:lvl2pPr>
            <a:lvl3pPr marL="672687" indent="-132157">
              <a:tabLst>
                <a:tab pos="811986" algn="l"/>
                <a:tab pos="1612066" algn="l"/>
                <a:tab pos="6057749" algn="r"/>
              </a:tabLst>
              <a:defRPr/>
            </a:lvl3pPr>
          </a:lstStyle>
          <a:p>
            <a:pPr lvl="0"/>
            <a:r>
              <a:rPr lang="en-US"/>
              <a:t>Click to edit Master text styles</a:t>
            </a:r>
          </a:p>
          <a:p>
            <a:pPr lvl="1"/>
            <a:r>
              <a:rPr lang="en-US"/>
              <a:t>Second level</a:t>
            </a:r>
          </a:p>
          <a:p>
            <a:pPr lvl="2"/>
            <a:r>
              <a:rPr lang="en-US"/>
              <a:t>Third level</a:t>
            </a: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811986" algn="l"/>
                <a:tab pos="1212026" algn="l"/>
                <a:tab pos="1612066" algn="l"/>
                <a:tab pos="6057749"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9463268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5" y="352423"/>
            <a:ext cx="7416799" cy="846000"/>
          </a:xfrm>
          <a:ln>
            <a:noFill/>
          </a:ln>
        </p:spPr>
        <p:txBody>
          <a:bodyPr tIns="126000" bIns="90000">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986" algn="l"/>
                <a:tab pos="1212026" algn="l"/>
                <a:tab pos="1612066" algn="l"/>
                <a:tab pos="6057749" algn="r"/>
              </a:tabLst>
            </a:pPr>
            <a:fld id="{B0A9F6E7-FE5B-4861-9484-6E92718E32B1}" type="slidenum">
              <a:rPr lang="en-US" smtClean="0">
                <a:solidFill>
                  <a:srgbClr val="000000"/>
                </a:solidFill>
              </a:rPr>
              <a:pPr eaLnBrk="0" hangingPunct="0">
                <a:lnSpc>
                  <a:spcPct val="90000"/>
                </a:lnSpc>
                <a:buClr>
                  <a:srgbClr val="FF3333"/>
                </a:buClr>
                <a:buSzPct val="120000"/>
                <a:tabLst>
                  <a:tab pos="811986" algn="l"/>
                  <a:tab pos="1212026" algn="l"/>
                  <a:tab pos="1612066" algn="l"/>
                  <a:tab pos="6057749" algn="r"/>
                </a:tabLst>
              </a:pPr>
              <a:t>‹#›</a:t>
            </a:fld>
            <a:r>
              <a:rPr lang="en-US">
                <a:solidFill>
                  <a:srgbClr val="000000"/>
                </a:solidFill>
              </a:rPr>
              <a:t> – </a:t>
            </a:r>
            <a:endParaRPr lang="en-US" dirty="0">
              <a:solidFill>
                <a:srgbClr val="000000"/>
              </a:solidFill>
            </a:endParaRPr>
          </a:p>
        </p:txBody>
      </p:sp>
      <p:sp>
        <p:nvSpPr>
          <p:cNvPr id="4" name="Rectangle 3"/>
          <p:cNvSpPr/>
          <p:nvPr userDrawn="1"/>
        </p:nvSpPr>
        <p:spPr bwMode="gray">
          <a:xfrm>
            <a:off x="601138" y="1268761"/>
            <a:ext cx="10993967" cy="4891211"/>
          </a:xfrm>
          <a:prstGeom prst="rect">
            <a:avLst/>
          </a:prstGeom>
          <a:solidFill>
            <a:schemeClr val="bg2"/>
          </a:solidFill>
          <a:ln w="12700" cap="flat" cmpd="sng" algn="ctr">
            <a:no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endParaRPr lang="fr-FR" sz="1200" dirty="0">
              <a:solidFill>
                <a:srgbClr val="000000"/>
              </a:solidFill>
              <a:latin typeface="Arial"/>
            </a:endParaRPr>
          </a:p>
        </p:txBody>
      </p:sp>
      <p:sp>
        <p:nvSpPr>
          <p:cNvPr id="8" name="Espace réservé pour une image  7"/>
          <p:cNvSpPr>
            <a:spLocks noGrp="1"/>
          </p:cNvSpPr>
          <p:nvPr>
            <p:ph type="pic" sz="quarter" idx="11"/>
          </p:nvPr>
        </p:nvSpPr>
        <p:spPr>
          <a:xfrm>
            <a:off x="8100484" y="352425"/>
            <a:ext cx="1689600" cy="844551"/>
          </a:xfrm>
        </p:spPr>
        <p:txBody>
          <a:bodyPr/>
          <a:lstStyle>
            <a:lvl1pPr marL="0" indent="0" algn="ctr">
              <a:buNone/>
              <a:defRPr b="0"/>
            </a:lvl1pPr>
          </a:lstStyle>
          <a:p>
            <a:r>
              <a:rPr lang="en-US" dirty="0"/>
              <a:t>Click icon to add picture</a:t>
            </a:r>
            <a:endParaRPr lang="fr-FR" dirty="0"/>
          </a:p>
        </p:txBody>
      </p:sp>
      <p:sp>
        <p:nvSpPr>
          <p:cNvPr id="9" name="Espace réservé pour une image  7"/>
          <p:cNvSpPr>
            <a:spLocks noGrp="1"/>
          </p:cNvSpPr>
          <p:nvPr>
            <p:ph type="pic" sz="quarter" idx="12"/>
          </p:nvPr>
        </p:nvSpPr>
        <p:spPr>
          <a:xfrm>
            <a:off x="9891184" y="352425"/>
            <a:ext cx="1689600" cy="844551"/>
          </a:xfrm>
        </p:spPr>
        <p:txBody>
          <a:bodyPr/>
          <a:lstStyle>
            <a:lvl1pPr marL="0" indent="0" algn="ctr">
              <a:buNone/>
              <a:defRPr b="0"/>
            </a:lvl1pPr>
          </a:lstStyle>
          <a:p>
            <a:r>
              <a:rPr lang="en-US" dirty="0"/>
              <a:t>Click icon to add picture</a:t>
            </a:r>
            <a:endParaRPr lang="fr-FR" dirty="0"/>
          </a:p>
        </p:txBody>
      </p:sp>
      <p:sp>
        <p:nvSpPr>
          <p:cNvPr id="10" name="ZoneTexte 9"/>
          <p:cNvSpPr txBox="1"/>
          <p:nvPr userDrawn="1"/>
        </p:nvSpPr>
        <p:spPr>
          <a:xfrm>
            <a:off x="12285893" y="332659"/>
            <a:ext cx="1487432" cy="1800493"/>
          </a:xfrm>
          <a:prstGeom prst="rect">
            <a:avLst/>
          </a:prstGeom>
          <a:noFill/>
        </p:spPr>
        <p:txBody>
          <a:bodyPr wrap="square" lIns="0" tIns="0" rIns="0" bIns="0" rtlCol="0">
            <a:spAutoFit/>
          </a:bodyPr>
          <a:lstStyle/>
          <a:p>
            <a:r>
              <a:rPr lang="en-US" sz="900" b="1" dirty="0">
                <a:solidFill>
                  <a:srgbClr val="000000"/>
                </a:solidFill>
                <a:latin typeface="Arial"/>
              </a:rPr>
              <a:t>TO</a:t>
            </a:r>
          </a:p>
          <a:p>
            <a:r>
              <a:rPr lang="en-US" sz="900" b="1" dirty="0">
                <a:solidFill>
                  <a:srgbClr val="000000"/>
                </a:solidFill>
                <a:latin typeface="Arial"/>
              </a:rPr>
              <a:t>REPLACE</a:t>
            </a:r>
            <a:r>
              <a:rPr lang="en-US" sz="900" dirty="0">
                <a:solidFill>
                  <a:srgbClr val="000000"/>
                </a:solidFill>
                <a:latin typeface="Arial"/>
              </a:rPr>
              <a:t> </a:t>
            </a:r>
            <a:br>
              <a:rPr lang="en-US" sz="900" dirty="0">
                <a:solidFill>
                  <a:srgbClr val="000000"/>
                </a:solidFill>
                <a:latin typeface="Arial"/>
              </a:rPr>
            </a:br>
            <a:r>
              <a:rPr lang="en-US" sz="900" dirty="0">
                <a:solidFill>
                  <a:srgbClr val="000000"/>
                </a:solidFill>
                <a:latin typeface="Arial"/>
              </a:rPr>
              <a:t>AN IMAGE: </a:t>
            </a:r>
            <a:r>
              <a:rPr lang="en-US" sz="900" b="1" dirty="0">
                <a:solidFill>
                  <a:srgbClr val="000000"/>
                </a:solidFill>
                <a:latin typeface="Arial"/>
              </a:rPr>
              <a:t>Click on the image and delete </a:t>
            </a:r>
          </a:p>
          <a:p>
            <a:endParaRPr lang="en-US" sz="900" b="1" dirty="0">
              <a:solidFill>
                <a:srgbClr val="000000"/>
              </a:solidFill>
              <a:latin typeface="Arial"/>
            </a:endParaRPr>
          </a:p>
          <a:p>
            <a:r>
              <a:rPr lang="en-US" sz="900" dirty="0">
                <a:solidFill>
                  <a:srgbClr val="000000"/>
                </a:solidFill>
                <a:latin typeface="Arial"/>
              </a:rPr>
              <a:t>then click on the photo icon.</a:t>
            </a:r>
          </a:p>
          <a:p>
            <a:endParaRPr lang="en-US" sz="900" dirty="0">
              <a:solidFill>
                <a:srgbClr val="000000"/>
              </a:solidFill>
              <a:latin typeface="Arial"/>
            </a:endParaRPr>
          </a:p>
          <a:p>
            <a:r>
              <a:rPr lang="en-US" sz="900" dirty="0">
                <a:solidFill>
                  <a:srgbClr val="000000"/>
                </a:solidFill>
                <a:latin typeface="Arial"/>
              </a:rPr>
              <a:t>Select your photo and insert</a:t>
            </a:r>
          </a:p>
          <a:p>
            <a:endParaRPr lang="en-US" sz="900" dirty="0">
              <a:solidFill>
                <a:srgbClr val="000000"/>
              </a:solidFill>
              <a:latin typeface="Arial"/>
            </a:endParaRPr>
          </a:p>
          <a:p>
            <a:r>
              <a:rPr lang="en-US" sz="900" dirty="0">
                <a:solidFill>
                  <a:srgbClr val="000000"/>
                </a:solidFill>
                <a:latin typeface="Arial"/>
              </a:rPr>
              <a:t>Resize photo if needed by cropping and sliding it </a:t>
            </a:r>
          </a:p>
          <a:p>
            <a:endParaRPr lang="fr-FR" sz="900" dirty="0">
              <a:solidFill>
                <a:srgbClr val="000000"/>
              </a:solidFill>
              <a:latin typeface="Arial"/>
            </a:endParaRPr>
          </a:p>
          <a:p>
            <a:endParaRPr lang="fr-FR" sz="900" dirty="0">
              <a:solidFill>
                <a:srgbClr val="000000"/>
              </a:solidFill>
              <a:latin typeface="Arial"/>
            </a:endParaRPr>
          </a:p>
        </p:txBody>
      </p:sp>
      <p:sp>
        <p:nvSpPr>
          <p:cNvPr id="5" name="Espace réservé du pied de page 4"/>
          <p:cNvSpPr>
            <a:spLocks noGrp="1"/>
          </p:cNvSpPr>
          <p:nvPr>
            <p:ph type="ftr" sz="quarter" idx="13"/>
          </p:nvPr>
        </p:nvSpPr>
        <p:spPr/>
        <p:txBody>
          <a:bodyPr/>
          <a:lstStyle/>
          <a:p>
            <a:pPr eaLnBrk="0" hangingPunct="0">
              <a:lnSpc>
                <a:spcPct val="90000"/>
              </a:lnSpc>
              <a:buClr>
                <a:srgbClr val="FF3333"/>
              </a:buClr>
              <a:buSzPct val="120000"/>
              <a:tabLst>
                <a:tab pos="811986" algn="l"/>
                <a:tab pos="1212026" algn="l"/>
                <a:tab pos="1612066" algn="l"/>
                <a:tab pos="6057749"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40130783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sp>
        <p:nvSpPr>
          <p:cNvPr id="5" name="Titre 4"/>
          <p:cNvSpPr>
            <a:spLocks noGrp="1"/>
          </p:cNvSpPr>
          <p:nvPr>
            <p:ph type="title" hasCustomPrompt="1"/>
          </p:nvPr>
        </p:nvSpPr>
        <p:spPr bwMode="gray">
          <a:xfrm>
            <a:off x="565096" y="2613432"/>
            <a:ext cx="11040000" cy="553999"/>
          </a:xfrm>
          <a:noFill/>
        </p:spPr>
        <p:txBody>
          <a:bodyPr lIns="0" tIns="0" rIns="0" bIns="0">
            <a:spAutoFit/>
          </a:bodyPr>
          <a:lstStyle>
            <a:lvl1pPr>
              <a:defRPr sz="4000" b="1" baseline="0">
                <a:solidFill>
                  <a:schemeClr val="tx2"/>
                </a:solidFill>
              </a:defRPr>
            </a:lvl1pPr>
          </a:lstStyle>
          <a:p>
            <a:r>
              <a:rPr lang="en-US" noProof="0" dirty="0"/>
              <a:t>Title - Arial 40, Bold</a:t>
            </a:r>
          </a:p>
        </p:txBody>
      </p:sp>
      <p:sp>
        <p:nvSpPr>
          <p:cNvPr id="8" name="Espace réservé du texte 7"/>
          <p:cNvSpPr>
            <a:spLocks noGrp="1"/>
          </p:cNvSpPr>
          <p:nvPr>
            <p:ph type="body" sz="quarter" idx="11" hasCustomPrompt="1"/>
          </p:nvPr>
        </p:nvSpPr>
        <p:spPr bwMode="gray">
          <a:xfrm>
            <a:off x="596900" y="3716710"/>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dirty="0"/>
              <a:t>Month</a:t>
            </a:r>
            <a:r>
              <a:rPr lang="en-US" altLang="fr-FR" dirty="0"/>
              <a:t> XX, 2012 (Arial 16)</a:t>
            </a:r>
          </a:p>
        </p:txBody>
      </p:sp>
      <p:sp>
        <p:nvSpPr>
          <p:cNvPr id="7" name="ZoneTexte 6"/>
          <p:cNvSpPr txBox="1"/>
          <p:nvPr userDrawn="1"/>
        </p:nvSpPr>
        <p:spPr>
          <a:xfrm>
            <a:off x="-1731664" y="369219"/>
            <a:ext cx="1596051" cy="3447098"/>
          </a:xfrm>
          <a:prstGeom prst="rect">
            <a:avLst/>
          </a:prstGeom>
          <a:noFill/>
        </p:spPr>
        <p:txBody>
          <a:bodyPr wrap="square" lIns="0" tIns="0" rIns="0" bIns="0" rtlCol="0">
            <a:spAutoFit/>
          </a:bodyPr>
          <a:lstStyle/>
          <a:p>
            <a:pPr algn="r"/>
            <a:r>
              <a:rPr lang="fr-FR" sz="1400" b="1" dirty="0">
                <a:solidFill>
                  <a:srgbClr val="000000"/>
                </a:solidFill>
              </a:rPr>
              <a:t>REPLACE</a:t>
            </a:r>
            <a:r>
              <a:rPr lang="fr-FR" sz="1400" dirty="0">
                <a:solidFill>
                  <a:srgbClr val="000000"/>
                </a:solidFill>
              </a:rPr>
              <a:t> </a:t>
            </a:r>
            <a:r>
              <a:rPr lang="fr-FR" sz="1400" b="1" dirty="0">
                <a:solidFill>
                  <a:srgbClr val="000000"/>
                </a:solidFill>
              </a:rPr>
              <a:t>THE IMAGE: </a:t>
            </a:r>
          </a:p>
          <a:p>
            <a:pPr algn="r"/>
            <a:endParaRPr lang="fr-FR" sz="1400" b="1" dirty="0">
              <a:solidFill>
                <a:srgbClr val="000000"/>
              </a:solidFill>
            </a:endParaRPr>
          </a:p>
          <a:p>
            <a:pPr algn="r"/>
            <a:r>
              <a:rPr lang="en-US" sz="1400" dirty="0">
                <a:solidFill>
                  <a:srgbClr val="000000"/>
                </a:solidFill>
              </a:rPr>
              <a:t>Right  click &gt; </a:t>
            </a:r>
            <a:r>
              <a:rPr lang="en-US" sz="1400" i="1" dirty="0">
                <a:solidFill>
                  <a:srgbClr val="000000"/>
                </a:solidFill>
              </a:rPr>
              <a:t>Background layout…</a:t>
            </a:r>
          </a:p>
          <a:p>
            <a:pPr algn="r"/>
            <a:endParaRPr lang="en-US" sz="1400" dirty="0">
              <a:solidFill>
                <a:srgbClr val="000000"/>
              </a:solidFill>
            </a:endParaRPr>
          </a:p>
          <a:p>
            <a:pPr algn="r"/>
            <a:r>
              <a:rPr lang="en-US" sz="1400" dirty="0">
                <a:solidFill>
                  <a:srgbClr val="000000"/>
                </a:solidFill>
              </a:rPr>
              <a:t>Select </a:t>
            </a:r>
            <a:r>
              <a:rPr lang="en-US" sz="1400" i="1" dirty="0">
                <a:solidFill>
                  <a:srgbClr val="000000"/>
                </a:solidFill>
              </a:rPr>
              <a:t>Filling with image or texture</a:t>
            </a:r>
          </a:p>
          <a:p>
            <a:pPr algn="r"/>
            <a:endParaRPr lang="en-US" sz="1400" dirty="0">
              <a:solidFill>
                <a:srgbClr val="000000"/>
              </a:solidFill>
            </a:endParaRPr>
          </a:p>
          <a:p>
            <a:pPr algn="r"/>
            <a:r>
              <a:rPr lang="en-US" sz="1400" i="1" dirty="0">
                <a:solidFill>
                  <a:srgbClr val="000000"/>
                </a:solidFill>
              </a:rPr>
              <a:t>Insert from… File</a:t>
            </a:r>
            <a:r>
              <a:rPr lang="en-US" sz="1400" dirty="0">
                <a:solidFill>
                  <a:srgbClr val="000000"/>
                </a:solidFill>
              </a:rPr>
              <a:t> button</a:t>
            </a:r>
          </a:p>
          <a:p>
            <a:pPr algn="r"/>
            <a:endParaRPr lang="en-US" sz="1400" dirty="0">
              <a:solidFill>
                <a:srgbClr val="000000"/>
              </a:solidFill>
            </a:endParaRPr>
          </a:p>
          <a:p>
            <a:pPr algn="r"/>
            <a:r>
              <a:rPr lang="en-US" sz="1400" dirty="0">
                <a:solidFill>
                  <a:srgbClr val="000000"/>
                </a:solidFill>
              </a:rPr>
              <a:t>Select your picture</a:t>
            </a:r>
          </a:p>
          <a:p>
            <a:pPr algn="r"/>
            <a:endParaRPr lang="en-US" sz="1400" dirty="0">
              <a:solidFill>
                <a:srgbClr val="000000"/>
              </a:solidFill>
            </a:endParaRPr>
          </a:p>
          <a:p>
            <a:pPr algn="r"/>
            <a:r>
              <a:rPr lang="en-US" sz="1400" dirty="0">
                <a:solidFill>
                  <a:srgbClr val="000000"/>
                </a:solidFill>
              </a:rPr>
              <a:t>Close window</a:t>
            </a:r>
          </a:p>
        </p:txBody>
      </p:sp>
      <p:sp>
        <p:nvSpPr>
          <p:cNvPr id="11" name="ZoneTexte 10"/>
          <p:cNvSpPr txBox="1"/>
          <p:nvPr userDrawn="1"/>
        </p:nvSpPr>
        <p:spPr>
          <a:xfrm>
            <a:off x="-1731664" y="5583907"/>
            <a:ext cx="1596051" cy="861774"/>
          </a:xfrm>
          <a:prstGeom prst="rect">
            <a:avLst/>
          </a:prstGeom>
          <a:noFill/>
        </p:spPr>
        <p:txBody>
          <a:bodyPr wrap="square" lIns="0" tIns="0" rIns="0" bIns="0" rtlCol="0">
            <a:spAutoFit/>
          </a:bodyPr>
          <a:lstStyle/>
          <a:p>
            <a:pPr algn="r"/>
            <a:r>
              <a:rPr lang="en-US" sz="1400" b="1" dirty="0">
                <a:solidFill>
                  <a:srgbClr val="000000"/>
                </a:solidFill>
              </a:rPr>
              <a:t>On a dark background remove the STOP Hunger color logo</a:t>
            </a:r>
            <a:endParaRPr lang="en-US" sz="1400" dirty="0">
              <a:solidFill>
                <a:srgbClr val="000000"/>
              </a:solidFill>
            </a:endParaRPr>
          </a:p>
        </p:txBody>
      </p:sp>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
        <p:nvSpPr>
          <p:cNvPr id="9" name="Slide Number Placeholder 8"/>
          <p:cNvSpPr>
            <a:spLocks noGrp="1"/>
          </p:cNvSpPr>
          <p:nvPr>
            <p:ph type="sldNum" sz="quarter" idx="12"/>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13" name="Footer Placeholder 12"/>
          <p:cNvSpPr>
            <a:spLocks noGrp="1"/>
          </p:cNvSpPr>
          <p:nvPr>
            <p:ph type="ftr" sz="quarter" idx="13"/>
          </p:nvPr>
        </p:nvSpPr>
        <p:spPr>
          <a:xfrm>
            <a:off x="914400" y="6387880"/>
            <a:ext cx="8160000" cy="317720"/>
          </a:xfrm>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
        <p:nvSpPr>
          <p:cNvPr id="14" name="Rectangle 13"/>
          <p:cNvSpPr/>
          <p:nvPr userDrawn="1"/>
        </p:nvSpPr>
        <p:spPr>
          <a:xfrm>
            <a:off x="0" y="6642556"/>
            <a:ext cx="12192000" cy="215444"/>
          </a:xfrm>
          <a:prstGeom prst="rect">
            <a:avLst/>
          </a:prstGeom>
        </p:spPr>
        <p:txBody>
          <a:bodyPr wrap="square">
            <a:spAutoFit/>
          </a:bodyPr>
          <a:lstStyle/>
          <a:p>
            <a:pPr algn="ctr"/>
            <a:r>
              <a:rPr lang="en-US" sz="800" dirty="0">
                <a:solidFill>
                  <a:srgbClr val="2A295C"/>
                </a:solidFill>
              </a:rPr>
              <a:t>Confidential and proprietary to Sodexo. Do not share or post without proper consent.</a:t>
            </a:r>
          </a:p>
        </p:txBody>
      </p:sp>
    </p:spTree>
    <p:extLst>
      <p:ext uri="{BB962C8B-B14F-4D97-AF65-F5344CB8AC3E}">
        <p14:creationId xmlns:p14="http://schemas.microsoft.com/office/powerpoint/2010/main" val="3558591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3texts, 3 Content">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628799" y="1584000"/>
            <a:ext cx="3509285"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8"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tx2"/>
                </a:solidFill>
              </a:defRPr>
            </a:lvl1pPr>
          </a:lstStyle>
          <a:p>
            <a:pPr lvl="0"/>
            <a:r>
              <a:rPr lang="en-US" noProof="0"/>
              <a:t>[Subtitle]</a:t>
            </a:r>
          </a:p>
        </p:txBody>
      </p:sp>
      <p:sp>
        <p:nvSpPr>
          <p:cNvPr id="12" name="Title 1"/>
          <p:cNvSpPr>
            <a:spLocks noGrp="1"/>
          </p:cNvSpPr>
          <p:nvPr>
            <p:ph type="title"/>
          </p:nvPr>
        </p:nvSpPr>
        <p:spPr>
          <a:xfrm>
            <a:off x="628799" y="404664"/>
            <a:ext cx="10939200" cy="540936"/>
          </a:xfrm>
        </p:spPr>
        <p:txBody>
          <a:bodyPr/>
          <a:lstStyle/>
          <a:p>
            <a:r>
              <a:rPr lang="fr-FR" noProof="0"/>
              <a:t>Modifiez le style du titre</a:t>
            </a:r>
            <a:endParaRPr lang="en-US" noProof="0"/>
          </a:p>
        </p:txBody>
      </p:sp>
      <p:sp>
        <p:nvSpPr>
          <p:cNvPr id="9" name="Content Placeholder 6"/>
          <p:cNvSpPr>
            <a:spLocks noGrp="1"/>
          </p:cNvSpPr>
          <p:nvPr>
            <p:ph sz="quarter" idx="16" hasCustomPrompt="1"/>
          </p:nvPr>
        </p:nvSpPr>
        <p:spPr>
          <a:xfrm>
            <a:off x="4339989"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10" name="Content Placeholder 6"/>
          <p:cNvSpPr>
            <a:spLocks noGrp="1"/>
          </p:cNvSpPr>
          <p:nvPr>
            <p:ph sz="quarter" idx="17" hasCustomPrompt="1"/>
          </p:nvPr>
        </p:nvSpPr>
        <p:spPr>
          <a:xfrm>
            <a:off x="8058152"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2" name="Footer Placeholder 1"/>
          <p:cNvSpPr>
            <a:spLocks noGrp="1"/>
          </p:cNvSpPr>
          <p:nvPr>
            <p:ph type="ftr" sz="quarter" idx="18"/>
          </p:nvPr>
        </p:nvSpPr>
        <p:spPr/>
        <p:txBody>
          <a:bodyPr/>
          <a:lstStyle/>
          <a:p>
            <a:r>
              <a:rPr lang="en-US" noProof="0"/>
              <a:t>Month 00, YYYY - Title of presentation</a:t>
            </a:r>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a:p>
        </p:txBody>
      </p:sp>
      <p:sp>
        <p:nvSpPr>
          <p:cNvPr id="11" name="Content Placeholder 9"/>
          <p:cNvSpPr>
            <a:spLocks noGrp="1"/>
          </p:cNvSpPr>
          <p:nvPr>
            <p:ph sz="quarter" idx="20" hasCustomPrompt="1"/>
          </p:nvPr>
        </p:nvSpPr>
        <p:spPr>
          <a:xfrm>
            <a:off x="628799" y="2852936"/>
            <a:ext cx="3505880"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3" name="Content Placeholder 9"/>
          <p:cNvSpPr>
            <a:spLocks noGrp="1"/>
          </p:cNvSpPr>
          <p:nvPr>
            <p:ph sz="quarter" idx="21" hasCustomPrompt="1"/>
          </p:nvPr>
        </p:nvSpPr>
        <p:spPr>
          <a:xfrm>
            <a:off x="4346714" y="2852936"/>
            <a:ext cx="349618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4" name="Content Placeholder 9"/>
          <p:cNvSpPr>
            <a:spLocks noGrp="1"/>
          </p:cNvSpPr>
          <p:nvPr>
            <p:ph sz="quarter" idx="22" hasCustomPrompt="1"/>
          </p:nvPr>
        </p:nvSpPr>
        <p:spPr>
          <a:xfrm>
            <a:off x="8067925" y="2852936"/>
            <a:ext cx="349902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Tree>
    <p:extLst>
      <p:ext uri="{BB962C8B-B14F-4D97-AF65-F5344CB8AC3E}">
        <p14:creationId xmlns:p14="http://schemas.microsoft.com/office/powerpoint/2010/main" val="101326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8"/>
          </a:xfrm>
          <a:noFill/>
        </p:spPr>
        <p:txBody>
          <a:bodyPr lIns="0" tIns="0" rIns="0" bIns="0">
            <a:spAutoFit/>
          </a:bodyPr>
          <a:lstStyle>
            <a:lvl1pPr>
              <a:defRPr sz="4000" b="1" baseline="0">
                <a:solidFill>
                  <a:schemeClr val="bg1"/>
                </a:solidFill>
              </a:defRPr>
            </a:lvl1pPr>
          </a:lstStyle>
          <a:p>
            <a:r>
              <a:rPr lang="en-US" noProof="0" dirty="0"/>
              <a:t>Title – Arial 40, Bold</a:t>
            </a:r>
          </a:p>
        </p:txBody>
      </p:sp>
      <p:sp>
        <p:nvSpPr>
          <p:cNvPr id="8" name="Espace réservé du texte 7"/>
          <p:cNvSpPr>
            <a:spLocks noGrp="1"/>
          </p:cNvSpPr>
          <p:nvPr>
            <p:ph type="body" sz="quarter" idx="11" hasCustomPrompt="1"/>
          </p:nvPr>
        </p:nvSpPr>
        <p:spPr>
          <a:xfrm>
            <a:off x="596900" y="3719651"/>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dirty="0"/>
              <a:t>Month XX, 2012 (Arial 16)</a:t>
            </a:r>
          </a:p>
          <a:p>
            <a:endParaRPr lang="en-US" altLang="fr-FR" noProof="0" dirty="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
        <p:nvSpPr>
          <p:cNvPr id="11" name="Rectangle 10"/>
          <p:cNvSpPr/>
          <p:nvPr userDrawn="1"/>
        </p:nvSpPr>
        <p:spPr>
          <a:xfrm>
            <a:off x="0" y="6642556"/>
            <a:ext cx="12192000" cy="215444"/>
          </a:xfrm>
          <a:prstGeom prst="rect">
            <a:avLst/>
          </a:prstGeom>
        </p:spPr>
        <p:txBody>
          <a:bodyPr wrap="square">
            <a:spAutoFit/>
          </a:bodyPr>
          <a:lstStyle/>
          <a:p>
            <a:pPr algn="ctr"/>
            <a:r>
              <a:rPr lang="en-US" sz="800" dirty="0">
                <a:solidFill>
                  <a:srgbClr val="FFFFFF"/>
                </a:solidFill>
              </a:rPr>
              <a:t>Confidential and proprietary to Sodexo. Do not share or post without proper consent.</a:t>
            </a:r>
          </a:p>
        </p:txBody>
      </p:sp>
    </p:spTree>
    <p:extLst>
      <p:ext uri="{BB962C8B-B14F-4D97-AF65-F5344CB8AC3E}">
        <p14:creationId xmlns:p14="http://schemas.microsoft.com/office/powerpoint/2010/main" val="313149065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hasCustomPrompt="1"/>
          </p:nvPr>
        </p:nvSpPr>
        <p:spPr>
          <a:xfrm>
            <a:off x="4463818" y="954156"/>
            <a:ext cx="7131281" cy="5202000"/>
          </a:xfrm>
          <a:solidFill>
            <a:schemeClr val="bg1"/>
          </a:solid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b="1" baseline="0"/>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dirty="0"/>
              <a:t>Arial 24, Bold</a:t>
            </a:r>
          </a:p>
        </p:txBody>
      </p:sp>
      <p:sp>
        <p:nvSpPr>
          <p:cNvPr id="9" name="Titre 1"/>
          <p:cNvSpPr>
            <a:spLocks noGrp="1"/>
          </p:cNvSpPr>
          <p:nvPr>
            <p:ph type="title" hasCustomPrompt="1"/>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SUMMARY</a:t>
            </a:r>
          </a:p>
        </p:txBody>
      </p:sp>
      <p:sp>
        <p:nvSpPr>
          <p:cNvPr id="10" name="Espace réservé pour une image  6"/>
          <p:cNvSpPr>
            <a:spLocks noGrp="1"/>
          </p:cNvSpPr>
          <p:nvPr>
            <p:ph type="pic" sz="quarter" idx="12"/>
          </p:nvPr>
        </p:nvSpPr>
        <p:spPr>
          <a:xfrm>
            <a:off x="596899" y="954156"/>
            <a:ext cx="3771901" cy="5202000"/>
          </a:xfrm>
          <a:noFill/>
        </p:spPr>
        <p:txBody>
          <a:bodyPr/>
          <a:lstStyle>
            <a:lvl1pPr marL="0" indent="0" algn="ctr">
              <a:buNone/>
              <a:defRPr/>
            </a:lvl1pPr>
          </a:lstStyle>
          <a:p>
            <a:r>
              <a:rPr lang="en-US" dirty="0"/>
              <a:t>Click icon to add picture</a:t>
            </a:r>
            <a:endParaRPr lang="fr-FR" dirty="0"/>
          </a:p>
        </p:txBody>
      </p:sp>
      <p:sp>
        <p:nvSpPr>
          <p:cNvPr id="12" name="ZoneTexte 11"/>
          <p:cNvSpPr txBox="1"/>
          <p:nvPr userDrawn="1"/>
        </p:nvSpPr>
        <p:spPr>
          <a:xfrm>
            <a:off x="-1584853" y="1872114"/>
            <a:ext cx="1487432" cy="3139321"/>
          </a:xfrm>
          <a:prstGeom prst="rect">
            <a:avLst/>
          </a:prstGeom>
          <a:noFill/>
        </p:spPr>
        <p:txBody>
          <a:bodyPr wrap="square" lIns="0" tIns="0" rIns="0" bIns="0" rtlCol="0">
            <a:spAutoFit/>
          </a:bodyPr>
          <a:lstStyle/>
          <a:p>
            <a:pPr algn="r"/>
            <a:endParaRPr lang="en-US" sz="1200" dirty="0">
              <a:solidFill>
                <a:srgbClr val="000000"/>
              </a:solidFill>
            </a:endParaRPr>
          </a:p>
          <a:p>
            <a:pPr algn="r"/>
            <a:r>
              <a:rPr lang="en-US" sz="1200" b="1" dirty="0">
                <a:solidFill>
                  <a:srgbClr val="000000"/>
                </a:solidFill>
              </a:rPr>
              <a:t>TO</a:t>
            </a:r>
          </a:p>
          <a:p>
            <a:pPr algn="r"/>
            <a:r>
              <a:rPr lang="en-US" sz="1200" b="1" dirty="0">
                <a:solidFill>
                  <a:srgbClr val="000000"/>
                </a:solidFill>
              </a:rPr>
              <a:t>REPLACE</a:t>
            </a:r>
            <a:r>
              <a:rPr lang="en-US" sz="1200" dirty="0">
                <a:solidFill>
                  <a:srgbClr val="000000"/>
                </a:solidFill>
              </a:rPr>
              <a:t> </a:t>
            </a:r>
            <a:br>
              <a:rPr lang="en-US" sz="1200" dirty="0">
                <a:solidFill>
                  <a:srgbClr val="000000"/>
                </a:solidFill>
              </a:rPr>
            </a:br>
            <a:r>
              <a:rPr lang="en-US" sz="1200" dirty="0">
                <a:solidFill>
                  <a:srgbClr val="000000"/>
                </a:solidFill>
              </a:rPr>
              <a:t>AN IMAGE: </a:t>
            </a:r>
            <a:r>
              <a:rPr lang="en-US" sz="1200" b="1" dirty="0">
                <a:solidFill>
                  <a:srgbClr val="000000"/>
                </a:solidFill>
              </a:rPr>
              <a:t>Click on the image and delete </a:t>
            </a:r>
          </a:p>
          <a:p>
            <a:pPr algn="r"/>
            <a:endParaRPr lang="en-US" sz="1200" b="1" dirty="0">
              <a:solidFill>
                <a:srgbClr val="000000"/>
              </a:solidFill>
            </a:endParaRPr>
          </a:p>
          <a:p>
            <a:pPr algn="r"/>
            <a:r>
              <a:rPr lang="en-US" sz="1200" dirty="0">
                <a:solidFill>
                  <a:srgbClr val="000000"/>
                </a:solidFill>
              </a:rPr>
              <a:t>then click on the photo icon.</a:t>
            </a:r>
          </a:p>
          <a:p>
            <a:pPr algn="r"/>
            <a:endParaRPr lang="en-US" sz="1200" dirty="0">
              <a:solidFill>
                <a:srgbClr val="000000"/>
              </a:solidFill>
            </a:endParaRPr>
          </a:p>
          <a:p>
            <a:pPr algn="r"/>
            <a:r>
              <a:rPr lang="en-US" sz="1200" dirty="0">
                <a:solidFill>
                  <a:srgbClr val="000000"/>
                </a:solidFill>
              </a:rPr>
              <a:t>Select your photo and insert</a:t>
            </a:r>
          </a:p>
          <a:p>
            <a:pPr algn="r"/>
            <a:endParaRPr lang="en-US" sz="1200" dirty="0">
              <a:solidFill>
                <a:srgbClr val="000000"/>
              </a:solidFill>
            </a:endParaRPr>
          </a:p>
          <a:p>
            <a:pPr algn="r"/>
            <a:r>
              <a:rPr lang="en-US" sz="1200" dirty="0">
                <a:solidFill>
                  <a:srgbClr val="000000"/>
                </a:solidFill>
              </a:rPr>
              <a:t>Resize photo if needed by cropping and sliding it </a:t>
            </a:r>
          </a:p>
          <a:p>
            <a:pPr algn="r"/>
            <a:endParaRPr lang="fr-FR" sz="1200" dirty="0">
              <a:solidFill>
                <a:srgbClr val="000000"/>
              </a:solidFill>
            </a:endParaRP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313253298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2743200" y="368472"/>
            <a:ext cx="885189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userDrawn="1"/>
        </p:nvSpPr>
        <p:spPr bwMode="auto">
          <a:xfrm>
            <a:off x="601133" y="352426"/>
            <a:ext cx="2040467" cy="5813425"/>
          </a:xfrm>
          <a:prstGeom prst="rect">
            <a:avLst/>
          </a:prstGeom>
          <a:solidFill>
            <a:schemeClr val="bg1"/>
          </a:solidFill>
          <a:ln>
            <a:solidFill>
              <a:srgbClr val="2A295C"/>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72000" anchor="ctr"/>
          <a:lstStyle/>
          <a:p>
            <a:pPr algn="ctr"/>
            <a:r>
              <a:rPr lang="en-US" sz="5400" dirty="0">
                <a:solidFill>
                  <a:srgbClr val="2A295C"/>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417313571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hasCustomPrompt="1"/>
          </p:nvPr>
        </p:nvSpPr>
        <p:spPr bwMode="ltGray">
          <a:xfrm>
            <a:off x="2743200" y="304801"/>
            <a:ext cx="8851899" cy="5803729"/>
          </a:xfrm>
          <a:solidFill>
            <a:schemeClr val="bg1"/>
          </a:solid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dirty="0"/>
              <a:t>Arial 24, Bold</a:t>
            </a:r>
          </a:p>
        </p:txBody>
      </p:sp>
      <p:sp>
        <p:nvSpPr>
          <p:cNvPr id="8" name="Rectangle 3"/>
          <p:cNvSpPr>
            <a:spLocks noChangeArrowheads="1"/>
          </p:cNvSpPr>
          <p:nvPr userDrawn="1"/>
        </p:nvSpPr>
        <p:spPr bwMode="auto">
          <a:xfrm>
            <a:off x="601133" y="304801"/>
            <a:ext cx="2040468" cy="5813425"/>
          </a:xfrm>
          <a:prstGeom prst="rect">
            <a:avLst/>
          </a:prstGeom>
          <a:solidFill>
            <a:srgbClr val="D3D0C9"/>
          </a:solidFill>
          <a:ln>
            <a:solidFill>
              <a:srgbClr val="2A295C"/>
            </a:solidFill>
          </a:ln>
          <a:effectLst/>
        </p:spPr>
        <p:txBody>
          <a:bodyPr vert="wordArtVert" lIns="0" rIns="72000" anchor="ctr"/>
          <a:lstStyle/>
          <a:p>
            <a:pPr algn="ctr"/>
            <a:r>
              <a:rPr lang="en-US" sz="5400" dirty="0">
                <a:solidFill>
                  <a:srgbClr val="2A295C"/>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103520948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7" y="954156"/>
            <a:ext cx="10998203" cy="2186812"/>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hasCustomPrompt="1"/>
          </p:nvPr>
        </p:nvSpPr>
        <p:spPr bwMode="ltGray">
          <a:xfrm>
            <a:off x="601135" y="3212977"/>
            <a:ext cx="10993965" cy="2943178"/>
          </a:xfrm>
          <a:solidFill>
            <a:schemeClr val="bg1"/>
          </a:solidFill>
          <a:ln>
            <a:solidFill>
              <a:srgbClr val="2A295C"/>
            </a:solidFill>
          </a:ln>
        </p:spPr>
        <p:txBody>
          <a:bodyPr lIns="108000" tIns="10800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dirty="0"/>
              <a:t>Arial 40, Bold</a:t>
            </a:r>
          </a:p>
          <a:p>
            <a:pPr lvl="1"/>
            <a:r>
              <a:rPr lang="en-US" noProof="0" dirty="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algn="r"/>
            <a:r>
              <a:rPr lang="en-US" sz="1200" b="1" dirty="0">
                <a:solidFill>
                  <a:srgbClr val="000000"/>
                </a:solidFill>
              </a:rPr>
              <a:t>TO</a:t>
            </a:r>
          </a:p>
          <a:p>
            <a:pPr algn="r"/>
            <a:r>
              <a:rPr lang="en-US" sz="1200" b="1" dirty="0">
                <a:solidFill>
                  <a:srgbClr val="000000"/>
                </a:solidFill>
              </a:rPr>
              <a:t>REPLACE</a:t>
            </a:r>
            <a:r>
              <a:rPr lang="en-US" sz="1200" dirty="0">
                <a:solidFill>
                  <a:srgbClr val="000000"/>
                </a:solidFill>
              </a:rPr>
              <a:t> </a:t>
            </a:r>
            <a:br>
              <a:rPr lang="en-US" sz="1200" dirty="0">
                <a:solidFill>
                  <a:srgbClr val="000000"/>
                </a:solidFill>
              </a:rPr>
            </a:br>
            <a:r>
              <a:rPr lang="en-US" sz="1200" dirty="0">
                <a:solidFill>
                  <a:srgbClr val="000000"/>
                </a:solidFill>
              </a:rPr>
              <a:t>AN IMAGE: </a:t>
            </a:r>
            <a:r>
              <a:rPr lang="en-US" sz="1200" b="1" dirty="0">
                <a:solidFill>
                  <a:srgbClr val="000000"/>
                </a:solidFill>
              </a:rPr>
              <a:t>Click on the image and delete </a:t>
            </a:r>
          </a:p>
          <a:p>
            <a:pPr algn="r"/>
            <a:endParaRPr lang="en-US" sz="1200" b="1" dirty="0">
              <a:solidFill>
                <a:srgbClr val="000000"/>
              </a:solidFill>
            </a:endParaRPr>
          </a:p>
          <a:p>
            <a:pPr algn="r"/>
            <a:r>
              <a:rPr lang="en-US" sz="1200" dirty="0">
                <a:solidFill>
                  <a:srgbClr val="000000"/>
                </a:solidFill>
              </a:rPr>
              <a:t>then click on the photo icon.</a:t>
            </a:r>
          </a:p>
          <a:p>
            <a:pPr algn="r"/>
            <a:endParaRPr lang="en-US" sz="1200" dirty="0">
              <a:solidFill>
                <a:srgbClr val="000000"/>
              </a:solidFill>
            </a:endParaRPr>
          </a:p>
          <a:p>
            <a:pPr algn="r"/>
            <a:r>
              <a:rPr lang="en-US" sz="1200" dirty="0">
                <a:solidFill>
                  <a:srgbClr val="000000"/>
                </a:solidFill>
              </a:rPr>
              <a:t>Select your photo and insert</a:t>
            </a:r>
          </a:p>
          <a:p>
            <a:pPr algn="r"/>
            <a:endParaRPr lang="en-US" sz="1200" dirty="0">
              <a:solidFill>
                <a:srgbClr val="000000"/>
              </a:solidFill>
            </a:endParaRPr>
          </a:p>
          <a:p>
            <a:pPr algn="r"/>
            <a:r>
              <a:rPr lang="en-US" sz="1200" dirty="0">
                <a:solidFill>
                  <a:srgbClr val="000000"/>
                </a:solidFill>
              </a:rPr>
              <a:t>Resize photo if needed by cropping and sliding it </a:t>
            </a:r>
          </a:p>
          <a:p>
            <a:pPr algn="r"/>
            <a:endParaRPr lang="fr-FR" sz="1200" dirty="0">
              <a:solidFill>
                <a:srgbClr val="000000"/>
              </a:solidFill>
            </a:endParaRPr>
          </a:p>
          <a:p>
            <a:pPr algn="r"/>
            <a:endParaRPr lang="fr-FR" sz="1200" dirty="0">
              <a:solidFill>
                <a:srgbClr val="000000"/>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392527309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8" y="954156"/>
            <a:ext cx="3784601"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hasCustomPrompt="1"/>
          </p:nvPr>
        </p:nvSpPr>
        <p:spPr bwMode="ltGray">
          <a:xfrm>
            <a:off x="4464050" y="954155"/>
            <a:ext cx="7131049" cy="5202000"/>
          </a:xfrm>
          <a:solidFill>
            <a:schemeClr val="bg2"/>
          </a:solidFill>
        </p:spPr>
        <p:txBody>
          <a:bodyPr lIns="72000" anchor="ctr" anchorCtr="0"/>
          <a:lstStyle>
            <a:lvl1pPr marL="0" indent="0">
              <a:spcBef>
                <a:spcPts val="900"/>
              </a:spcBef>
              <a:spcAft>
                <a:spcPts val="900"/>
              </a:spcAft>
              <a:buClr>
                <a:schemeClr val="tx2"/>
              </a:buClr>
              <a:buSzPct val="100000"/>
              <a:buFont typeface="+mj-lt"/>
              <a:buNone/>
              <a:defRPr baseline="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dirty="0"/>
              <a:t>Main Topic: Arial 22, Bold</a:t>
            </a:r>
          </a:p>
          <a:p>
            <a:pPr lvl="1"/>
            <a:r>
              <a:rPr lang="en-US" dirty="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algn="r"/>
            <a:r>
              <a:rPr lang="en-US" sz="1200" b="1" dirty="0">
                <a:solidFill>
                  <a:srgbClr val="000000"/>
                </a:solidFill>
              </a:rPr>
              <a:t>TO</a:t>
            </a:r>
          </a:p>
          <a:p>
            <a:pPr algn="r"/>
            <a:r>
              <a:rPr lang="en-US" sz="1200" b="1" dirty="0">
                <a:solidFill>
                  <a:srgbClr val="000000"/>
                </a:solidFill>
              </a:rPr>
              <a:t>REPLACE</a:t>
            </a:r>
            <a:r>
              <a:rPr lang="en-US" sz="1200" dirty="0">
                <a:solidFill>
                  <a:srgbClr val="000000"/>
                </a:solidFill>
              </a:rPr>
              <a:t> </a:t>
            </a:r>
            <a:br>
              <a:rPr lang="en-US" sz="1200" dirty="0">
                <a:solidFill>
                  <a:srgbClr val="000000"/>
                </a:solidFill>
              </a:rPr>
            </a:br>
            <a:r>
              <a:rPr lang="en-US" sz="1200" dirty="0">
                <a:solidFill>
                  <a:srgbClr val="000000"/>
                </a:solidFill>
              </a:rPr>
              <a:t>AN IMAGE: </a:t>
            </a:r>
            <a:r>
              <a:rPr lang="en-US" sz="1200" b="1" dirty="0">
                <a:solidFill>
                  <a:srgbClr val="000000"/>
                </a:solidFill>
              </a:rPr>
              <a:t>Click on the image and delete </a:t>
            </a:r>
          </a:p>
          <a:p>
            <a:pPr algn="r"/>
            <a:endParaRPr lang="en-US" sz="1200" b="1" dirty="0">
              <a:solidFill>
                <a:srgbClr val="000000"/>
              </a:solidFill>
            </a:endParaRPr>
          </a:p>
          <a:p>
            <a:pPr algn="r"/>
            <a:r>
              <a:rPr lang="en-US" sz="1200" dirty="0">
                <a:solidFill>
                  <a:srgbClr val="000000"/>
                </a:solidFill>
              </a:rPr>
              <a:t>then click on the photo icon.</a:t>
            </a:r>
          </a:p>
          <a:p>
            <a:pPr algn="r"/>
            <a:endParaRPr lang="en-US" sz="1200" dirty="0">
              <a:solidFill>
                <a:srgbClr val="000000"/>
              </a:solidFill>
            </a:endParaRPr>
          </a:p>
          <a:p>
            <a:pPr algn="r"/>
            <a:r>
              <a:rPr lang="en-US" sz="1200" dirty="0">
                <a:solidFill>
                  <a:srgbClr val="000000"/>
                </a:solidFill>
              </a:rPr>
              <a:t>Select your photo and insert</a:t>
            </a:r>
          </a:p>
          <a:p>
            <a:pPr algn="r"/>
            <a:endParaRPr lang="en-US" sz="1200" dirty="0">
              <a:solidFill>
                <a:srgbClr val="000000"/>
              </a:solidFill>
            </a:endParaRPr>
          </a:p>
          <a:p>
            <a:pPr algn="r"/>
            <a:r>
              <a:rPr lang="en-US" sz="1200" dirty="0">
                <a:solidFill>
                  <a:srgbClr val="000000"/>
                </a:solidFill>
              </a:rPr>
              <a:t>Resize photo if needed by cropping and sliding it </a:t>
            </a:r>
          </a:p>
          <a:p>
            <a:pPr algn="r"/>
            <a:endParaRPr lang="fr-FR" sz="1200" dirty="0">
              <a:solidFill>
                <a:srgbClr val="000000"/>
              </a:solidFill>
            </a:endParaRPr>
          </a:p>
          <a:p>
            <a:pPr algn="r"/>
            <a:endParaRPr lang="fr-FR" sz="1200" dirty="0">
              <a:solidFill>
                <a:srgbClr val="000000"/>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97202637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bg1"/>
          </a:solidFill>
          <a:ln w="12700" cap="flat" cmpd="sng" algn="ctr">
            <a:solidFill>
              <a:srgbClr val="2A295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rgbClr val="2A295C"/>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14050504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noProof="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234136614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3" name="Espace réservé du pied de page 2"/>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136406777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554495" y="990600"/>
            <a:ext cx="6309591"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Espace réservé du texte 3"/>
          <p:cNvSpPr>
            <a:spLocks noGrp="1"/>
          </p:cNvSpPr>
          <p:nvPr>
            <p:ph type="body" sz="quarter" idx="14"/>
          </p:nvPr>
        </p:nvSpPr>
        <p:spPr>
          <a:xfrm>
            <a:off x="7349068" y="2838450"/>
            <a:ext cx="4246033"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500"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en-US" noProof="0"/>
              <a:t>Click to edit Master text styles</a:t>
            </a:r>
          </a:p>
        </p:txBody>
      </p:sp>
      <p:sp>
        <p:nvSpPr>
          <p:cNvPr id="9" name="Espace réservé pour une image  8"/>
          <p:cNvSpPr>
            <a:spLocks noGrp="1"/>
          </p:cNvSpPr>
          <p:nvPr>
            <p:ph type="pic" sz="quarter" idx="16"/>
          </p:nvPr>
        </p:nvSpPr>
        <p:spPr>
          <a:xfrm>
            <a:off x="7349066" y="962024"/>
            <a:ext cx="4246033" cy="1819276"/>
          </a:xfrm>
        </p:spPr>
        <p:txBody>
          <a:bodyPr/>
          <a:lstStyle>
            <a:lvl1pPr marL="0" indent="0" algn="ctr">
              <a:buNone/>
              <a:defRPr/>
            </a:lvl1pPr>
          </a:lstStyle>
          <a:p>
            <a:r>
              <a:rPr lang="en-US" dirty="0"/>
              <a:t>Click icon to add picture</a:t>
            </a:r>
            <a:endParaRPr lang="fr-FR" dirty="0"/>
          </a:p>
        </p:txBody>
      </p:sp>
      <p:sp>
        <p:nvSpPr>
          <p:cNvPr id="10" name="Titre 1"/>
          <p:cNvSpPr>
            <a:spLocks noGrp="1"/>
          </p:cNvSpPr>
          <p:nvPr>
            <p:ph type="title"/>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11" name="ZoneTexte 10"/>
          <p:cNvSpPr txBox="1"/>
          <p:nvPr userDrawn="1"/>
        </p:nvSpPr>
        <p:spPr>
          <a:xfrm>
            <a:off x="12240683" y="701755"/>
            <a:ext cx="1487432" cy="3139321"/>
          </a:xfrm>
          <a:prstGeom prst="rect">
            <a:avLst/>
          </a:prstGeom>
          <a:noFill/>
        </p:spPr>
        <p:txBody>
          <a:bodyPr wrap="square" lIns="0" tIns="0" rIns="0" bIns="0" rtlCol="0">
            <a:spAutoFit/>
          </a:bodyPr>
          <a:lstStyle/>
          <a:p>
            <a:r>
              <a:rPr lang="en-US" sz="1200" b="1" dirty="0">
                <a:solidFill>
                  <a:srgbClr val="000000"/>
                </a:solidFill>
              </a:rPr>
              <a:t>TO</a:t>
            </a:r>
          </a:p>
          <a:p>
            <a:r>
              <a:rPr lang="en-US" sz="1200" b="1" dirty="0">
                <a:solidFill>
                  <a:srgbClr val="000000"/>
                </a:solidFill>
              </a:rPr>
              <a:t>REPLACE</a:t>
            </a:r>
            <a:r>
              <a:rPr lang="en-US" sz="1200" dirty="0">
                <a:solidFill>
                  <a:srgbClr val="000000"/>
                </a:solidFill>
              </a:rPr>
              <a:t> </a:t>
            </a:r>
            <a:br>
              <a:rPr lang="en-US" sz="1200" dirty="0">
                <a:solidFill>
                  <a:srgbClr val="000000"/>
                </a:solidFill>
              </a:rPr>
            </a:br>
            <a:r>
              <a:rPr lang="en-US" sz="1200" dirty="0">
                <a:solidFill>
                  <a:srgbClr val="000000"/>
                </a:solidFill>
              </a:rPr>
              <a:t>AN IMAGE: </a:t>
            </a:r>
            <a:r>
              <a:rPr lang="en-US" sz="1200" b="1" dirty="0">
                <a:solidFill>
                  <a:srgbClr val="000000"/>
                </a:solidFill>
              </a:rPr>
              <a:t>Click on the image and delete </a:t>
            </a:r>
          </a:p>
          <a:p>
            <a:endParaRPr lang="en-US" sz="1200" b="1" dirty="0">
              <a:solidFill>
                <a:srgbClr val="000000"/>
              </a:solidFill>
            </a:endParaRPr>
          </a:p>
          <a:p>
            <a:r>
              <a:rPr lang="en-US" sz="1200" dirty="0">
                <a:solidFill>
                  <a:srgbClr val="000000"/>
                </a:solidFill>
              </a:rPr>
              <a:t>then click on the photo icon.</a:t>
            </a:r>
          </a:p>
          <a:p>
            <a:endParaRPr lang="en-US" sz="1200" dirty="0">
              <a:solidFill>
                <a:srgbClr val="000000"/>
              </a:solidFill>
            </a:endParaRPr>
          </a:p>
          <a:p>
            <a:r>
              <a:rPr lang="en-US" sz="1200" dirty="0">
                <a:solidFill>
                  <a:srgbClr val="000000"/>
                </a:solidFill>
              </a:rPr>
              <a:t>Select your photo and insert</a:t>
            </a:r>
          </a:p>
          <a:p>
            <a:endParaRPr lang="en-US" sz="1200" dirty="0">
              <a:solidFill>
                <a:srgbClr val="000000"/>
              </a:solidFill>
            </a:endParaRPr>
          </a:p>
          <a:p>
            <a:r>
              <a:rPr lang="en-US" sz="1200" dirty="0">
                <a:solidFill>
                  <a:srgbClr val="000000"/>
                </a:solidFill>
              </a:rPr>
              <a:t>Resize photo if needed by cropping and sliding it </a:t>
            </a:r>
          </a:p>
          <a:p>
            <a:pPr algn="r"/>
            <a:endParaRPr lang="fr-FR" sz="1200" dirty="0">
              <a:solidFill>
                <a:srgbClr val="000000"/>
              </a:solidFill>
            </a:endParaRPr>
          </a:p>
          <a:p>
            <a:pPr algn="r"/>
            <a:endParaRPr lang="fr-FR" sz="1200" dirty="0">
              <a:solidFill>
                <a:srgbClr val="000000"/>
              </a:solidFill>
            </a:endParaRPr>
          </a:p>
        </p:txBody>
      </p:sp>
      <p:sp>
        <p:nvSpPr>
          <p:cNvPr id="2" name="Espace réservé du pied de page 1"/>
          <p:cNvSpPr>
            <a:spLocks noGrp="1"/>
          </p:cNvSpPr>
          <p:nvPr>
            <p:ph type="ftr" sz="quarter" idx="17"/>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96704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Vertical">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0" y="1583999"/>
            <a:ext cx="10941049" cy="22979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4"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tx2"/>
                </a:solidFill>
              </a:defRPr>
            </a:lvl1pPr>
          </a:lstStyle>
          <a:p>
            <a:pPr lvl="0"/>
            <a:r>
              <a:rPr lang="en-US"/>
              <a:t>[Subtitle]</a:t>
            </a:r>
          </a:p>
        </p:txBody>
      </p:sp>
      <p:sp>
        <p:nvSpPr>
          <p:cNvPr id="13" name="Content Placeholder 6"/>
          <p:cNvSpPr>
            <a:spLocks noGrp="1"/>
          </p:cNvSpPr>
          <p:nvPr>
            <p:ph sz="quarter" idx="16"/>
          </p:nvPr>
        </p:nvSpPr>
        <p:spPr>
          <a:xfrm>
            <a:off x="628652" y="4053070"/>
            <a:ext cx="10941049" cy="2302301"/>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3" name="Footer Placeholder 2"/>
          <p:cNvSpPr>
            <a:spLocks noGrp="1"/>
          </p:cNvSpPr>
          <p:nvPr>
            <p:ph type="ftr" sz="quarter" idx="17"/>
          </p:nvPr>
        </p:nvSpPr>
        <p:spPr/>
        <p:txBody>
          <a:bodyPr/>
          <a:lstStyle/>
          <a:p>
            <a:r>
              <a:rPr lang="en-US" noProof="0"/>
              <a:t>Month 00, YYYY - Title of presentation</a:t>
            </a:r>
          </a:p>
        </p:txBody>
      </p:sp>
      <p:sp>
        <p:nvSpPr>
          <p:cNvPr id="4" name="Slide Number Placeholder 3"/>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78931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IMAGE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9" y="954156"/>
            <a:ext cx="3624000"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ZoneTexte 8"/>
          <p:cNvSpPr txBox="1"/>
          <p:nvPr userDrawn="1"/>
        </p:nvSpPr>
        <p:spPr>
          <a:xfrm>
            <a:off x="-1584853" y="1872114"/>
            <a:ext cx="1487432" cy="2954655"/>
          </a:xfrm>
          <a:prstGeom prst="rect">
            <a:avLst/>
          </a:prstGeom>
          <a:noFill/>
        </p:spPr>
        <p:txBody>
          <a:bodyPr wrap="square" lIns="0" tIns="0" rIns="0" bIns="0" rtlCol="0">
            <a:spAutoFit/>
          </a:bodyPr>
          <a:lstStyle/>
          <a:p>
            <a:pPr algn="r"/>
            <a:r>
              <a:rPr lang="en-US" sz="1200" b="1" dirty="0">
                <a:solidFill>
                  <a:srgbClr val="000000"/>
                </a:solidFill>
              </a:rPr>
              <a:t>TO</a:t>
            </a:r>
          </a:p>
          <a:p>
            <a:pPr algn="r"/>
            <a:r>
              <a:rPr lang="en-US" sz="1200" b="1" dirty="0">
                <a:solidFill>
                  <a:srgbClr val="000000"/>
                </a:solidFill>
              </a:rPr>
              <a:t>REPLACE</a:t>
            </a:r>
            <a:r>
              <a:rPr lang="en-US" sz="1200" dirty="0">
                <a:solidFill>
                  <a:srgbClr val="000000"/>
                </a:solidFill>
              </a:rPr>
              <a:t> </a:t>
            </a:r>
            <a:br>
              <a:rPr lang="en-US" sz="1200" dirty="0">
                <a:solidFill>
                  <a:srgbClr val="000000"/>
                </a:solidFill>
              </a:rPr>
            </a:br>
            <a:r>
              <a:rPr lang="en-US" sz="1200" dirty="0">
                <a:solidFill>
                  <a:srgbClr val="000000"/>
                </a:solidFill>
              </a:rPr>
              <a:t>AN IMAGE: </a:t>
            </a:r>
            <a:r>
              <a:rPr lang="en-US" sz="1200" b="1" dirty="0">
                <a:solidFill>
                  <a:srgbClr val="000000"/>
                </a:solidFill>
              </a:rPr>
              <a:t>Click on the image and delete </a:t>
            </a:r>
          </a:p>
          <a:p>
            <a:pPr algn="r"/>
            <a:endParaRPr lang="en-US" sz="1200" b="1" dirty="0">
              <a:solidFill>
                <a:srgbClr val="000000"/>
              </a:solidFill>
            </a:endParaRPr>
          </a:p>
          <a:p>
            <a:pPr algn="r"/>
            <a:r>
              <a:rPr lang="en-US" sz="1200" dirty="0">
                <a:solidFill>
                  <a:srgbClr val="000000"/>
                </a:solidFill>
              </a:rPr>
              <a:t>then click on the photo icon.</a:t>
            </a:r>
          </a:p>
          <a:p>
            <a:pPr algn="r"/>
            <a:endParaRPr lang="en-US" sz="1200" dirty="0">
              <a:solidFill>
                <a:srgbClr val="000000"/>
              </a:solidFill>
            </a:endParaRPr>
          </a:p>
          <a:p>
            <a:pPr algn="r"/>
            <a:r>
              <a:rPr lang="en-US" sz="1200" dirty="0">
                <a:solidFill>
                  <a:srgbClr val="000000"/>
                </a:solidFill>
              </a:rPr>
              <a:t>Select your photo and insert</a:t>
            </a:r>
          </a:p>
          <a:p>
            <a:pPr algn="r"/>
            <a:endParaRPr lang="en-US" sz="1200" dirty="0">
              <a:solidFill>
                <a:srgbClr val="000000"/>
              </a:solidFill>
            </a:endParaRPr>
          </a:p>
          <a:p>
            <a:pPr algn="r"/>
            <a:r>
              <a:rPr lang="en-US" sz="1200" dirty="0">
                <a:solidFill>
                  <a:srgbClr val="000000"/>
                </a:solidFill>
              </a:rPr>
              <a:t>Resize photo if needed by cropping and sliding it </a:t>
            </a:r>
          </a:p>
          <a:p>
            <a:pPr algn="r"/>
            <a:endParaRPr lang="fr-FR" sz="1200" dirty="0">
              <a:solidFill>
                <a:srgbClr val="000000"/>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237352361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FOCUS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Espace réservé du texte 4"/>
          <p:cNvSpPr>
            <a:spLocks noGrp="1"/>
          </p:cNvSpPr>
          <p:nvPr>
            <p:ph type="body" sz="quarter" idx="14"/>
          </p:nvPr>
        </p:nvSpPr>
        <p:spPr>
          <a:xfrm>
            <a:off x="592668" y="981076"/>
            <a:ext cx="3636433" cy="5165725"/>
          </a:xfrm>
          <a:solidFill>
            <a:schemeClr val="bg2"/>
          </a:solidFill>
        </p:spPr>
        <p:txBody>
          <a:bodyPr lIns="72000" rIns="108000" anchor="ctr" anchorCtr="0"/>
          <a:lstStyle>
            <a:lvl1pPr marL="0" indent="0" algn="r">
              <a:buNone/>
              <a:defRPr/>
            </a:lvl1pPr>
          </a:lstStyle>
          <a:p>
            <a:pPr lvl="0"/>
            <a:r>
              <a:rPr lang="en-US" noProof="0"/>
              <a:t>Click to edit Master text styles</a:t>
            </a:r>
          </a:p>
        </p:txBody>
      </p:sp>
      <p:sp>
        <p:nvSpPr>
          <p:cNvPr id="4" name="Espace réservé du pied de page 3"/>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331847881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FOCUS AND CHART WITH 1 LINE TITLE</a:t>
            </a:r>
          </a:p>
        </p:txBody>
      </p:sp>
      <p:sp>
        <p:nvSpPr>
          <p:cNvPr id="7" name="Espace réservé du texte 6"/>
          <p:cNvSpPr>
            <a:spLocks noGrp="1"/>
          </p:cNvSpPr>
          <p:nvPr>
            <p:ph type="body" sz="quarter" idx="12"/>
          </p:nvPr>
        </p:nvSpPr>
        <p:spPr>
          <a:xfrm>
            <a:off x="554495" y="990600"/>
            <a:ext cx="11088000" cy="2438400"/>
          </a:xfrm>
        </p:spPr>
        <p:txBody>
          <a:bodyPr/>
          <a:lstStyle>
            <a:lvl1pPr marL="0" indent="0">
              <a:buClr>
                <a:schemeClr val="accent1"/>
              </a:buClr>
              <a:buFont typeface="Arial" pitchFamily="34" charset="0"/>
              <a:buNone/>
              <a:defRPr>
                <a:solidFill>
                  <a:schemeClr val="tx2"/>
                </a:solidFill>
              </a:defRPr>
            </a:lvl1pPr>
            <a:lvl2pPr marL="628650" indent="-266700">
              <a:buClr>
                <a:schemeClr val="accent1"/>
              </a:buClr>
              <a:tabLst>
                <a:tab pos="1616075" algn="l"/>
                <a:tab pos="2330450" algn="l"/>
                <a:tab pos="8077200" algn="r"/>
              </a:tabLst>
              <a:defRPr b="0"/>
            </a:lvl2pPr>
            <a:lvl3pPr marL="896938" indent="-176213">
              <a:buClr>
                <a:schemeClr val="bg2"/>
              </a:buClr>
              <a:tabLst>
                <a:tab pos="1082675" algn="l"/>
                <a:tab pos="2149475" algn="l"/>
                <a:tab pos="8077200" algn="r"/>
              </a:tabLst>
              <a:defRPr/>
            </a:lvl3pPr>
            <a:lvl4pPr marL="1616075" indent="-179388">
              <a:buClr>
                <a:schemeClr val="bg2"/>
              </a:buClr>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Espace réservé du texte 3"/>
          <p:cNvSpPr>
            <a:spLocks noGrp="1"/>
          </p:cNvSpPr>
          <p:nvPr>
            <p:ph type="body" sz="quarter" idx="14"/>
          </p:nvPr>
        </p:nvSpPr>
        <p:spPr bwMode="gray">
          <a:xfrm>
            <a:off x="596900" y="3429000"/>
            <a:ext cx="3632200" cy="2305050"/>
          </a:xfrm>
          <a:solidFill>
            <a:srgbClr val="65676A"/>
          </a:solidFill>
        </p:spPr>
        <p:txBody>
          <a:bodyPr anchor="ctr" anchorCtr="0"/>
          <a:lstStyle>
            <a:lvl1pPr marL="0" indent="0" algn="ctr">
              <a:buFontTx/>
              <a:buNone/>
              <a:defRPr sz="4000" b="0">
                <a:solidFill>
                  <a:schemeClr val="bg1"/>
                </a:solidFill>
              </a:defRPr>
            </a:lvl1pPr>
            <a:lvl2pPr marL="3175" indent="0" algn="ctr">
              <a:buFontTx/>
              <a:buNone/>
              <a:defRPr>
                <a:solidFill>
                  <a:schemeClr val="bg1"/>
                </a:solidFill>
              </a:defRPr>
            </a:lvl2pPr>
          </a:lstStyle>
          <a:p>
            <a:pPr lvl="0"/>
            <a:r>
              <a:rPr lang="en-US" noProof="0"/>
              <a:t>Click to edit Master text styles</a:t>
            </a:r>
          </a:p>
          <a:p>
            <a:pPr lvl="1"/>
            <a:r>
              <a:rPr lang="en-US" noProof="0"/>
              <a:t>Second level</a:t>
            </a:r>
          </a:p>
        </p:txBody>
      </p:sp>
      <p:sp>
        <p:nvSpPr>
          <p:cNvPr id="3" name="Espace réservé du pied de page 2"/>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82189649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Espace réservé du pied de page 3"/>
          <p:cNvSpPr>
            <a:spLocks noGrp="1"/>
          </p:cNvSpPr>
          <p:nvPr>
            <p:ph type="ftr" sz="quarter" idx="11"/>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
        <p:nvSpPr>
          <p:cNvPr id="5" name="Espace réservé du texte 11"/>
          <p:cNvSpPr>
            <a:spLocks noGrp="1"/>
          </p:cNvSpPr>
          <p:nvPr>
            <p:ph type="body" sz="quarter" idx="13"/>
          </p:nvPr>
        </p:nvSpPr>
        <p:spPr>
          <a:xfrm>
            <a:off x="601134" y="1262262"/>
            <a:ext cx="10993967" cy="4681339"/>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499159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dirty="0"/>
              <a:t>Click icon to add picture</a:t>
            </a:r>
            <a:endParaRPr lang="fr-FR" dirty="0"/>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dirty="0"/>
              <a:t>Click icon to add picture</a:t>
            </a:r>
            <a:endParaRPr lang="fr-FR" dirty="0"/>
          </a:p>
        </p:txBody>
      </p:sp>
      <p:sp>
        <p:nvSpPr>
          <p:cNvPr id="10" name="ZoneTexte 9"/>
          <p:cNvSpPr txBox="1"/>
          <p:nvPr userDrawn="1"/>
        </p:nvSpPr>
        <p:spPr>
          <a:xfrm>
            <a:off x="12285893" y="332656"/>
            <a:ext cx="1487432" cy="2769989"/>
          </a:xfrm>
          <a:prstGeom prst="rect">
            <a:avLst/>
          </a:prstGeom>
          <a:noFill/>
        </p:spPr>
        <p:txBody>
          <a:bodyPr wrap="square" lIns="0" tIns="0" rIns="0" bIns="0" rtlCol="0">
            <a:spAutoFit/>
          </a:bodyPr>
          <a:lstStyle/>
          <a:p>
            <a:r>
              <a:rPr lang="en-US" sz="1200" b="1" dirty="0">
                <a:solidFill>
                  <a:srgbClr val="000000"/>
                </a:solidFill>
              </a:rPr>
              <a:t>TO</a:t>
            </a:r>
          </a:p>
          <a:p>
            <a:r>
              <a:rPr lang="en-US" sz="1200" b="1" dirty="0">
                <a:solidFill>
                  <a:srgbClr val="000000"/>
                </a:solidFill>
              </a:rPr>
              <a:t>REPLACE</a:t>
            </a:r>
            <a:r>
              <a:rPr lang="en-US" sz="1200" dirty="0">
                <a:solidFill>
                  <a:srgbClr val="000000"/>
                </a:solidFill>
              </a:rPr>
              <a:t> </a:t>
            </a:r>
            <a:br>
              <a:rPr lang="en-US" sz="1200" dirty="0">
                <a:solidFill>
                  <a:srgbClr val="000000"/>
                </a:solidFill>
              </a:rPr>
            </a:br>
            <a:r>
              <a:rPr lang="en-US" sz="1200" dirty="0">
                <a:solidFill>
                  <a:srgbClr val="000000"/>
                </a:solidFill>
              </a:rPr>
              <a:t>AN IMAGE: </a:t>
            </a:r>
            <a:r>
              <a:rPr lang="en-US" sz="1200" b="1" dirty="0">
                <a:solidFill>
                  <a:srgbClr val="000000"/>
                </a:solidFill>
              </a:rPr>
              <a:t>Click on the image and delete </a:t>
            </a:r>
          </a:p>
          <a:p>
            <a:endParaRPr lang="en-US" sz="1200" b="1" dirty="0">
              <a:solidFill>
                <a:srgbClr val="000000"/>
              </a:solidFill>
            </a:endParaRPr>
          </a:p>
          <a:p>
            <a:r>
              <a:rPr lang="en-US" sz="1200" dirty="0">
                <a:solidFill>
                  <a:srgbClr val="000000"/>
                </a:solidFill>
              </a:rPr>
              <a:t>then click on the photo icon.</a:t>
            </a:r>
          </a:p>
          <a:p>
            <a:endParaRPr lang="en-US" sz="1200" dirty="0">
              <a:solidFill>
                <a:srgbClr val="000000"/>
              </a:solidFill>
            </a:endParaRPr>
          </a:p>
          <a:p>
            <a:r>
              <a:rPr lang="en-US" sz="1200" dirty="0">
                <a:solidFill>
                  <a:srgbClr val="000000"/>
                </a:solidFill>
              </a:rPr>
              <a:t>Select your photo and insert</a:t>
            </a:r>
          </a:p>
          <a:p>
            <a:endParaRPr lang="en-US" sz="1200" dirty="0">
              <a:solidFill>
                <a:srgbClr val="000000"/>
              </a:solidFill>
            </a:endParaRPr>
          </a:p>
          <a:p>
            <a:r>
              <a:rPr lang="en-US" sz="1200" dirty="0">
                <a:solidFill>
                  <a:srgbClr val="000000"/>
                </a:solidFill>
              </a:rPr>
              <a:t>Resize photo if needed by cropping and sliding it </a:t>
            </a:r>
          </a:p>
        </p:txBody>
      </p:sp>
      <p:sp>
        <p:nvSpPr>
          <p:cNvPr id="12" name="Espace réservé du texte 11"/>
          <p:cNvSpPr>
            <a:spLocks noGrp="1"/>
          </p:cNvSpPr>
          <p:nvPr>
            <p:ph type="body" sz="quarter" idx="13"/>
          </p:nvPr>
        </p:nvSpPr>
        <p:spPr>
          <a:xfrm>
            <a:off x="601134" y="1288158"/>
            <a:ext cx="10993967" cy="997843"/>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400021766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Rectangle 3"/>
          <p:cNvSpPr/>
          <p:nvPr userDrawn="1"/>
        </p:nvSpPr>
        <p:spPr bwMode="gray">
          <a:xfrm>
            <a:off x="601134" y="1268760"/>
            <a:ext cx="10993967" cy="4891211"/>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fr-FR" dirty="0">
              <a:solidFill>
                <a:srgbClr val="000000"/>
              </a:solidFill>
            </a:endParaRP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dirty="0"/>
              <a:t>Click icon to add picture</a:t>
            </a:r>
            <a:endParaRPr lang="fr-FR" dirty="0"/>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dirty="0"/>
              <a:t>Click icon to add picture</a:t>
            </a:r>
            <a:endParaRPr lang="fr-FR" dirty="0"/>
          </a:p>
        </p:txBody>
      </p:sp>
      <p:sp>
        <p:nvSpPr>
          <p:cNvPr id="10" name="ZoneTexte 9"/>
          <p:cNvSpPr txBox="1"/>
          <p:nvPr userDrawn="1"/>
        </p:nvSpPr>
        <p:spPr>
          <a:xfrm>
            <a:off x="12285893" y="332656"/>
            <a:ext cx="1487432" cy="3139321"/>
          </a:xfrm>
          <a:prstGeom prst="rect">
            <a:avLst/>
          </a:prstGeom>
          <a:noFill/>
        </p:spPr>
        <p:txBody>
          <a:bodyPr wrap="square" lIns="0" tIns="0" rIns="0" bIns="0" rtlCol="0">
            <a:spAutoFit/>
          </a:bodyPr>
          <a:lstStyle/>
          <a:p>
            <a:r>
              <a:rPr lang="en-US" sz="1200" b="1" dirty="0">
                <a:solidFill>
                  <a:srgbClr val="000000"/>
                </a:solidFill>
              </a:rPr>
              <a:t>TO</a:t>
            </a:r>
          </a:p>
          <a:p>
            <a:r>
              <a:rPr lang="en-US" sz="1200" b="1" dirty="0">
                <a:solidFill>
                  <a:srgbClr val="000000"/>
                </a:solidFill>
              </a:rPr>
              <a:t>REPLACE</a:t>
            </a:r>
            <a:r>
              <a:rPr lang="en-US" sz="1200" dirty="0">
                <a:solidFill>
                  <a:srgbClr val="000000"/>
                </a:solidFill>
              </a:rPr>
              <a:t> </a:t>
            </a:r>
            <a:br>
              <a:rPr lang="en-US" sz="1200" dirty="0">
                <a:solidFill>
                  <a:srgbClr val="000000"/>
                </a:solidFill>
              </a:rPr>
            </a:br>
            <a:r>
              <a:rPr lang="en-US" sz="1200" dirty="0">
                <a:solidFill>
                  <a:srgbClr val="000000"/>
                </a:solidFill>
              </a:rPr>
              <a:t>AN IMAGE: </a:t>
            </a:r>
            <a:r>
              <a:rPr lang="en-US" sz="1200" b="1" dirty="0">
                <a:solidFill>
                  <a:srgbClr val="000000"/>
                </a:solidFill>
              </a:rPr>
              <a:t>Click on the image and delete </a:t>
            </a:r>
          </a:p>
          <a:p>
            <a:endParaRPr lang="en-US" sz="1200" b="1" dirty="0">
              <a:solidFill>
                <a:srgbClr val="000000"/>
              </a:solidFill>
            </a:endParaRPr>
          </a:p>
          <a:p>
            <a:r>
              <a:rPr lang="en-US" sz="1200" dirty="0">
                <a:solidFill>
                  <a:srgbClr val="000000"/>
                </a:solidFill>
              </a:rPr>
              <a:t>then click on the photo icon.</a:t>
            </a:r>
          </a:p>
          <a:p>
            <a:endParaRPr lang="en-US" sz="1200" dirty="0">
              <a:solidFill>
                <a:srgbClr val="000000"/>
              </a:solidFill>
            </a:endParaRPr>
          </a:p>
          <a:p>
            <a:r>
              <a:rPr lang="en-US" sz="1200" dirty="0">
                <a:solidFill>
                  <a:srgbClr val="000000"/>
                </a:solidFill>
              </a:rPr>
              <a:t>Select your photo and insert</a:t>
            </a:r>
          </a:p>
          <a:p>
            <a:endParaRPr lang="en-US" sz="1200" dirty="0">
              <a:solidFill>
                <a:srgbClr val="000000"/>
              </a:solidFill>
            </a:endParaRPr>
          </a:p>
          <a:p>
            <a:r>
              <a:rPr lang="en-US" sz="1200" dirty="0">
                <a:solidFill>
                  <a:srgbClr val="000000"/>
                </a:solidFill>
              </a:rPr>
              <a:t>Resize photo if needed by cropping and sliding it </a:t>
            </a:r>
          </a:p>
          <a:p>
            <a:endParaRPr lang="fr-FR" sz="1200" dirty="0">
              <a:solidFill>
                <a:srgbClr val="000000"/>
              </a:solidFill>
            </a:endParaRPr>
          </a:p>
          <a:p>
            <a:endParaRPr lang="fr-FR" sz="1200" dirty="0">
              <a:solidFill>
                <a:srgbClr val="000000"/>
              </a:solidFill>
            </a:endParaRPr>
          </a:p>
        </p:txBody>
      </p:sp>
      <p:sp>
        <p:nvSpPr>
          <p:cNvPr id="5" name="Espace réservé du pied de page 4"/>
          <p:cNvSpPr>
            <a:spLocks noGrp="1"/>
          </p:cNvSpPr>
          <p:nvPr>
            <p:ph type="ftr"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138139201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sp>
        <p:nvSpPr>
          <p:cNvPr id="5" name="Titre 4"/>
          <p:cNvSpPr>
            <a:spLocks noGrp="1"/>
          </p:cNvSpPr>
          <p:nvPr>
            <p:ph type="title" hasCustomPrompt="1"/>
          </p:nvPr>
        </p:nvSpPr>
        <p:spPr bwMode="gray">
          <a:xfrm>
            <a:off x="565096" y="2613432"/>
            <a:ext cx="11040000" cy="553999"/>
          </a:xfrm>
          <a:noFill/>
        </p:spPr>
        <p:txBody>
          <a:bodyPr lIns="0" tIns="0" rIns="0" bIns="0">
            <a:spAutoFit/>
          </a:bodyPr>
          <a:lstStyle>
            <a:lvl1pPr>
              <a:defRPr sz="4000" b="1" baseline="0">
                <a:solidFill>
                  <a:schemeClr val="tx2"/>
                </a:solidFill>
              </a:defRPr>
            </a:lvl1pPr>
          </a:lstStyle>
          <a:p>
            <a:r>
              <a:rPr lang="en-US" noProof="0" dirty="0"/>
              <a:t>Title - Arial 40, Bold</a:t>
            </a:r>
          </a:p>
        </p:txBody>
      </p:sp>
      <p:sp>
        <p:nvSpPr>
          <p:cNvPr id="8" name="Espace réservé du texte 7"/>
          <p:cNvSpPr>
            <a:spLocks noGrp="1"/>
          </p:cNvSpPr>
          <p:nvPr>
            <p:ph type="body" sz="quarter" idx="11" hasCustomPrompt="1"/>
          </p:nvPr>
        </p:nvSpPr>
        <p:spPr bwMode="gray">
          <a:xfrm>
            <a:off x="596900" y="3716710"/>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dirty="0"/>
              <a:t>Month</a:t>
            </a:r>
            <a:r>
              <a:rPr lang="en-US" altLang="fr-FR" dirty="0"/>
              <a:t> XX, 2012 (Arial 16)</a:t>
            </a:r>
          </a:p>
        </p:txBody>
      </p:sp>
      <p:sp>
        <p:nvSpPr>
          <p:cNvPr id="7" name="ZoneTexte 6"/>
          <p:cNvSpPr txBox="1"/>
          <p:nvPr userDrawn="1"/>
        </p:nvSpPr>
        <p:spPr>
          <a:xfrm>
            <a:off x="-1731664" y="369219"/>
            <a:ext cx="1596051" cy="3447098"/>
          </a:xfrm>
          <a:prstGeom prst="rect">
            <a:avLst/>
          </a:prstGeom>
          <a:noFill/>
        </p:spPr>
        <p:txBody>
          <a:bodyPr wrap="square" lIns="0" tIns="0" rIns="0" bIns="0" rtlCol="0">
            <a:spAutoFit/>
          </a:bodyPr>
          <a:lstStyle/>
          <a:p>
            <a:pPr algn="r"/>
            <a:r>
              <a:rPr lang="fr-FR" sz="1400" b="1" dirty="0">
                <a:solidFill>
                  <a:srgbClr val="000000"/>
                </a:solidFill>
                <a:latin typeface="Arial"/>
              </a:rPr>
              <a:t>REPLACE</a:t>
            </a:r>
            <a:r>
              <a:rPr lang="fr-FR" sz="1400" dirty="0">
                <a:solidFill>
                  <a:srgbClr val="000000"/>
                </a:solidFill>
                <a:latin typeface="Arial"/>
              </a:rPr>
              <a:t> </a:t>
            </a:r>
            <a:r>
              <a:rPr lang="fr-FR" sz="1400" b="1" dirty="0">
                <a:solidFill>
                  <a:srgbClr val="000000"/>
                </a:solidFill>
                <a:latin typeface="Arial"/>
              </a:rPr>
              <a:t>THE IMAGE: </a:t>
            </a:r>
          </a:p>
          <a:p>
            <a:pPr algn="r"/>
            <a:endParaRPr lang="fr-FR" sz="1400" b="1" dirty="0">
              <a:solidFill>
                <a:srgbClr val="000000"/>
              </a:solidFill>
              <a:latin typeface="Arial"/>
            </a:endParaRPr>
          </a:p>
          <a:p>
            <a:pPr algn="r"/>
            <a:r>
              <a:rPr lang="en-US" sz="1400" dirty="0">
                <a:solidFill>
                  <a:srgbClr val="000000"/>
                </a:solidFill>
                <a:latin typeface="Arial"/>
              </a:rPr>
              <a:t>Right  click &gt; </a:t>
            </a:r>
            <a:r>
              <a:rPr lang="en-US" sz="1400" i="1" dirty="0">
                <a:solidFill>
                  <a:srgbClr val="000000"/>
                </a:solidFill>
                <a:latin typeface="Arial"/>
              </a:rPr>
              <a:t>Background layout…</a:t>
            </a:r>
          </a:p>
          <a:p>
            <a:pPr algn="r"/>
            <a:endParaRPr lang="en-US" sz="1400" dirty="0">
              <a:solidFill>
                <a:srgbClr val="000000"/>
              </a:solidFill>
              <a:latin typeface="Arial"/>
            </a:endParaRPr>
          </a:p>
          <a:p>
            <a:pPr algn="r"/>
            <a:r>
              <a:rPr lang="en-US" sz="1400" dirty="0">
                <a:solidFill>
                  <a:srgbClr val="000000"/>
                </a:solidFill>
                <a:latin typeface="Arial"/>
              </a:rPr>
              <a:t>Select </a:t>
            </a:r>
            <a:r>
              <a:rPr lang="en-US" sz="1400" i="1" dirty="0">
                <a:solidFill>
                  <a:srgbClr val="000000"/>
                </a:solidFill>
                <a:latin typeface="Arial"/>
              </a:rPr>
              <a:t>Filling with image or texture</a:t>
            </a:r>
          </a:p>
          <a:p>
            <a:pPr algn="r"/>
            <a:endParaRPr lang="en-US" sz="1400" dirty="0">
              <a:solidFill>
                <a:srgbClr val="000000"/>
              </a:solidFill>
              <a:latin typeface="Arial"/>
            </a:endParaRPr>
          </a:p>
          <a:p>
            <a:pPr algn="r"/>
            <a:r>
              <a:rPr lang="en-US" sz="1400" i="1" dirty="0">
                <a:solidFill>
                  <a:srgbClr val="000000"/>
                </a:solidFill>
                <a:latin typeface="Arial"/>
              </a:rPr>
              <a:t>Insert from… File</a:t>
            </a:r>
            <a:r>
              <a:rPr lang="en-US" sz="1400" dirty="0">
                <a:solidFill>
                  <a:srgbClr val="000000"/>
                </a:solidFill>
                <a:latin typeface="Arial"/>
              </a:rPr>
              <a:t> button</a:t>
            </a:r>
          </a:p>
          <a:p>
            <a:pPr algn="r"/>
            <a:endParaRPr lang="en-US" sz="1400" dirty="0">
              <a:solidFill>
                <a:srgbClr val="000000"/>
              </a:solidFill>
              <a:latin typeface="Arial"/>
            </a:endParaRPr>
          </a:p>
          <a:p>
            <a:pPr algn="r"/>
            <a:r>
              <a:rPr lang="en-US" sz="1400" dirty="0">
                <a:solidFill>
                  <a:srgbClr val="000000"/>
                </a:solidFill>
                <a:latin typeface="Arial"/>
              </a:rPr>
              <a:t>Select your picture</a:t>
            </a:r>
          </a:p>
          <a:p>
            <a:pPr algn="r"/>
            <a:endParaRPr lang="en-US" sz="1400" dirty="0">
              <a:solidFill>
                <a:srgbClr val="000000"/>
              </a:solidFill>
              <a:latin typeface="Arial"/>
            </a:endParaRPr>
          </a:p>
          <a:p>
            <a:pPr algn="r"/>
            <a:r>
              <a:rPr lang="en-US" sz="1400" dirty="0">
                <a:solidFill>
                  <a:srgbClr val="000000"/>
                </a:solidFill>
                <a:latin typeface="Arial"/>
              </a:rPr>
              <a:t>Close window</a:t>
            </a:r>
          </a:p>
        </p:txBody>
      </p:sp>
      <p:sp>
        <p:nvSpPr>
          <p:cNvPr id="11" name="ZoneTexte 10"/>
          <p:cNvSpPr txBox="1"/>
          <p:nvPr userDrawn="1"/>
        </p:nvSpPr>
        <p:spPr>
          <a:xfrm>
            <a:off x="-1731664" y="5583907"/>
            <a:ext cx="1596051" cy="861774"/>
          </a:xfrm>
          <a:prstGeom prst="rect">
            <a:avLst/>
          </a:prstGeom>
          <a:noFill/>
        </p:spPr>
        <p:txBody>
          <a:bodyPr wrap="square" lIns="0" tIns="0" rIns="0" bIns="0" rtlCol="0">
            <a:spAutoFit/>
          </a:bodyPr>
          <a:lstStyle/>
          <a:p>
            <a:pPr algn="r"/>
            <a:r>
              <a:rPr lang="en-US" sz="1400" b="1" dirty="0">
                <a:solidFill>
                  <a:srgbClr val="000000"/>
                </a:solidFill>
                <a:latin typeface="Arial"/>
              </a:rPr>
              <a:t>On a dark background remove the STOP Hunger color logo</a:t>
            </a:r>
            <a:endParaRPr lang="en-US" sz="1400" dirty="0">
              <a:solidFill>
                <a:srgbClr val="000000"/>
              </a:solidFill>
              <a:latin typeface="Arial"/>
            </a:endParaRPr>
          </a:p>
        </p:txBody>
      </p:sp>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
        <p:nvSpPr>
          <p:cNvPr id="9" name="Slide Number Placeholder 8"/>
          <p:cNvSpPr>
            <a:spLocks noGrp="1"/>
          </p:cNvSpPr>
          <p:nvPr>
            <p:ph type="sldNum" sz="quarter" idx="12"/>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13" name="Footer Placeholder 12"/>
          <p:cNvSpPr>
            <a:spLocks noGrp="1"/>
          </p:cNvSpPr>
          <p:nvPr>
            <p:ph type="ftr" sz="quarter" idx="13"/>
          </p:nvPr>
        </p:nvSpPr>
        <p:spPr>
          <a:xfrm>
            <a:off x="914400" y="6387880"/>
            <a:ext cx="8160000" cy="317720"/>
          </a:xfrm>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
        <p:nvSpPr>
          <p:cNvPr id="14" name="Rectangle 13"/>
          <p:cNvSpPr/>
          <p:nvPr userDrawn="1"/>
        </p:nvSpPr>
        <p:spPr>
          <a:xfrm>
            <a:off x="0" y="6642556"/>
            <a:ext cx="12192000" cy="215444"/>
          </a:xfrm>
          <a:prstGeom prst="rect">
            <a:avLst/>
          </a:prstGeom>
        </p:spPr>
        <p:txBody>
          <a:bodyPr wrap="square">
            <a:spAutoFit/>
          </a:bodyPr>
          <a:lstStyle/>
          <a:p>
            <a:pPr algn="ctr"/>
            <a:r>
              <a:rPr lang="en-US" sz="800" dirty="0">
                <a:solidFill>
                  <a:srgbClr val="2A295C"/>
                </a:solidFill>
                <a:latin typeface="Arial"/>
              </a:rPr>
              <a:t>Confidential and proprietary to Sodexo. Do not share or post without proper consent.</a:t>
            </a:r>
          </a:p>
        </p:txBody>
      </p:sp>
    </p:spTree>
    <p:extLst>
      <p:ext uri="{BB962C8B-B14F-4D97-AF65-F5344CB8AC3E}">
        <p14:creationId xmlns:p14="http://schemas.microsoft.com/office/powerpoint/2010/main" val="119885946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8"/>
          </a:xfrm>
          <a:noFill/>
        </p:spPr>
        <p:txBody>
          <a:bodyPr lIns="0" tIns="0" rIns="0" bIns="0">
            <a:spAutoFit/>
          </a:bodyPr>
          <a:lstStyle>
            <a:lvl1pPr>
              <a:defRPr sz="4000" b="1" baseline="0">
                <a:solidFill>
                  <a:schemeClr val="bg1"/>
                </a:solidFill>
              </a:defRPr>
            </a:lvl1pPr>
          </a:lstStyle>
          <a:p>
            <a:r>
              <a:rPr lang="en-US" noProof="0" dirty="0"/>
              <a:t>Title – Arial 40, Bold</a:t>
            </a:r>
          </a:p>
        </p:txBody>
      </p:sp>
      <p:sp>
        <p:nvSpPr>
          <p:cNvPr id="8" name="Espace réservé du texte 7"/>
          <p:cNvSpPr>
            <a:spLocks noGrp="1"/>
          </p:cNvSpPr>
          <p:nvPr>
            <p:ph type="body" sz="quarter" idx="11" hasCustomPrompt="1"/>
          </p:nvPr>
        </p:nvSpPr>
        <p:spPr>
          <a:xfrm>
            <a:off x="596900" y="3719651"/>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dirty="0"/>
              <a:t>Month XX, 2012 (Arial 16)</a:t>
            </a:r>
          </a:p>
          <a:p>
            <a:endParaRPr lang="en-US" altLang="fr-FR" noProof="0" dirty="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
        <p:nvSpPr>
          <p:cNvPr id="11" name="Rectangle 10"/>
          <p:cNvSpPr/>
          <p:nvPr userDrawn="1"/>
        </p:nvSpPr>
        <p:spPr>
          <a:xfrm>
            <a:off x="0" y="6642556"/>
            <a:ext cx="12192000" cy="215444"/>
          </a:xfrm>
          <a:prstGeom prst="rect">
            <a:avLst/>
          </a:prstGeom>
        </p:spPr>
        <p:txBody>
          <a:bodyPr wrap="square">
            <a:spAutoFit/>
          </a:bodyPr>
          <a:lstStyle/>
          <a:p>
            <a:pPr algn="ctr"/>
            <a:r>
              <a:rPr lang="en-US" sz="800" dirty="0">
                <a:solidFill>
                  <a:srgbClr val="FFFFFF"/>
                </a:solidFill>
                <a:latin typeface="Arial"/>
              </a:rPr>
              <a:t>Confidential and proprietary to Sodexo. Do not share or post without proper consent.</a:t>
            </a:r>
          </a:p>
        </p:txBody>
      </p:sp>
    </p:spTree>
    <p:extLst>
      <p:ext uri="{BB962C8B-B14F-4D97-AF65-F5344CB8AC3E}">
        <p14:creationId xmlns:p14="http://schemas.microsoft.com/office/powerpoint/2010/main" val="317300821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hasCustomPrompt="1"/>
          </p:nvPr>
        </p:nvSpPr>
        <p:spPr>
          <a:xfrm>
            <a:off x="4463818" y="954156"/>
            <a:ext cx="7131281" cy="5202000"/>
          </a:xfrm>
          <a:solidFill>
            <a:schemeClr val="bg1"/>
          </a:solid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b="1" baseline="0"/>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dirty="0"/>
              <a:t>Arial 24, Bold</a:t>
            </a:r>
          </a:p>
        </p:txBody>
      </p:sp>
      <p:sp>
        <p:nvSpPr>
          <p:cNvPr id="9" name="Titre 1"/>
          <p:cNvSpPr>
            <a:spLocks noGrp="1"/>
          </p:cNvSpPr>
          <p:nvPr>
            <p:ph type="title" hasCustomPrompt="1"/>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SUMMARY</a:t>
            </a:r>
          </a:p>
        </p:txBody>
      </p:sp>
      <p:sp>
        <p:nvSpPr>
          <p:cNvPr id="10" name="Espace réservé pour une image  6"/>
          <p:cNvSpPr>
            <a:spLocks noGrp="1"/>
          </p:cNvSpPr>
          <p:nvPr>
            <p:ph type="pic" sz="quarter" idx="12"/>
          </p:nvPr>
        </p:nvSpPr>
        <p:spPr>
          <a:xfrm>
            <a:off x="596899" y="954156"/>
            <a:ext cx="3771901" cy="5202000"/>
          </a:xfrm>
          <a:noFill/>
        </p:spPr>
        <p:txBody>
          <a:bodyPr/>
          <a:lstStyle>
            <a:lvl1pPr marL="0" indent="0" algn="ctr">
              <a:buNone/>
              <a:defRPr/>
            </a:lvl1pPr>
          </a:lstStyle>
          <a:p>
            <a:r>
              <a:rPr lang="en-US" dirty="0"/>
              <a:t>Click icon to add picture</a:t>
            </a:r>
            <a:endParaRPr lang="fr-FR" dirty="0"/>
          </a:p>
        </p:txBody>
      </p:sp>
      <p:sp>
        <p:nvSpPr>
          <p:cNvPr id="12" name="ZoneTexte 11"/>
          <p:cNvSpPr txBox="1"/>
          <p:nvPr userDrawn="1"/>
        </p:nvSpPr>
        <p:spPr>
          <a:xfrm>
            <a:off x="-1584853" y="1872114"/>
            <a:ext cx="1487432" cy="3139321"/>
          </a:xfrm>
          <a:prstGeom prst="rect">
            <a:avLst/>
          </a:prstGeom>
          <a:noFill/>
        </p:spPr>
        <p:txBody>
          <a:bodyPr wrap="square" lIns="0" tIns="0" rIns="0" bIns="0" rtlCol="0">
            <a:spAutoFit/>
          </a:bodyPr>
          <a:lstStyle/>
          <a:p>
            <a:pPr algn="r"/>
            <a:endParaRPr lang="en-US" sz="1200" dirty="0">
              <a:solidFill>
                <a:srgbClr val="000000"/>
              </a:solidFill>
              <a:latin typeface="Arial"/>
            </a:endParaRPr>
          </a:p>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54288421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2743200" y="368472"/>
            <a:ext cx="885189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userDrawn="1"/>
        </p:nvSpPr>
        <p:spPr bwMode="auto">
          <a:xfrm>
            <a:off x="601133" y="352426"/>
            <a:ext cx="2040467" cy="5813425"/>
          </a:xfrm>
          <a:prstGeom prst="rect">
            <a:avLst/>
          </a:prstGeom>
          <a:solidFill>
            <a:schemeClr val="bg1"/>
          </a:solidFill>
          <a:ln>
            <a:solidFill>
              <a:srgbClr val="2A295C"/>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72000" anchor="ctr"/>
          <a:lstStyle/>
          <a:p>
            <a:pPr algn="ctr"/>
            <a:r>
              <a:rPr lang="en-US" sz="5400" dirty="0">
                <a:solidFill>
                  <a:srgbClr val="2A295C"/>
                </a:solidFill>
                <a:latin typeface="Aria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1626764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Highlight 1">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1"/>
          </a:solidFill>
          <a:ln w="57150">
            <a:noFill/>
            <a:miter lim="800000"/>
          </a:ln>
        </p:spPr>
        <p:txBody>
          <a:bodyPr lIns="154800" tIns="108000" rIns="154800" bIns="154800">
            <a:normAutofit/>
          </a:bodyPr>
          <a:lstStyle>
            <a:lvl1pPr marL="0" indent="0">
              <a:buNone/>
              <a:defRPr sz="2933" b="1">
                <a:solidFill>
                  <a:schemeClr val="bg1"/>
                </a:solidFill>
              </a:defRPr>
            </a:lvl1pPr>
          </a:lstStyle>
          <a:p>
            <a:pPr lvl="0"/>
            <a:r>
              <a:rPr lang="en-US" noProof="0"/>
              <a:t>[Subtitle in one line]</a:t>
            </a:r>
          </a:p>
        </p:txBody>
      </p:sp>
      <p:sp>
        <p:nvSpPr>
          <p:cNvPr id="10"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bg1"/>
                </a:solidFill>
              </a:defRPr>
            </a:lvl1pPr>
          </a:lstStyle>
          <a:p>
            <a:pPr lvl="0"/>
            <a:r>
              <a:rPr lang="en-US" noProof="0"/>
              <a:t>[Content]</a:t>
            </a:r>
          </a:p>
        </p:txBody>
      </p:sp>
      <p:sp>
        <p:nvSpPr>
          <p:cNvPr id="11"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bg1"/>
                </a:solidFill>
              </a:defRPr>
            </a:lvl1pPr>
          </a:lstStyle>
          <a:p>
            <a:pPr lvl="0"/>
            <a:r>
              <a:rPr lang="en-US" noProof="0"/>
              <a:t>[Content]</a:t>
            </a:r>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16"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bg1"/>
                </a:solidFill>
              </a:defRPr>
            </a:lvl1pPr>
          </a:lstStyle>
          <a:p>
            <a:pPr lvl="0"/>
            <a:r>
              <a:rPr lang="en-US" noProof="0"/>
              <a:t>[Content]</a:t>
            </a:r>
          </a:p>
        </p:txBody>
      </p:sp>
      <p:sp>
        <p:nvSpPr>
          <p:cNvPr id="17"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bg1"/>
                </a:solidFill>
              </a:defRPr>
            </a:lvl1pPr>
          </a:lstStyle>
          <a:p>
            <a:pPr lvl="0"/>
            <a:r>
              <a:rPr lang="en-US" noProof="0"/>
              <a:t>[Content]</a:t>
            </a:r>
          </a:p>
        </p:txBody>
      </p:sp>
      <p:sp>
        <p:nvSpPr>
          <p:cNvPr id="3" name="Footer Placeholder 2"/>
          <p:cNvSpPr>
            <a:spLocks noGrp="1"/>
          </p:cNvSpPr>
          <p:nvPr>
            <p:ph type="ftr" sz="quarter" idx="20"/>
          </p:nvPr>
        </p:nvSpPr>
        <p:spPr/>
        <p:txBody>
          <a:bodyPr/>
          <a:lstStyle/>
          <a:p>
            <a:r>
              <a:rPr lang="en-US" noProof="0"/>
              <a:t>Month 00, YYYY - Title of presentation</a:t>
            </a:r>
          </a:p>
        </p:txBody>
      </p:sp>
      <p:sp>
        <p:nvSpPr>
          <p:cNvPr id="4" name="Slide Number Placeholder 3"/>
          <p:cNvSpPr>
            <a:spLocks noGrp="1"/>
          </p:cNvSpPr>
          <p:nvPr>
            <p:ph type="sldNum" sz="quarter" idx="2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420794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hasCustomPrompt="1"/>
          </p:nvPr>
        </p:nvSpPr>
        <p:spPr bwMode="ltGray">
          <a:xfrm>
            <a:off x="2743200" y="304801"/>
            <a:ext cx="8851899" cy="5803729"/>
          </a:xfrm>
          <a:solidFill>
            <a:schemeClr val="bg1"/>
          </a:solid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dirty="0"/>
              <a:t>Arial 24, Bold</a:t>
            </a:r>
          </a:p>
        </p:txBody>
      </p:sp>
      <p:sp>
        <p:nvSpPr>
          <p:cNvPr id="8" name="Rectangle 3"/>
          <p:cNvSpPr>
            <a:spLocks noChangeArrowheads="1"/>
          </p:cNvSpPr>
          <p:nvPr userDrawn="1"/>
        </p:nvSpPr>
        <p:spPr bwMode="auto">
          <a:xfrm>
            <a:off x="601133" y="304801"/>
            <a:ext cx="2040468" cy="5813425"/>
          </a:xfrm>
          <a:prstGeom prst="rect">
            <a:avLst/>
          </a:prstGeom>
          <a:solidFill>
            <a:srgbClr val="D3D0C9"/>
          </a:solidFill>
          <a:ln>
            <a:solidFill>
              <a:srgbClr val="2A295C"/>
            </a:solidFill>
          </a:ln>
          <a:effectLst/>
        </p:spPr>
        <p:txBody>
          <a:bodyPr vert="wordArtVert" lIns="0" rIns="72000" anchor="ctr"/>
          <a:lstStyle/>
          <a:p>
            <a:pPr algn="ctr"/>
            <a:r>
              <a:rPr lang="en-US" sz="5400" dirty="0">
                <a:solidFill>
                  <a:srgbClr val="2A295C"/>
                </a:solidFill>
                <a:latin typeface="Aria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318381807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7" y="954156"/>
            <a:ext cx="10998203" cy="2186812"/>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hasCustomPrompt="1"/>
          </p:nvPr>
        </p:nvSpPr>
        <p:spPr bwMode="ltGray">
          <a:xfrm>
            <a:off x="601135" y="3212977"/>
            <a:ext cx="10993965" cy="2943178"/>
          </a:xfrm>
          <a:solidFill>
            <a:schemeClr val="bg1"/>
          </a:solidFill>
          <a:ln>
            <a:solidFill>
              <a:srgbClr val="2A295C"/>
            </a:solidFill>
          </a:ln>
        </p:spPr>
        <p:txBody>
          <a:bodyPr lIns="108000" tIns="10800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dirty="0"/>
              <a:t>Arial 40, Bold</a:t>
            </a:r>
          </a:p>
          <a:p>
            <a:pPr lvl="1"/>
            <a:r>
              <a:rPr lang="en-US" noProof="0" dirty="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a:p>
            <a:pPr algn="r"/>
            <a:endParaRPr lang="fr-FR" sz="1200" dirty="0">
              <a:solidFill>
                <a:srgbClr val="000000"/>
              </a:solidFill>
              <a:latin typeface="Aria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372794123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8" y="954156"/>
            <a:ext cx="3784601"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hasCustomPrompt="1"/>
          </p:nvPr>
        </p:nvSpPr>
        <p:spPr bwMode="ltGray">
          <a:xfrm>
            <a:off x="4464050" y="954155"/>
            <a:ext cx="7131049" cy="5202000"/>
          </a:xfrm>
          <a:solidFill>
            <a:schemeClr val="bg2"/>
          </a:solidFill>
        </p:spPr>
        <p:txBody>
          <a:bodyPr lIns="72000" anchor="ctr" anchorCtr="0"/>
          <a:lstStyle>
            <a:lvl1pPr marL="0" indent="0">
              <a:spcBef>
                <a:spcPts val="900"/>
              </a:spcBef>
              <a:spcAft>
                <a:spcPts val="900"/>
              </a:spcAft>
              <a:buClr>
                <a:schemeClr val="tx2"/>
              </a:buClr>
              <a:buSzPct val="100000"/>
              <a:buFont typeface="+mj-lt"/>
              <a:buNone/>
              <a:defRPr baseline="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dirty="0"/>
              <a:t>Main Topic: Arial 22, Bold</a:t>
            </a:r>
          </a:p>
          <a:p>
            <a:pPr lvl="1"/>
            <a:r>
              <a:rPr lang="en-US" dirty="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a:p>
            <a:pPr algn="r"/>
            <a:endParaRPr lang="fr-FR" sz="1200" dirty="0">
              <a:solidFill>
                <a:srgbClr val="000000"/>
              </a:solidFill>
              <a:latin typeface="Aria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374888391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bg1"/>
          </a:solidFill>
          <a:ln w="12700" cap="flat" cmpd="sng" algn="ctr">
            <a:solidFill>
              <a:srgbClr val="2A295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rgbClr val="2A295C"/>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259417279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noProof="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238668974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3" name="Espace réservé du pied de page 2"/>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389520287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554495" y="990600"/>
            <a:ext cx="6309591"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Espace réservé du texte 3"/>
          <p:cNvSpPr>
            <a:spLocks noGrp="1"/>
          </p:cNvSpPr>
          <p:nvPr>
            <p:ph type="body" sz="quarter" idx="14"/>
          </p:nvPr>
        </p:nvSpPr>
        <p:spPr>
          <a:xfrm>
            <a:off x="7349068" y="2838450"/>
            <a:ext cx="4246033"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500"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en-US" noProof="0"/>
              <a:t>Click to edit Master text styles</a:t>
            </a:r>
          </a:p>
        </p:txBody>
      </p:sp>
      <p:sp>
        <p:nvSpPr>
          <p:cNvPr id="9" name="Espace réservé pour une image  8"/>
          <p:cNvSpPr>
            <a:spLocks noGrp="1"/>
          </p:cNvSpPr>
          <p:nvPr>
            <p:ph type="pic" sz="quarter" idx="16"/>
          </p:nvPr>
        </p:nvSpPr>
        <p:spPr>
          <a:xfrm>
            <a:off x="7349066" y="962024"/>
            <a:ext cx="4246033" cy="1819276"/>
          </a:xfrm>
        </p:spPr>
        <p:txBody>
          <a:bodyPr/>
          <a:lstStyle>
            <a:lvl1pPr marL="0" indent="0" algn="ctr">
              <a:buNone/>
              <a:defRPr/>
            </a:lvl1pPr>
          </a:lstStyle>
          <a:p>
            <a:r>
              <a:rPr lang="en-US" dirty="0"/>
              <a:t>Click icon to add picture</a:t>
            </a:r>
            <a:endParaRPr lang="fr-FR" dirty="0"/>
          </a:p>
        </p:txBody>
      </p:sp>
      <p:sp>
        <p:nvSpPr>
          <p:cNvPr id="10" name="Titre 1"/>
          <p:cNvSpPr>
            <a:spLocks noGrp="1"/>
          </p:cNvSpPr>
          <p:nvPr>
            <p:ph type="title"/>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11" name="ZoneTexte 10"/>
          <p:cNvSpPr txBox="1"/>
          <p:nvPr userDrawn="1"/>
        </p:nvSpPr>
        <p:spPr>
          <a:xfrm>
            <a:off x="12240683" y="701755"/>
            <a:ext cx="1487432" cy="3139321"/>
          </a:xfrm>
          <a:prstGeom prst="rect">
            <a:avLst/>
          </a:prstGeom>
          <a:noFill/>
        </p:spPr>
        <p:txBody>
          <a:bodyPr wrap="square" lIns="0" tIns="0" rIns="0" bIns="0" rtlCol="0">
            <a:spAutoFit/>
          </a:bodyPr>
          <a:lstStyle/>
          <a:p>
            <a:r>
              <a:rPr lang="en-US" sz="1200" b="1" dirty="0">
                <a:solidFill>
                  <a:srgbClr val="000000"/>
                </a:solidFill>
                <a:latin typeface="Arial"/>
              </a:rPr>
              <a:t>TO</a:t>
            </a:r>
          </a:p>
          <a:p>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endParaRPr lang="en-US" sz="1200" b="1" dirty="0">
              <a:solidFill>
                <a:srgbClr val="000000"/>
              </a:solidFill>
              <a:latin typeface="Arial"/>
            </a:endParaRPr>
          </a:p>
          <a:p>
            <a:r>
              <a:rPr lang="en-US" sz="1200" dirty="0">
                <a:solidFill>
                  <a:srgbClr val="000000"/>
                </a:solidFill>
                <a:latin typeface="Arial"/>
              </a:rPr>
              <a:t>then click on the photo icon.</a:t>
            </a:r>
          </a:p>
          <a:p>
            <a:endParaRPr lang="en-US" sz="1200" dirty="0">
              <a:solidFill>
                <a:srgbClr val="000000"/>
              </a:solidFill>
              <a:latin typeface="Arial"/>
            </a:endParaRPr>
          </a:p>
          <a:p>
            <a:r>
              <a:rPr lang="en-US" sz="1200" dirty="0">
                <a:solidFill>
                  <a:srgbClr val="000000"/>
                </a:solidFill>
                <a:latin typeface="Arial"/>
              </a:rPr>
              <a:t>Select your photo and insert</a:t>
            </a:r>
          </a:p>
          <a:p>
            <a:endParaRPr lang="en-US" sz="1200" dirty="0">
              <a:solidFill>
                <a:srgbClr val="000000"/>
              </a:solidFill>
              <a:latin typeface="Arial"/>
            </a:endParaRPr>
          </a:p>
          <a:p>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a:p>
            <a:pPr algn="r"/>
            <a:endParaRPr lang="fr-FR" sz="1200" dirty="0">
              <a:solidFill>
                <a:srgbClr val="000000"/>
              </a:solidFill>
              <a:latin typeface="Arial"/>
            </a:endParaRPr>
          </a:p>
        </p:txBody>
      </p:sp>
      <p:sp>
        <p:nvSpPr>
          <p:cNvPr id="2" name="Espace réservé du pied de page 1"/>
          <p:cNvSpPr>
            <a:spLocks noGrp="1"/>
          </p:cNvSpPr>
          <p:nvPr>
            <p:ph type="ftr" sz="quarter" idx="17"/>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390062065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IMAGE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9" y="954156"/>
            <a:ext cx="3624000"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ZoneTexte 8"/>
          <p:cNvSpPr txBox="1"/>
          <p:nvPr userDrawn="1"/>
        </p:nvSpPr>
        <p:spPr>
          <a:xfrm>
            <a:off x="-1584853" y="1872114"/>
            <a:ext cx="1487432" cy="2954655"/>
          </a:xfrm>
          <a:prstGeom prst="rect">
            <a:avLst/>
          </a:prstGeom>
          <a:noFill/>
        </p:spPr>
        <p:txBody>
          <a:bodyPr wrap="square" lIns="0" tIns="0" rIns="0" bIns="0" rtlCol="0">
            <a:spAutoFit/>
          </a:bodyPr>
          <a:lstStyle/>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285025137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FOCUS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Espace réservé du texte 4"/>
          <p:cNvSpPr>
            <a:spLocks noGrp="1"/>
          </p:cNvSpPr>
          <p:nvPr>
            <p:ph type="body" sz="quarter" idx="14"/>
          </p:nvPr>
        </p:nvSpPr>
        <p:spPr>
          <a:xfrm>
            <a:off x="592668" y="981076"/>
            <a:ext cx="3636433" cy="5165725"/>
          </a:xfrm>
          <a:solidFill>
            <a:schemeClr val="bg2"/>
          </a:solidFill>
        </p:spPr>
        <p:txBody>
          <a:bodyPr lIns="72000" rIns="108000" anchor="ctr" anchorCtr="0"/>
          <a:lstStyle>
            <a:lvl1pPr marL="0" indent="0" algn="r">
              <a:buNone/>
              <a:defRPr/>
            </a:lvl1pPr>
          </a:lstStyle>
          <a:p>
            <a:pPr lvl="0"/>
            <a:r>
              <a:rPr lang="en-US" noProof="0"/>
              <a:t>Click to edit Master text styles</a:t>
            </a:r>
          </a:p>
        </p:txBody>
      </p:sp>
      <p:sp>
        <p:nvSpPr>
          <p:cNvPr id="4" name="Espace réservé du pied de page 3"/>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366320649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FOCUS AND CHART WITH 1 LINE TITLE</a:t>
            </a:r>
          </a:p>
        </p:txBody>
      </p:sp>
      <p:sp>
        <p:nvSpPr>
          <p:cNvPr id="7" name="Espace réservé du texte 6"/>
          <p:cNvSpPr>
            <a:spLocks noGrp="1"/>
          </p:cNvSpPr>
          <p:nvPr>
            <p:ph type="body" sz="quarter" idx="12"/>
          </p:nvPr>
        </p:nvSpPr>
        <p:spPr>
          <a:xfrm>
            <a:off x="554495" y="990600"/>
            <a:ext cx="11088000" cy="2438400"/>
          </a:xfrm>
        </p:spPr>
        <p:txBody>
          <a:bodyPr/>
          <a:lstStyle>
            <a:lvl1pPr marL="0" indent="0">
              <a:buClr>
                <a:schemeClr val="accent1"/>
              </a:buClr>
              <a:buFont typeface="Arial" pitchFamily="34" charset="0"/>
              <a:buNone/>
              <a:defRPr>
                <a:solidFill>
                  <a:schemeClr val="tx2"/>
                </a:solidFill>
              </a:defRPr>
            </a:lvl1pPr>
            <a:lvl2pPr marL="628650" indent="-266700">
              <a:buClr>
                <a:schemeClr val="accent1"/>
              </a:buClr>
              <a:tabLst>
                <a:tab pos="1616075" algn="l"/>
                <a:tab pos="2330450" algn="l"/>
                <a:tab pos="8077200" algn="r"/>
              </a:tabLst>
              <a:defRPr b="0"/>
            </a:lvl2pPr>
            <a:lvl3pPr marL="896938" indent="-176213">
              <a:buClr>
                <a:schemeClr val="bg2"/>
              </a:buClr>
              <a:tabLst>
                <a:tab pos="1082675" algn="l"/>
                <a:tab pos="2149475" algn="l"/>
                <a:tab pos="8077200" algn="r"/>
              </a:tabLst>
              <a:defRPr/>
            </a:lvl3pPr>
            <a:lvl4pPr marL="1616075" indent="-179388">
              <a:buClr>
                <a:schemeClr val="bg2"/>
              </a:buClr>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Espace réservé du texte 3"/>
          <p:cNvSpPr>
            <a:spLocks noGrp="1"/>
          </p:cNvSpPr>
          <p:nvPr>
            <p:ph type="body" sz="quarter" idx="14"/>
          </p:nvPr>
        </p:nvSpPr>
        <p:spPr bwMode="gray">
          <a:xfrm>
            <a:off x="596900" y="3429000"/>
            <a:ext cx="3632200" cy="2305050"/>
          </a:xfrm>
          <a:solidFill>
            <a:srgbClr val="65676A"/>
          </a:solidFill>
        </p:spPr>
        <p:txBody>
          <a:bodyPr anchor="ctr" anchorCtr="0"/>
          <a:lstStyle>
            <a:lvl1pPr marL="0" indent="0" algn="ctr">
              <a:buFontTx/>
              <a:buNone/>
              <a:defRPr sz="4000" b="0">
                <a:solidFill>
                  <a:schemeClr val="bg1"/>
                </a:solidFill>
              </a:defRPr>
            </a:lvl1pPr>
            <a:lvl2pPr marL="3175" indent="0" algn="ctr">
              <a:buFontTx/>
              <a:buNone/>
              <a:defRPr>
                <a:solidFill>
                  <a:schemeClr val="bg1"/>
                </a:solidFill>
              </a:defRPr>
            </a:lvl2pPr>
          </a:lstStyle>
          <a:p>
            <a:pPr lvl="0"/>
            <a:r>
              <a:rPr lang="en-US" noProof="0"/>
              <a:t>Click to edit Master text styles</a:t>
            </a:r>
          </a:p>
          <a:p>
            <a:pPr lvl="1"/>
            <a:r>
              <a:rPr lang="en-US" noProof="0"/>
              <a:t>Second level</a:t>
            </a:r>
          </a:p>
        </p:txBody>
      </p:sp>
      <p:sp>
        <p:nvSpPr>
          <p:cNvPr id="3" name="Espace réservé du pied de page 2"/>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742376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Highlight 2">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5019" y="1665600"/>
            <a:ext cx="10866581" cy="4651200"/>
          </a:xfrm>
          <a:ln w="57150">
            <a:solidFill>
              <a:schemeClr val="accent1"/>
            </a:solidFill>
            <a:miter lim="800000"/>
          </a:ln>
        </p:spPr>
        <p:txBody>
          <a:bodyPr lIns="126000" tIns="79200" rIns="154800" bIns="154800">
            <a:normAutofit/>
          </a:bodyPr>
          <a:lstStyle>
            <a:lvl1pPr marL="0" indent="0">
              <a:buNone/>
              <a:defRPr sz="2933" b="1"/>
            </a:lvl1pPr>
          </a:lstStyle>
          <a:p>
            <a:pPr lvl="0"/>
            <a:r>
              <a:rPr lang="en-US" noProof="0"/>
              <a:t>[Subtitle in one line]</a:t>
            </a:r>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noProof="0"/>
              <a:t>[Content]</a:t>
            </a:r>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noProof="0"/>
              <a:t>[Content]</a:t>
            </a:r>
          </a:p>
        </p:txBody>
      </p:sp>
      <p:sp>
        <p:nvSpPr>
          <p:cNvPr id="17"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noProof="0"/>
              <a:t>[Content]</a:t>
            </a:r>
          </a:p>
        </p:txBody>
      </p:sp>
      <p:sp>
        <p:nvSpPr>
          <p:cNvPr id="18"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noProof="0"/>
              <a:t>[Content]</a:t>
            </a:r>
          </a:p>
        </p:txBody>
      </p:sp>
      <p:sp>
        <p:nvSpPr>
          <p:cNvPr id="4" name="Footer Placeholder 3"/>
          <p:cNvSpPr>
            <a:spLocks noGrp="1"/>
          </p:cNvSpPr>
          <p:nvPr>
            <p:ph type="ftr" sz="quarter" idx="20"/>
          </p:nvPr>
        </p:nvSpPr>
        <p:spPr/>
        <p:txBody>
          <a:bodyPr/>
          <a:lstStyle/>
          <a:p>
            <a:r>
              <a:rPr lang="en-US" noProof="0"/>
              <a:t>Month 00, YYYY - Title of presentation</a:t>
            </a:r>
          </a:p>
        </p:txBody>
      </p:sp>
      <p:sp>
        <p:nvSpPr>
          <p:cNvPr id="8" name="Slide Number Placeholder 7"/>
          <p:cNvSpPr>
            <a:spLocks noGrp="1"/>
          </p:cNvSpPr>
          <p:nvPr>
            <p:ph type="sldNum" sz="quarter" idx="2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42220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Espace réservé du pied de page 3"/>
          <p:cNvSpPr>
            <a:spLocks noGrp="1"/>
          </p:cNvSpPr>
          <p:nvPr>
            <p:ph type="ftr" sz="quarter" idx="11"/>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
        <p:nvSpPr>
          <p:cNvPr id="5" name="Espace réservé du texte 11"/>
          <p:cNvSpPr>
            <a:spLocks noGrp="1"/>
          </p:cNvSpPr>
          <p:nvPr>
            <p:ph type="body" sz="quarter" idx="13"/>
          </p:nvPr>
        </p:nvSpPr>
        <p:spPr>
          <a:xfrm>
            <a:off x="601134" y="1262262"/>
            <a:ext cx="10993967" cy="4681339"/>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6711789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dirty="0"/>
              <a:t>Click icon to add picture</a:t>
            </a:r>
            <a:endParaRPr lang="fr-FR" dirty="0"/>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dirty="0"/>
              <a:t>Click icon to add picture</a:t>
            </a:r>
            <a:endParaRPr lang="fr-FR" dirty="0"/>
          </a:p>
        </p:txBody>
      </p:sp>
      <p:sp>
        <p:nvSpPr>
          <p:cNvPr id="10" name="ZoneTexte 9"/>
          <p:cNvSpPr txBox="1"/>
          <p:nvPr userDrawn="1"/>
        </p:nvSpPr>
        <p:spPr>
          <a:xfrm>
            <a:off x="12285893" y="332656"/>
            <a:ext cx="1487432" cy="2769989"/>
          </a:xfrm>
          <a:prstGeom prst="rect">
            <a:avLst/>
          </a:prstGeom>
          <a:noFill/>
        </p:spPr>
        <p:txBody>
          <a:bodyPr wrap="square" lIns="0" tIns="0" rIns="0" bIns="0" rtlCol="0">
            <a:spAutoFit/>
          </a:bodyPr>
          <a:lstStyle/>
          <a:p>
            <a:r>
              <a:rPr lang="en-US" sz="1200" b="1" dirty="0">
                <a:solidFill>
                  <a:srgbClr val="000000"/>
                </a:solidFill>
                <a:latin typeface="Arial"/>
              </a:rPr>
              <a:t>TO</a:t>
            </a:r>
          </a:p>
          <a:p>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endParaRPr lang="en-US" sz="1200" b="1" dirty="0">
              <a:solidFill>
                <a:srgbClr val="000000"/>
              </a:solidFill>
              <a:latin typeface="Arial"/>
            </a:endParaRPr>
          </a:p>
          <a:p>
            <a:r>
              <a:rPr lang="en-US" sz="1200" dirty="0">
                <a:solidFill>
                  <a:srgbClr val="000000"/>
                </a:solidFill>
                <a:latin typeface="Arial"/>
              </a:rPr>
              <a:t>then click on the photo icon.</a:t>
            </a:r>
          </a:p>
          <a:p>
            <a:endParaRPr lang="en-US" sz="1200" dirty="0">
              <a:solidFill>
                <a:srgbClr val="000000"/>
              </a:solidFill>
              <a:latin typeface="Arial"/>
            </a:endParaRPr>
          </a:p>
          <a:p>
            <a:r>
              <a:rPr lang="en-US" sz="1200" dirty="0">
                <a:solidFill>
                  <a:srgbClr val="000000"/>
                </a:solidFill>
                <a:latin typeface="Arial"/>
              </a:rPr>
              <a:t>Select your photo and insert</a:t>
            </a:r>
          </a:p>
          <a:p>
            <a:endParaRPr lang="en-US" sz="1200" dirty="0">
              <a:solidFill>
                <a:srgbClr val="000000"/>
              </a:solidFill>
              <a:latin typeface="Arial"/>
            </a:endParaRPr>
          </a:p>
          <a:p>
            <a:r>
              <a:rPr lang="en-US" sz="1200" dirty="0">
                <a:solidFill>
                  <a:srgbClr val="000000"/>
                </a:solidFill>
                <a:latin typeface="Arial"/>
              </a:rPr>
              <a:t>Resize photo if needed by cropping and sliding it </a:t>
            </a:r>
          </a:p>
        </p:txBody>
      </p:sp>
      <p:sp>
        <p:nvSpPr>
          <p:cNvPr id="12" name="Espace réservé du texte 11"/>
          <p:cNvSpPr>
            <a:spLocks noGrp="1"/>
          </p:cNvSpPr>
          <p:nvPr>
            <p:ph type="body" sz="quarter" idx="13"/>
          </p:nvPr>
        </p:nvSpPr>
        <p:spPr>
          <a:xfrm>
            <a:off x="601134" y="1288158"/>
            <a:ext cx="10993967" cy="997843"/>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169399936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Rectangle 3"/>
          <p:cNvSpPr/>
          <p:nvPr userDrawn="1"/>
        </p:nvSpPr>
        <p:spPr bwMode="gray">
          <a:xfrm>
            <a:off x="601134" y="1268760"/>
            <a:ext cx="10993967" cy="4891211"/>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fr-FR" dirty="0">
              <a:solidFill>
                <a:srgbClr val="000000"/>
              </a:solidFill>
              <a:latin typeface="Arial"/>
            </a:endParaRP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dirty="0"/>
              <a:t>Click icon to add picture</a:t>
            </a:r>
            <a:endParaRPr lang="fr-FR" dirty="0"/>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dirty="0"/>
              <a:t>Click icon to add picture</a:t>
            </a:r>
            <a:endParaRPr lang="fr-FR" dirty="0"/>
          </a:p>
        </p:txBody>
      </p:sp>
      <p:sp>
        <p:nvSpPr>
          <p:cNvPr id="10" name="ZoneTexte 9"/>
          <p:cNvSpPr txBox="1"/>
          <p:nvPr userDrawn="1"/>
        </p:nvSpPr>
        <p:spPr>
          <a:xfrm>
            <a:off x="12285893" y="332656"/>
            <a:ext cx="1487432" cy="3139321"/>
          </a:xfrm>
          <a:prstGeom prst="rect">
            <a:avLst/>
          </a:prstGeom>
          <a:noFill/>
        </p:spPr>
        <p:txBody>
          <a:bodyPr wrap="square" lIns="0" tIns="0" rIns="0" bIns="0" rtlCol="0">
            <a:spAutoFit/>
          </a:bodyPr>
          <a:lstStyle/>
          <a:p>
            <a:r>
              <a:rPr lang="en-US" sz="1200" b="1" dirty="0">
                <a:solidFill>
                  <a:srgbClr val="000000"/>
                </a:solidFill>
                <a:latin typeface="Arial"/>
              </a:rPr>
              <a:t>TO</a:t>
            </a:r>
          </a:p>
          <a:p>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endParaRPr lang="en-US" sz="1200" b="1" dirty="0">
              <a:solidFill>
                <a:srgbClr val="000000"/>
              </a:solidFill>
              <a:latin typeface="Arial"/>
            </a:endParaRPr>
          </a:p>
          <a:p>
            <a:r>
              <a:rPr lang="en-US" sz="1200" dirty="0">
                <a:solidFill>
                  <a:srgbClr val="000000"/>
                </a:solidFill>
                <a:latin typeface="Arial"/>
              </a:rPr>
              <a:t>then click on the photo icon.</a:t>
            </a:r>
          </a:p>
          <a:p>
            <a:endParaRPr lang="en-US" sz="1200" dirty="0">
              <a:solidFill>
                <a:srgbClr val="000000"/>
              </a:solidFill>
              <a:latin typeface="Arial"/>
            </a:endParaRPr>
          </a:p>
          <a:p>
            <a:r>
              <a:rPr lang="en-US" sz="1200" dirty="0">
                <a:solidFill>
                  <a:srgbClr val="000000"/>
                </a:solidFill>
                <a:latin typeface="Arial"/>
              </a:rPr>
              <a:t>Select your photo and insert</a:t>
            </a:r>
          </a:p>
          <a:p>
            <a:endParaRPr lang="en-US" sz="1200" dirty="0">
              <a:solidFill>
                <a:srgbClr val="000000"/>
              </a:solidFill>
              <a:latin typeface="Arial"/>
            </a:endParaRPr>
          </a:p>
          <a:p>
            <a:r>
              <a:rPr lang="en-US" sz="1200" dirty="0">
                <a:solidFill>
                  <a:srgbClr val="000000"/>
                </a:solidFill>
                <a:latin typeface="Arial"/>
              </a:rPr>
              <a:t>Resize photo if needed by cropping and sliding it </a:t>
            </a:r>
          </a:p>
          <a:p>
            <a:endParaRPr lang="fr-FR" sz="1200" dirty="0">
              <a:solidFill>
                <a:srgbClr val="000000"/>
              </a:solidFill>
              <a:latin typeface="Arial"/>
            </a:endParaRPr>
          </a:p>
          <a:p>
            <a:endParaRPr lang="fr-FR" sz="1200" dirty="0">
              <a:solidFill>
                <a:srgbClr val="000000"/>
              </a:solidFill>
              <a:latin typeface="Arial"/>
            </a:endParaRPr>
          </a:p>
        </p:txBody>
      </p:sp>
      <p:sp>
        <p:nvSpPr>
          <p:cNvPr id="5" name="Espace réservé du pied de page 4"/>
          <p:cNvSpPr>
            <a:spLocks noGrp="1"/>
          </p:cNvSpPr>
          <p:nvPr>
            <p:ph type="ftr"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179131508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7" y="1115221"/>
            <a:ext cx="2637268" cy="847974"/>
          </a:xfrm>
          <a:prstGeom prst="rect">
            <a:avLst/>
          </a:prstGeom>
        </p:spPr>
      </p:pic>
      <p:sp>
        <p:nvSpPr>
          <p:cNvPr id="5" name="Titre 4"/>
          <p:cNvSpPr>
            <a:spLocks noGrp="1"/>
          </p:cNvSpPr>
          <p:nvPr>
            <p:ph type="title" hasCustomPrompt="1"/>
          </p:nvPr>
        </p:nvSpPr>
        <p:spPr bwMode="gray">
          <a:xfrm>
            <a:off x="565096" y="2613434"/>
            <a:ext cx="11040000" cy="553999"/>
          </a:xfrm>
          <a:noFill/>
        </p:spPr>
        <p:txBody>
          <a:bodyPr lIns="0" tIns="0" rIns="0" bIns="0">
            <a:spAutoFit/>
          </a:bodyPr>
          <a:lstStyle>
            <a:lvl1pPr>
              <a:defRPr sz="4000" b="1">
                <a:solidFill>
                  <a:schemeClr val="tx2"/>
                </a:solidFill>
              </a:defRPr>
            </a:lvl1pPr>
          </a:lstStyle>
          <a:p>
            <a:r>
              <a:rPr lang="fr-FR"/>
              <a:t>MODIFIEZ LE STYLE DU TITRE</a:t>
            </a:r>
          </a:p>
        </p:txBody>
      </p:sp>
      <p:sp>
        <p:nvSpPr>
          <p:cNvPr id="8" name="Espace réservé du texte 7"/>
          <p:cNvSpPr>
            <a:spLocks noGrp="1"/>
          </p:cNvSpPr>
          <p:nvPr>
            <p:ph type="body" sz="quarter" idx="11" hasCustomPrompt="1"/>
          </p:nvPr>
        </p:nvSpPr>
        <p:spPr bwMode="gray">
          <a:xfrm>
            <a:off x="596900" y="3716712"/>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err="1"/>
              <a:t>Month</a:t>
            </a:r>
            <a:r>
              <a:rPr lang="fr-FR" altLang="fr-FR"/>
              <a:t> XX, 2012</a:t>
            </a:r>
          </a:p>
        </p:txBody>
      </p:sp>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Tree>
    <p:extLst>
      <p:ext uri="{BB962C8B-B14F-4D97-AF65-F5344CB8AC3E}">
        <p14:creationId xmlns:p14="http://schemas.microsoft.com/office/powerpoint/2010/main" val="41040249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8"/>
          </a:xfrm>
          <a:noFill/>
        </p:spPr>
        <p:txBody>
          <a:bodyPr lIns="0" tIns="0" rIns="0" bIns="0">
            <a:spAutoFit/>
          </a:bodyPr>
          <a:lstStyle>
            <a:lvl1pPr>
              <a:defRPr sz="4000" b="1">
                <a:solidFill>
                  <a:schemeClr val="bg1"/>
                </a:solidFill>
              </a:defRPr>
            </a:lvl1pPr>
          </a:lstStyle>
          <a:p>
            <a:r>
              <a:rPr lang="fr-FR"/>
              <a:t>MODIFIEZ LE STYLE DU TITRE</a:t>
            </a:r>
          </a:p>
        </p:txBody>
      </p:sp>
      <p:sp>
        <p:nvSpPr>
          <p:cNvPr id="8" name="Espace réservé du texte 7"/>
          <p:cNvSpPr>
            <a:spLocks noGrp="1"/>
          </p:cNvSpPr>
          <p:nvPr>
            <p:ph type="body" sz="quarter" idx="11" hasCustomPrompt="1"/>
          </p:nvPr>
        </p:nvSpPr>
        <p:spPr>
          <a:xfrm>
            <a:off x="596900" y="3719653"/>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err="1"/>
              <a:t>Month</a:t>
            </a:r>
            <a:r>
              <a:rPr lang="fr-FR" altLang="fr-FR"/>
              <a:t> XX, 2012</a:t>
            </a:r>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7" y="1115221"/>
            <a:ext cx="2637268" cy="847974"/>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Tree>
    <p:extLst>
      <p:ext uri="{BB962C8B-B14F-4D97-AF65-F5344CB8AC3E}">
        <p14:creationId xmlns:p14="http://schemas.microsoft.com/office/powerpoint/2010/main" val="398369554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6" name="Espace réservé du texte 5"/>
          <p:cNvSpPr>
            <a:spLocks noGrp="1"/>
          </p:cNvSpPr>
          <p:nvPr>
            <p:ph type="body" sz="quarter" idx="13"/>
          </p:nvPr>
        </p:nvSpPr>
        <p:spPr>
          <a:xfrm>
            <a:off x="4463820" y="954156"/>
            <a:ext cx="7131281" cy="5202000"/>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b="1"/>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fr-FR"/>
              <a:t>Modifiez les styles du texte du masque</a:t>
            </a:r>
          </a:p>
        </p:txBody>
      </p:sp>
      <p:sp>
        <p:nvSpPr>
          <p:cNvPr id="9" name="Titre 1"/>
          <p:cNvSpPr>
            <a:spLocks noGrp="1"/>
          </p:cNvSpPr>
          <p:nvPr>
            <p:ph type="title" hasCustomPrompt="1"/>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a:t>SUMMARY</a:t>
            </a:r>
          </a:p>
        </p:txBody>
      </p:sp>
      <p:sp>
        <p:nvSpPr>
          <p:cNvPr id="10" name="Espace réservé pour une image  6"/>
          <p:cNvSpPr>
            <a:spLocks noGrp="1"/>
          </p:cNvSpPr>
          <p:nvPr>
            <p:ph type="pic" sz="quarter" idx="12"/>
          </p:nvPr>
        </p:nvSpPr>
        <p:spPr>
          <a:xfrm>
            <a:off x="596900" y="954156"/>
            <a:ext cx="3771901" cy="5202000"/>
          </a:xfrm>
          <a:noFill/>
        </p:spPr>
        <p:txBody>
          <a:bodyPr/>
          <a:lstStyle>
            <a:lvl1pPr marL="0" indent="0" algn="ctr">
              <a:buNone/>
              <a:defRPr/>
            </a:lvl1pPr>
          </a:lstStyle>
          <a:p>
            <a:r>
              <a:rPr lang="fr-FR"/>
              <a:t>Cliquez sur l'icône pour ajouter une image</a:t>
            </a:r>
          </a:p>
        </p:txBody>
      </p:sp>
      <p:sp>
        <p:nvSpPr>
          <p:cNvPr id="12" name="ZoneTexte 11"/>
          <p:cNvSpPr txBox="1"/>
          <p:nvPr userDrawn="1"/>
        </p:nvSpPr>
        <p:spPr>
          <a:xfrm>
            <a:off x="-1584853" y="1872114"/>
            <a:ext cx="1487432" cy="3139321"/>
          </a:xfrm>
          <a:prstGeom prst="rect">
            <a:avLst/>
          </a:prstGeom>
          <a:noFill/>
        </p:spPr>
        <p:txBody>
          <a:bodyPr wrap="square" lIns="0" tIns="0" rIns="0" bIns="0" rtlCol="0">
            <a:spAutoFit/>
          </a:bodyPr>
          <a:lstStyle/>
          <a:p>
            <a:pPr lvl="0" algn="r"/>
            <a:endParaRPr lang="fr-FR" sz="1200">
              <a:solidFill>
                <a:schemeClr val="tx1"/>
              </a:solidFill>
            </a:endParaRPr>
          </a:p>
          <a:p>
            <a:pPr lvl="0" algn="r"/>
            <a:r>
              <a:rPr lang="fr-FR" sz="1200" b="1" i="0" baseline="0">
                <a:solidFill>
                  <a:schemeClr val="tx1"/>
                </a:solidFill>
              </a:rPr>
              <a:t>TO</a:t>
            </a:r>
          </a:p>
          <a:p>
            <a:pPr lvl="0" algn="r"/>
            <a:r>
              <a:rPr lang="fr-FR" sz="1200" b="1">
                <a:solidFill>
                  <a:schemeClr val="tx1"/>
                </a:solidFill>
              </a:rPr>
              <a:t>REPLACE</a:t>
            </a:r>
            <a:r>
              <a:rPr lang="fr-FR" sz="1200">
                <a:solidFill>
                  <a:schemeClr val="tx1"/>
                </a:solidFill>
              </a:rPr>
              <a:t> </a:t>
            </a:r>
            <a:br>
              <a:rPr lang="fr-FR" sz="1200">
                <a:solidFill>
                  <a:schemeClr val="tx1"/>
                </a:solidFill>
              </a:rPr>
            </a:br>
            <a:r>
              <a:rPr lang="fr-FR" sz="1200">
                <a:solidFill>
                  <a:schemeClr val="tx1"/>
                </a:solidFill>
              </a:rPr>
              <a:t>AN IMAGE: </a:t>
            </a:r>
            <a:r>
              <a:rPr lang="fr-FR" sz="1200" b="1">
                <a:solidFill>
                  <a:schemeClr val="tx1"/>
                </a:solidFill>
              </a:rPr>
              <a:t>Click on</a:t>
            </a:r>
            <a:r>
              <a:rPr lang="fr-FR" sz="1200" b="1" baseline="0">
                <a:solidFill>
                  <a:schemeClr val="tx1"/>
                </a:solidFill>
              </a:rPr>
              <a:t> the image and </a:t>
            </a:r>
            <a:r>
              <a:rPr lang="fr-FR" sz="1200" b="1" baseline="0" err="1">
                <a:solidFill>
                  <a:schemeClr val="tx1"/>
                </a:solidFill>
              </a:rPr>
              <a:t>delete</a:t>
            </a:r>
            <a:r>
              <a:rPr lang="fr-FR" sz="1200" b="1" baseline="0">
                <a:solidFill>
                  <a:schemeClr val="tx1"/>
                </a:solidFill>
              </a:rPr>
              <a:t> </a:t>
            </a:r>
          </a:p>
          <a:p>
            <a:pPr lvl="0" algn="r"/>
            <a:endParaRPr lang="fr-FR" sz="1200" b="1" baseline="0">
              <a:solidFill>
                <a:schemeClr val="tx1"/>
              </a:solidFill>
            </a:endParaRPr>
          </a:p>
          <a:p>
            <a:pPr lvl="0" algn="r"/>
            <a:r>
              <a:rPr lang="fr-FR" sz="1200" err="1">
                <a:solidFill>
                  <a:schemeClr val="tx1"/>
                </a:solidFill>
              </a:rPr>
              <a:t>then</a:t>
            </a:r>
            <a:r>
              <a:rPr lang="fr-FR" sz="1200">
                <a:solidFill>
                  <a:schemeClr val="tx1"/>
                </a:solidFill>
              </a:rPr>
              <a:t> click on the photo </a:t>
            </a:r>
            <a:r>
              <a:rPr lang="fr-FR" sz="1200" err="1">
                <a:solidFill>
                  <a:schemeClr val="tx1"/>
                </a:solidFill>
              </a:rPr>
              <a:t>icon</a:t>
            </a:r>
            <a:r>
              <a:rPr lang="fr-FR" sz="1200">
                <a:solidFill>
                  <a:schemeClr val="tx1"/>
                </a:solidFill>
              </a:rPr>
              <a:t>.</a:t>
            </a:r>
          </a:p>
          <a:p>
            <a:pPr lvl="0" algn="r"/>
            <a:endParaRPr lang="fr-FR" sz="1200">
              <a:solidFill>
                <a:schemeClr val="tx1"/>
              </a:solidFill>
            </a:endParaRPr>
          </a:p>
          <a:p>
            <a:pPr lvl="0" algn="r"/>
            <a:r>
              <a:rPr lang="fr-FR" sz="1200">
                <a:solidFill>
                  <a:schemeClr val="tx1"/>
                </a:solidFill>
              </a:rPr>
              <a:t>Select </a:t>
            </a:r>
            <a:r>
              <a:rPr lang="fr-FR" sz="1200" err="1">
                <a:solidFill>
                  <a:schemeClr val="tx1"/>
                </a:solidFill>
              </a:rPr>
              <a:t>your</a:t>
            </a:r>
            <a:r>
              <a:rPr lang="fr-FR" sz="1200">
                <a:solidFill>
                  <a:schemeClr val="tx1"/>
                </a:solidFill>
              </a:rPr>
              <a:t> photo and</a:t>
            </a:r>
            <a:r>
              <a:rPr lang="fr-FR" sz="1200" baseline="0">
                <a:solidFill>
                  <a:schemeClr val="tx1"/>
                </a:solidFill>
              </a:rPr>
              <a:t> insert</a:t>
            </a:r>
          </a:p>
          <a:p>
            <a:pPr lvl="0" algn="r"/>
            <a:endParaRPr lang="fr-FR" sz="1200" baseline="0">
              <a:solidFill>
                <a:schemeClr val="tx1"/>
              </a:solidFill>
            </a:endParaRPr>
          </a:p>
          <a:p>
            <a:pPr lvl="0" algn="r"/>
            <a:r>
              <a:rPr lang="fr-FR" sz="1200" baseline="0" err="1">
                <a:solidFill>
                  <a:schemeClr val="tx1"/>
                </a:solidFill>
              </a:rPr>
              <a:t>Resize</a:t>
            </a:r>
            <a:r>
              <a:rPr lang="fr-FR" sz="1200" baseline="0">
                <a:solidFill>
                  <a:schemeClr val="tx1"/>
                </a:solidFill>
              </a:rPr>
              <a:t> photo if </a:t>
            </a:r>
            <a:r>
              <a:rPr lang="fr-FR" sz="1200" baseline="0" err="1">
                <a:solidFill>
                  <a:schemeClr val="tx1"/>
                </a:solidFill>
              </a:rPr>
              <a:t>needed</a:t>
            </a:r>
            <a:r>
              <a:rPr lang="fr-FR" sz="1200" baseline="0">
                <a:solidFill>
                  <a:schemeClr val="tx1"/>
                </a:solidFill>
              </a:rPr>
              <a:t> by </a:t>
            </a:r>
            <a:r>
              <a:rPr lang="fr-FR" sz="1200" baseline="0" err="1">
                <a:solidFill>
                  <a:schemeClr val="tx1"/>
                </a:solidFill>
              </a:rPr>
              <a:t>cropping</a:t>
            </a:r>
            <a:r>
              <a:rPr lang="fr-FR" sz="1200" baseline="0">
                <a:solidFill>
                  <a:schemeClr val="tx1"/>
                </a:solidFill>
              </a:rPr>
              <a:t> and </a:t>
            </a:r>
            <a:r>
              <a:rPr lang="fr-FR" sz="1200" baseline="0" err="1">
                <a:solidFill>
                  <a:schemeClr val="tx1"/>
                </a:solidFill>
              </a:rPr>
              <a:t>sliding</a:t>
            </a:r>
            <a:r>
              <a:rPr lang="fr-FR" sz="1200" baseline="0">
                <a:solidFill>
                  <a:schemeClr val="tx1"/>
                </a:solidFill>
              </a:rPr>
              <a:t> </a:t>
            </a:r>
            <a:r>
              <a:rPr lang="fr-FR" sz="1200" baseline="0" err="1">
                <a:solidFill>
                  <a:schemeClr val="tx1"/>
                </a:solidFill>
              </a:rPr>
              <a:t>it</a:t>
            </a:r>
            <a:r>
              <a:rPr lang="fr-FR" sz="1200" baseline="0">
                <a:solidFill>
                  <a:schemeClr val="tx1"/>
                </a:solidFill>
              </a:rPr>
              <a:t> </a:t>
            </a:r>
            <a:endParaRPr lang="fr-FR" sz="1200">
              <a:solidFill>
                <a:schemeClr val="tx1"/>
              </a:solidFill>
            </a:endParaRPr>
          </a:p>
          <a:p>
            <a:pPr algn="r"/>
            <a:endParaRPr lang="fr-FR" sz="1200">
              <a:solidFill>
                <a:schemeClr val="tx1"/>
              </a:solidFill>
            </a:endParaRP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2020 December Organization Chart</a:t>
            </a:r>
          </a:p>
        </p:txBody>
      </p:sp>
    </p:spTree>
    <p:extLst>
      <p:ext uri="{BB962C8B-B14F-4D97-AF65-F5344CB8AC3E}">
        <p14:creationId xmlns:p14="http://schemas.microsoft.com/office/powerpoint/2010/main" val="304264535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6" name="Espace réservé du texte 5"/>
          <p:cNvSpPr>
            <a:spLocks noGrp="1"/>
          </p:cNvSpPr>
          <p:nvPr>
            <p:ph type="body" sz="quarter" idx="13"/>
          </p:nvPr>
        </p:nvSpPr>
        <p:spPr bwMode="ltGray">
          <a:xfrm>
            <a:off x="4559302" y="352428"/>
            <a:ext cx="703579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fr-FR"/>
              <a:t>Modifiez les styles du texte du masque</a:t>
            </a:r>
          </a:p>
        </p:txBody>
      </p:sp>
      <p:sp>
        <p:nvSpPr>
          <p:cNvPr id="8" name="Rectangle 3"/>
          <p:cNvSpPr>
            <a:spLocks noChangeArrowheads="1"/>
          </p:cNvSpPr>
          <p:nvPr userDrawn="1"/>
        </p:nvSpPr>
        <p:spPr bwMode="auto">
          <a:xfrm>
            <a:off x="601133" y="352428"/>
            <a:ext cx="3873600" cy="5813425"/>
          </a:xfrm>
          <a:prstGeom prst="rect">
            <a:avLst/>
          </a:prstGeom>
          <a:solidFill>
            <a:schemeClr val="accent1"/>
          </a:solidFill>
          <a:ln>
            <a:noFill/>
          </a:ln>
          <a:effectLst/>
          <a:extLst>
            <a:ext uri="{91240B29-F687-4F45-9708-019B960494DF}">
              <a14:hiddenLine xmlns:a14="http://schemas.microsoft.com/office/drawing/2010/main" w="12700" algn="ctr">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72000" anchor="ctr"/>
          <a:lstStyle/>
          <a:p>
            <a:pPr algn="ctr"/>
            <a:r>
              <a:rPr lang="fr-FR" sz="5400">
                <a:solidFill>
                  <a:schemeClr val="bg1"/>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2020 December Organization Chart</a:t>
            </a:r>
          </a:p>
        </p:txBody>
      </p:sp>
    </p:spTree>
    <p:extLst>
      <p:ext uri="{BB962C8B-B14F-4D97-AF65-F5344CB8AC3E}">
        <p14:creationId xmlns:p14="http://schemas.microsoft.com/office/powerpoint/2010/main" val="253131640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6" name="Espace réservé du texte 5"/>
          <p:cNvSpPr>
            <a:spLocks noGrp="1"/>
          </p:cNvSpPr>
          <p:nvPr>
            <p:ph type="body" sz="quarter" idx="13"/>
          </p:nvPr>
        </p:nvSpPr>
        <p:spPr bwMode="ltGray">
          <a:xfrm>
            <a:off x="4559302" y="352428"/>
            <a:ext cx="703579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fr-FR"/>
              <a:t>Modifiez les styles du texte du masque</a:t>
            </a:r>
          </a:p>
        </p:txBody>
      </p:sp>
      <p:sp>
        <p:nvSpPr>
          <p:cNvPr id="8" name="Rectangle 3"/>
          <p:cNvSpPr>
            <a:spLocks noChangeArrowheads="1"/>
          </p:cNvSpPr>
          <p:nvPr userDrawn="1"/>
        </p:nvSpPr>
        <p:spPr bwMode="auto">
          <a:xfrm>
            <a:off x="601132" y="352428"/>
            <a:ext cx="3873600" cy="5813425"/>
          </a:xfrm>
          <a:prstGeom prst="rect">
            <a:avLst/>
          </a:prstGeom>
          <a:solidFill>
            <a:schemeClr val="tx2"/>
          </a:solidFill>
          <a:ln>
            <a:noFill/>
          </a:ln>
          <a:effectLst/>
        </p:spPr>
        <p:txBody>
          <a:bodyPr vert="wordArtVert" lIns="0" rIns="72000" anchor="ctr"/>
          <a:lstStyle/>
          <a:p>
            <a:pPr algn="ctr"/>
            <a:r>
              <a:rPr lang="fr-FR" sz="5400">
                <a:solidFill>
                  <a:schemeClr val="bg1"/>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2020 December Organization Chart</a:t>
            </a:r>
          </a:p>
        </p:txBody>
      </p:sp>
    </p:spTree>
    <p:extLst>
      <p:ext uri="{BB962C8B-B14F-4D97-AF65-F5344CB8AC3E}">
        <p14:creationId xmlns:p14="http://schemas.microsoft.com/office/powerpoint/2010/main" val="354219084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7" name="Espace réservé pour une image  6"/>
          <p:cNvSpPr>
            <a:spLocks noGrp="1"/>
          </p:cNvSpPr>
          <p:nvPr>
            <p:ph type="pic" sz="quarter" idx="12"/>
          </p:nvPr>
        </p:nvSpPr>
        <p:spPr>
          <a:xfrm>
            <a:off x="596897" y="954156"/>
            <a:ext cx="10998203" cy="2186812"/>
          </a:xfrm>
          <a:noFill/>
        </p:spPr>
        <p:txBody>
          <a:bodyPr/>
          <a:lstStyle>
            <a:lvl1pPr marL="0" indent="0" algn="ctr">
              <a:buNone/>
              <a:defRPr/>
            </a:lvl1pPr>
          </a:lstStyle>
          <a:p>
            <a:r>
              <a:rPr lang="fr-FR"/>
              <a:t>Cliquez sur l'icône pour ajouter une image</a:t>
            </a:r>
          </a:p>
        </p:txBody>
      </p:sp>
      <p:sp>
        <p:nvSpPr>
          <p:cNvPr id="6" name="Espace réservé du texte 5"/>
          <p:cNvSpPr>
            <a:spLocks noGrp="1"/>
          </p:cNvSpPr>
          <p:nvPr>
            <p:ph type="body" sz="quarter" idx="13"/>
          </p:nvPr>
        </p:nvSpPr>
        <p:spPr bwMode="ltGray">
          <a:xfrm>
            <a:off x="601136" y="3212977"/>
            <a:ext cx="10993965" cy="2943178"/>
          </a:xfrm>
          <a:solidFill>
            <a:schemeClr val="bg2"/>
          </a:solidFill>
        </p:spPr>
        <p:txBody>
          <a:bodyPr lIns="108000" tIns="10800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fr-FR"/>
              <a:t>Modifiez les styles du texte du masque</a:t>
            </a:r>
          </a:p>
          <a:p>
            <a:pPr lvl="1"/>
            <a:r>
              <a:rPr lang="fr-FR"/>
              <a:t>Deuxième niveau</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a:t>CHAPTER NUMBER</a:t>
            </a:r>
          </a:p>
        </p:txBody>
      </p:sp>
      <p:sp>
        <p:nvSpPr>
          <p:cNvPr id="4" name="Espace réservé du pied de page 3"/>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2020 December Organization Chart</a:t>
            </a:r>
          </a:p>
        </p:txBody>
      </p:sp>
    </p:spTree>
    <p:extLst>
      <p:ext uri="{BB962C8B-B14F-4D97-AF65-F5344CB8AC3E}">
        <p14:creationId xmlns:p14="http://schemas.microsoft.com/office/powerpoint/2010/main" val="26223372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7" name="Espace réservé pour une image  6"/>
          <p:cNvSpPr>
            <a:spLocks noGrp="1"/>
          </p:cNvSpPr>
          <p:nvPr>
            <p:ph type="pic" sz="quarter" idx="12"/>
          </p:nvPr>
        </p:nvSpPr>
        <p:spPr>
          <a:xfrm>
            <a:off x="596900" y="954156"/>
            <a:ext cx="3784601" cy="5202000"/>
          </a:xfrm>
          <a:noFill/>
        </p:spPr>
        <p:txBody>
          <a:bodyPr/>
          <a:lstStyle>
            <a:lvl1pPr marL="0" indent="0" algn="ctr">
              <a:buNone/>
              <a:defRPr/>
            </a:lvl1pPr>
          </a:lstStyle>
          <a:p>
            <a:r>
              <a:rPr lang="fr-FR"/>
              <a:t>Cliquez sur l'icône pour ajouter une image</a:t>
            </a:r>
          </a:p>
        </p:txBody>
      </p:sp>
      <p:sp>
        <p:nvSpPr>
          <p:cNvPr id="6" name="Espace réservé du texte 5"/>
          <p:cNvSpPr>
            <a:spLocks noGrp="1"/>
          </p:cNvSpPr>
          <p:nvPr>
            <p:ph type="body" sz="quarter" idx="13"/>
          </p:nvPr>
        </p:nvSpPr>
        <p:spPr bwMode="ltGray">
          <a:xfrm>
            <a:off x="4464052" y="954155"/>
            <a:ext cx="7131049" cy="5202000"/>
          </a:xfrm>
          <a:solidFill>
            <a:schemeClr val="bg2"/>
          </a:solidFill>
        </p:spPr>
        <p:txBody>
          <a:bodyPr lIns="72000" anchor="ctr" anchorCtr="0"/>
          <a:lstStyle>
            <a:lvl1pPr marL="0" indent="0">
              <a:spcBef>
                <a:spcPts val="900"/>
              </a:spcBef>
              <a:spcAft>
                <a:spcPts val="900"/>
              </a:spcAft>
              <a:buClr>
                <a:schemeClr val="tx2"/>
              </a:buClr>
              <a:buSzPct val="100000"/>
              <a:buFont typeface="+mj-lt"/>
              <a:buNone/>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fr-FR"/>
              <a:t>Modifiez les styles du texte du masque</a:t>
            </a:r>
          </a:p>
          <a:p>
            <a:pPr lvl="1"/>
            <a:r>
              <a:rPr lang="fr-FR"/>
              <a:t>Deuxième niveau</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a:t>CHAPTER NUMBER</a:t>
            </a:r>
          </a:p>
        </p:txBody>
      </p:sp>
      <p:sp>
        <p:nvSpPr>
          <p:cNvPr id="4" name="Espace réservé du pied de page 3"/>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2020 December Organization Chart</a:t>
            </a:r>
          </a:p>
        </p:txBody>
      </p:sp>
    </p:spTree>
    <p:extLst>
      <p:ext uri="{BB962C8B-B14F-4D97-AF65-F5344CB8AC3E}">
        <p14:creationId xmlns:p14="http://schemas.microsoft.com/office/powerpoint/2010/main" val="3642086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3">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5019" y="1665600"/>
            <a:ext cx="10866581" cy="4651200"/>
          </a:xfrm>
          <a:solidFill>
            <a:schemeClr val="bg2"/>
          </a:solidFill>
          <a:ln w="57150">
            <a:solidFill>
              <a:schemeClr val="bg2"/>
            </a:solidFill>
            <a:miter lim="800000"/>
          </a:ln>
        </p:spPr>
        <p:txBody>
          <a:bodyPr lIns="126000" tIns="79200" rIns="154800" bIns="154800">
            <a:normAutofit/>
          </a:bodyPr>
          <a:lstStyle>
            <a:lvl1pPr marL="0" indent="0">
              <a:buNone/>
              <a:defRPr sz="2933" b="1"/>
            </a:lvl1pPr>
          </a:lstStyle>
          <a:p>
            <a:pPr lvl="0"/>
            <a:r>
              <a:rPr lang="en-US" noProof="0"/>
              <a:t>[Subtitle in one line]</a:t>
            </a:r>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noProof="0"/>
              <a:t>[Content]</a:t>
            </a:r>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noProof="0"/>
              <a:t>[Content]</a:t>
            </a:r>
          </a:p>
        </p:txBody>
      </p:sp>
      <p:sp>
        <p:nvSpPr>
          <p:cNvPr id="17"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noProof="0"/>
              <a:t>[Content]</a:t>
            </a:r>
          </a:p>
        </p:txBody>
      </p:sp>
      <p:sp>
        <p:nvSpPr>
          <p:cNvPr id="18"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noProof="0"/>
              <a:t>[Content]</a:t>
            </a:r>
          </a:p>
        </p:txBody>
      </p:sp>
      <p:sp>
        <p:nvSpPr>
          <p:cNvPr id="4" name="Footer Placeholder 3"/>
          <p:cNvSpPr>
            <a:spLocks noGrp="1"/>
          </p:cNvSpPr>
          <p:nvPr>
            <p:ph type="ftr" sz="quarter" idx="20"/>
          </p:nvPr>
        </p:nvSpPr>
        <p:spPr/>
        <p:txBody>
          <a:bodyPr/>
          <a:lstStyle/>
          <a:p>
            <a:r>
              <a:rPr lang="en-US" noProof="0"/>
              <a:t>Month 00, YYYY - Title of presentation</a:t>
            </a:r>
          </a:p>
        </p:txBody>
      </p:sp>
      <p:sp>
        <p:nvSpPr>
          <p:cNvPr id="8" name="Slide Number Placeholder 7"/>
          <p:cNvSpPr>
            <a:spLocks noGrp="1"/>
          </p:cNvSpPr>
          <p:nvPr>
            <p:ph type="sldNum" sz="quarter" idx="2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41077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6" name="Espace réservé du texte 5"/>
          <p:cNvSpPr>
            <a:spLocks noGrp="1"/>
          </p:cNvSpPr>
          <p:nvPr>
            <p:ph type="body" sz="quarter" idx="13"/>
          </p:nvPr>
        </p:nvSpPr>
        <p:spPr bwMode="ltGray">
          <a:xfrm>
            <a:off x="4559302"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fr-FR"/>
              <a:t>Modifiez les styles du texte du masque</a:t>
            </a:r>
          </a:p>
          <a:p>
            <a:pPr lvl="1"/>
            <a:r>
              <a:rPr lang="fr-FR"/>
              <a:t>Deuxième niveau</a:t>
            </a:r>
          </a:p>
        </p:txBody>
      </p:sp>
      <p:sp>
        <p:nvSpPr>
          <p:cNvPr id="8" name="Espace réservé du texte 5"/>
          <p:cNvSpPr>
            <a:spLocks noGrp="1"/>
          </p:cNvSpPr>
          <p:nvPr>
            <p:ph type="body" sz="quarter" idx="14"/>
          </p:nvPr>
        </p:nvSpPr>
        <p:spPr bwMode="ltGray">
          <a:xfrm>
            <a:off x="590551" y="352425"/>
            <a:ext cx="3873269" cy="5803730"/>
          </a:xfrm>
          <a:solidFill>
            <a:schemeClr val="accent1"/>
          </a:solidFill>
          <a:ln w="12700"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fr-FR"/>
              <a:t>Modifiez les styles du texte du masque</a:t>
            </a:r>
          </a:p>
        </p:txBody>
      </p:sp>
      <p:sp>
        <p:nvSpPr>
          <p:cNvPr id="2" name="Espace réservé du pied de page 1"/>
          <p:cNvSpPr>
            <a:spLocks noGrp="1"/>
          </p:cNvSpPr>
          <p:nvPr>
            <p:ph type="ftr" sz="quarter" idx="15"/>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2020 December Organization Chart</a:t>
            </a:r>
          </a:p>
        </p:txBody>
      </p:sp>
    </p:spTree>
    <p:extLst>
      <p:ext uri="{BB962C8B-B14F-4D97-AF65-F5344CB8AC3E}">
        <p14:creationId xmlns:p14="http://schemas.microsoft.com/office/powerpoint/2010/main" val="100248214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6" name="Espace réservé du texte 5"/>
          <p:cNvSpPr>
            <a:spLocks noGrp="1"/>
          </p:cNvSpPr>
          <p:nvPr>
            <p:ph type="body" sz="quarter" idx="13"/>
          </p:nvPr>
        </p:nvSpPr>
        <p:spPr bwMode="ltGray">
          <a:xfrm>
            <a:off x="4559302"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fr-FR"/>
              <a:t>Modifiez les styles du texte du masque</a:t>
            </a:r>
          </a:p>
          <a:p>
            <a:pPr lvl="1"/>
            <a:r>
              <a:rPr lang="fr-FR"/>
              <a:t>Deuxième niveau</a:t>
            </a:r>
          </a:p>
        </p:txBody>
      </p:sp>
      <p:sp>
        <p:nvSpPr>
          <p:cNvPr id="8" name="Espace réservé du texte 5"/>
          <p:cNvSpPr>
            <a:spLocks noGrp="1"/>
          </p:cNvSpPr>
          <p:nvPr>
            <p:ph type="body" sz="quarter" idx="14"/>
          </p:nvPr>
        </p:nvSpPr>
        <p:spPr bwMode="ltGray">
          <a:xfrm>
            <a:off x="590551" y="352425"/>
            <a:ext cx="3873269" cy="5803730"/>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fr-FR"/>
              <a:t>Modifiez les styles du texte du masque</a:t>
            </a:r>
          </a:p>
        </p:txBody>
      </p:sp>
      <p:sp>
        <p:nvSpPr>
          <p:cNvPr id="2" name="Espace réservé du pied de page 1"/>
          <p:cNvSpPr>
            <a:spLocks noGrp="1"/>
          </p:cNvSpPr>
          <p:nvPr>
            <p:ph type="ftr" sz="quarter" idx="15"/>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2020 December Organization Chart</a:t>
            </a:r>
          </a:p>
        </p:txBody>
      </p:sp>
    </p:spTree>
    <p:extLst>
      <p:ext uri="{BB962C8B-B14F-4D97-AF65-F5344CB8AC3E}">
        <p14:creationId xmlns:p14="http://schemas.microsoft.com/office/powerpoint/2010/main" val="50996253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err="1"/>
              <a:t>Modifiez</a:t>
            </a:r>
            <a:r>
              <a:rPr lang="en-US" noProof="0"/>
              <a:t> le style du </a:t>
            </a:r>
            <a:r>
              <a:rPr lang="en-US" noProof="0" err="1"/>
              <a:t>titre</a:t>
            </a:r>
            <a:endParaRPr lang="en-US" noProof="0"/>
          </a:p>
        </p:txBody>
      </p:sp>
      <p:sp>
        <p:nvSpPr>
          <p:cNvPr id="7" name="Espace réservé du texte 6"/>
          <p:cNvSpPr>
            <a:spLocks noGrp="1"/>
          </p:cNvSpPr>
          <p:nvPr>
            <p:ph type="body" sz="quarter" idx="12"/>
          </p:nvPr>
        </p:nvSpPr>
        <p:spPr>
          <a:xfrm>
            <a:off x="554495" y="1573240"/>
            <a:ext cx="11088000" cy="460851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noProof="0" err="1"/>
              <a:t>Modifiez</a:t>
            </a:r>
            <a:r>
              <a:rPr lang="en-US" noProof="0"/>
              <a:t> les styles du </a:t>
            </a:r>
            <a:r>
              <a:rPr lang="en-US" noProof="0" err="1"/>
              <a:t>texte</a:t>
            </a:r>
            <a:r>
              <a:rPr lang="en-US" noProof="0"/>
              <a:t> du masque</a:t>
            </a:r>
          </a:p>
          <a:p>
            <a:pPr lvl="1"/>
            <a:r>
              <a:rPr lang="en-US" noProof="0" err="1"/>
              <a:t>Deuxième</a:t>
            </a:r>
            <a:r>
              <a:rPr lang="en-US" noProof="0"/>
              <a:t> </a:t>
            </a:r>
            <a:r>
              <a:rPr lang="en-US" noProof="0" err="1"/>
              <a:t>niveau</a:t>
            </a:r>
            <a:endParaRPr lang="en-US" noProof="0"/>
          </a:p>
          <a:p>
            <a:pPr lvl="2"/>
            <a:r>
              <a:rPr lang="en-US" noProof="0" err="1"/>
              <a:t>Troisième</a:t>
            </a:r>
            <a:r>
              <a:rPr lang="en-US" noProof="0"/>
              <a:t> </a:t>
            </a:r>
            <a:r>
              <a:rPr lang="en-US" noProof="0" err="1"/>
              <a:t>niveau</a:t>
            </a:r>
            <a:endParaRPr lang="en-US" noProof="0"/>
          </a:p>
          <a:p>
            <a:pPr lvl="3"/>
            <a:r>
              <a:rPr lang="en-US" noProof="0" err="1"/>
              <a:t>Quatrième</a:t>
            </a:r>
            <a:r>
              <a:rPr lang="en-US" noProof="0"/>
              <a:t> </a:t>
            </a:r>
            <a:r>
              <a:rPr lang="en-US" noProof="0" err="1"/>
              <a:t>niveau</a:t>
            </a:r>
            <a:endParaRPr lang="en-US" noProof="0"/>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3" name="Espace réservé du pied de page 2"/>
          <p:cNvSpPr>
            <a:spLocks noGrp="1"/>
          </p:cNvSpPr>
          <p:nvPr>
            <p:ph type="ftr" sz="quarter" idx="14"/>
          </p:nvPr>
        </p:nvSpPr>
        <p:spPr>
          <a:xfrm>
            <a:off x="911424" y="6395982"/>
            <a:ext cx="8160000" cy="183852"/>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a:t>2020 December Organization Chart</a:t>
            </a:r>
          </a:p>
        </p:txBody>
      </p:sp>
    </p:spTree>
    <p:extLst>
      <p:ext uri="{BB962C8B-B14F-4D97-AF65-F5344CB8AC3E}">
        <p14:creationId xmlns:p14="http://schemas.microsoft.com/office/powerpoint/2010/main" val="6291307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554496" y="1573240"/>
            <a:ext cx="6309591" cy="460851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fr-FR"/>
              <a:t>Modifiez les styles du texte du masque</a:t>
            </a:r>
          </a:p>
          <a:p>
            <a:pPr lvl="1"/>
            <a:r>
              <a:rPr lang="fr-FR"/>
              <a:t>Deuxième niveau</a:t>
            </a:r>
          </a:p>
          <a:p>
            <a:pPr lvl="2"/>
            <a:r>
              <a:rPr lang="fr-FR"/>
              <a:t>Troisième niveau</a:t>
            </a:r>
          </a:p>
          <a:p>
            <a:pPr lvl="3"/>
            <a:r>
              <a:rPr lang="fr-FR"/>
              <a:t>Quatrième niveau</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4" name="Espace réservé du texte 3"/>
          <p:cNvSpPr>
            <a:spLocks noGrp="1"/>
          </p:cNvSpPr>
          <p:nvPr>
            <p:ph type="body" sz="quarter" idx="14"/>
          </p:nvPr>
        </p:nvSpPr>
        <p:spPr>
          <a:xfrm>
            <a:off x="7349069" y="2838450"/>
            <a:ext cx="4246033"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500"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fr-FR"/>
              <a:t>Modifiez les styles du texte du masque</a:t>
            </a:r>
          </a:p>
        </p:txBody>
      </p:sp>
      <p:sp>
        <p:nvSpPr>
          <p:cNvPr id="9" name="Espace réservé pour une image  8"/>
          <p:cNvSpPr>
            <a:spLocks noGrp="1"/>
          </p:cNvSpPr>
          <p:nvPr>
            <p:ph type="pic" sz="quarter" idx="16"/>
          </p:nvPr>
        </p:nvSpPr>
        <p:spPr>
          <a:xfrm>
            <a:off x="7349068" y="962024"/>
            <a:ext cx="4246033" cy="1819276"/>
          </a:xfrm>
        </p:spPr>
        <p:txBody>
          <a:bodyPr/>
          <a:lstStyle>
            <a:lvl1pPr marL="0" indent="0" algn="ctr">
              <a:buNone/>
              <a:defRPr/>
            </a:lvl1pPr>
          </a:lstStyle>
          <a:p>
            <a:r>
              <a:rPr lang="fr-FR"/>
              <a:t>Cliquez sur l'icône pour ajouter une image</a:t>
            </a:r>
          </a:p>
        </p:txBody>
      </p:sp>
      <p:sp>
        <p:nvSpPr>
          <p:cNvPr id="10" name="Titre 1"/>
          <p:cNvSpPr>
            <a:spLocks noGrp="1"/>
          </p:cNvSpPr>
          <p:nvPr>
            <p:ph type="title"/>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a:t>Modifiez le style du titre</a:t>
            </a:r>
          </a:p>
        </p:txBody>
      </p:sp>
      <p:sp>
        <p:nvSpPr>
          <p:cNvPr id="2" name="Espace réservé du pied de page 1"/>
          <p:cNvSpPr>
            <a:spLocks noGrp="1"/>
          </p:cNvSpPr>
          <p:nvPr>
            <p:ph type="ftr" sz="quarter" idx="17"/>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2020 December Organization Chart</a:t>
            </a:r>
          </a:p>
        </p:txBody>
      </p:sp>
    </p:spTree>
    <p:extLst>
      <p:ext uri="{BB962C8B-B14F-4D97-AF65-F5344CB8AC3E}">
        <p14:creationId xmlns:p14="http://schemas.microsoft.com/office/powerpoint/2010/main" val="269072997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a:t>TEXT AND IMAGE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7" name="Espace réservé pour une image  6"/>
          <p:cNvSpPr>
            <a:spLocks noGrp="1"/>
          </p:cNvSpPr>
          <p:nvPr>
            <p:ph type="pic" sz="quarter" idx="12"/>
          </p:nvPr>
        </p:nvSpPr>
        <p:spPr>
          <a:xfrm>
            <a:off x="596899" y="954156"/>
            <a:ext cx="3624000" cy="5202000"/>
          </a:xfrm>
          <a:noFill/>
        </p:spPr>
        <p:txBody>
          <a:bodyPr/>
          <a:lstStyle>
            <a:lvl1pPr marL="0" indent="0" algn="ctr">
              <a:buNone/>
              <a:defRPr/>
            </a:lvl1pPr>
          </a:lstStyle>
          <a:p>
            <a:r>
              <a:rPr lang="fr-FR"/>
              <a:t>Cliquez sur l'icône pour ajouter une image</a:t>
            </a:r>
          </a:p>
        </p:txBody>
      </p:sp>
      <p:sp>
        <p:nvSpPr>
          <p:cNvPr id="6" name="Espace réservé du texte 5"/>
          <p:cNvSpPr>
            <a:spLocks noGrp="1"/>
          </p:cNvSpPr>
          <p:nvPr>
            <p:ph type="body" sz="quarter" idx="13"/>
          </p:nvPr>
        </p:nvSpPr>
        <p:spPr>
          <a:xfrm>
            <a:off x="4463820"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fr-FR"/>
              <a:t>Modifiez les styles du texte du masque</a:t>
            </a:r>
          </a:p>
          <a:p>
            <a:pPr lvl="1"/>
            <a:r>
              <a:rPr lang="fr-FR"/>
              <a:t>Deuxième niveau</a:t>
            </a:r>
          </a:p>
          <a:p>
            <a:pPr lvl="2"/>
            <a:r>
              <a:rPr lang="fr-FR"/>
              <a:t>Troisième niveau</a:t>
            </a:r>
          </a:p>
          <a:p>
            <a:pPr lvl="3"/>
            <a:r>
              <a:rPr lang="fr-FR"/>
              <a:t>Quatrième niveau</a:t>
            </a:r>
          </a:p>
        </p:txBody>
      </p:sp>
      <p:sp>
        <p:nvSpPr>
          <p:cNvPr id="9" name="ZoneTexte 8"/>
          <p:cNvSpPr txBox="1"/>
          <p:nvPr userDrawn="1"/>
        </p:nvSpPr>
        <p:spPr>
          <a:xfrm>
            <a:off x="-1584853" y="1872115"/>
            <a:ext cx="1487432" cy="2954655"/>
          </a:xfrm>
          <a:prstGeom prst="rect">
            <a:avLst/>
          </a:prstGeom>
          <a:noFill/>
        </p:spPr>
        <p:txBody>
          <a:bodyPr wrap="square" lIns="0" tIns="0" rIns="0" bIns="0" rtlCol="0">
            <a:spAutoFit/>
          </a:bodyPr>
          <a:lstStyle/>
          <a:p>
            <a:pPr lvl="0" algn="r"/>
            <a:r>
              <a:rPr lang="fr-FR" sz="1200" b="1" i="0" baseline="0">
                <a:solidFill>
                  <a:schemeClr val="tx1"/>
                </a:solidFill>
              </a:rPr>
              <a:t>TO</a:t>
            </a:r>
          </a:p>
          <a:p>
            <a:pPr lvl="0" algn="r"/>
            <a:r>
              <a:rPr lang="fr-FR" sz="1200" b="1">
                <a:solidFill>
                  <a:schemeClr val="tx1"/>
                </a:solidFill>
              </a:rPr>
              <a:t>REPLACE</a:t>
            </a:r>
            <a:r>
              <a:rPr lang="fr-FR" sz="1200">
                <a:solidFill>
                  <a:schemeClr val="tx1"/>
                </a:solidFill>
              </a:rPr>
              <a:t> </a:t>
            </a:r>
            <a:br>
              <a:rPr lang="fr-FR" sz="1200">
                <a:solidFill>
                  <a:schemeClr val="tx1"/>
                </a:solidFill>
              </a:rPr>
            </a:br>
            <a:r>
              <a:rPr lang="fr-FR" sz="1200">
                <a:solidFill>
                  <a:schemeClr val="tx1"/>
                </a:solidFill>
              </a:rPr>
              <a:t>AN IMAGE: </a:t>
            </a:r>
            <a:r>
              <a:rPr lang="fr-FR" sz="1200" b="1">
                <a:solidFill>
                  <a:schemeClr val="tx1"/>
                </a:solidFill>
              </a:rPr>
              <a:t>Click on</a:t>
            </a:r>
            <a:r>
              <a:rPr lang="fr-FR" sz="1200" b="1" baseline="0">
                <a:solidFill>
                  <a:schemeClr val="tx1"/>
                </a:solidFill>
              </a:rPr>
              <a:t> the image and </a:t>
            </a:r>
            <a:r>
              <a:rPr lang="fr-FR" sz="1200" b="1" baseline="0" err="1">
                <a:solidFill>
                  <a:schemeClr val="tx1"/>
                </a:solidFill>
              </a:rPr>
              <a:t>delete</a:t>
            </a:r>
            <a:r>
              <a:rPr lang="fr-FR" sz="1200" b="1" baseline="0">
                <a:solidFill>
                  <a:schemeClr val="tx1"/>
                </a:solidFill>
              </a:rPr>
              <a:t> </a:t>
            </a:r>
          </a:p>
          <a:p>
            <a:pPr lvl="0" algn="r"/>
            <a:endParaRPr lang="fr-FR" sz="1200" b="1" baseline="0">
              <a:solidFill>
                <a:schemeClr val="tx1"/>
              </a:solidFill>
            </a:endParaRPr>
          </a:p>
          <a:p>
            <a:pPr lvl="0" algn="r"/>
            <a:r>
              <a:rPr lang="fr-FR" sz="1200" err="1">
                <a:solidFill>
                  <a:schemeClr val="tx1"/>
                </a:solidFill>
              </a:rPr>
              <a:t>then</a:t>
            </a:r>
            <a:r>
              <a:rPr lang="fr-FR" sz="1200">
                <a:solidFill>
                  <a:schemeClr val="tx1"/>
                </a:solidFill>
              </a:rPr>
              <a:t> click on the photo </a:t>
            </a:r>
            <a:r>
              <a:rPr lang="fr-FR" sz="1200" err="1">
                <a:solidFill>
                  <a:schemeClr val="tx1"/>
                </a:solidFill>
              </a:rPr>
              <a:t>icon</a:t>
            </a:r>
            <a:r>
              <a:rPr lang="fr-FR" sz="1200">
                <a:solidFill>
                  <a:schemeClr val="tx1"/>
                </a:solidFill>
              </a:rPr>
              <a:t>.</a:t>
            </a:r>
          </a:p>
          <a:p>
            <a:pPr lvl="0" algn="r"/>
            <a:endParaRPr lang="fr-FR" sz="1200">
              <a:solidFill>
                <a:schemeClr val="tx1"/>
              </a:solidFill>
            </a:endParaRPr>
          </a:p>
          <a:p>
            <a:pPr lvl="0" algn="r"/>
            <a:r>
              <a:rPr lang="fr-FR" sz="1200">
                <a:solidFill>
                  <a:schemeClr val="tx1"/>
                </a:solidFill>
              </a:rPr>
              <a:t>Select </a:t>
            </a:r>
            <a:r>
              <a:rPr lang="fr-FR" sz="1200" err="1">
                <a:solidFill>
                  <a:schemeClr val="tx1"/>
                </a:solidFill>
              </a:rPr>
              <a:t>your</a:t>
            </a:r>
            <a:r>
              <a:rPr lang="fr-FR" sz="1200">
                <a:solidFill>
                  <a:schemeClr val="tx1"/>
                </a:solidFill>
              </a:rPr>
              <a:t> photo and</a:t>
            </a:r>
            <a:r>
              <a:rPr lang="fr-FR" sz="1200" baseline="0">
                <a:solidFill>
                  <a:schemeClr val="tx1"/>
                </a:solidFill>
              </a:rPr>
              <a:t> insert</a:t>
            </a:r>
          </a:p>
          <a:p>
            <a:pPr lvl="0" algn="r"/>
            <a:endParaRPr lang="fr-FR" sz="1200" baseline="0">
              <a:solidFill>
                <a:schemeClr val="tx1"/>
              </a:solidFill>
            </a:endParaRPr>
          </a:p>
          <a:p>
            <a:pPr lvl="0" algn="r"/>
            <a:r>
              <a:rPr lang="fr-FR" sz="1200" baseline="0" err="1">
                <a:solidFill>
                  <a:schemeClr val="tx1"/>
                </a:solidFill>
              </a:rPr>
              <a:t>Resize</a:t>
            </a:r>
            <a:r>
              <a:rPr lang="fr-FR" sz="1200" baseline="0">
                <a:solidFill>
                  <a:schemeClr val="tx1"/>
                </a:solidFill>
              </a:rPr>
              <a:t> photo if </a:t>
            </a:r>
            <a:r>
              <a:rPr lang="fr-FR" sz="1200" baseline="0" err="1">
                <a:solidFill>
                  <a:schemeClr val="tx1"/>
                </a:solidFill>
              </a:rPr>
              <a:t>needed</a:t>
            </a:r>
            <a:r>
              <a:rPr lang="fr-FR" sz="1200" baseline="0">
                <a:solidFill>
                  <a:schemeClr val="tx1"/>
                </a:solidFill>
              </a:rPr>
              <a:t> by </a:t>
            </a:r>
            <a:r>
              <a:rPr lang="fr-FR" sz="1200" baseline="0" err="1">
                <a:solidFill>
                  <a:schemeClr val="tx1"/>
                </a:solidFill>
              </a:rPr>
              <a:t>cropping</a:t>
            </a:r>
            <a:r>
              <a:rPr lang="fr-FR" sz="1200" baseline="0">
                <a:solidFill>
                  <a:schemeClr val="tx1"/>
                </a:solidFill>
              </a:rPr>
              <a:t> and </a:t>
            </a:r>
            <a:r>
              <a:rPr lang="fr-FR" sz="1200" baseline="0" err="1">
                <a:solidFill>
                  <a:schemeClr val="tx1"/>
                </a:solidFill>
              </a:rPr>
              <a:t>sliding</a:t>
            </a:r>
            <a:r>
              <a:rPr lang="fr-FR" sz="1200" baseline="0">
                <a:solidFill>
                  <a:schemeClr val="tx1"/>
                </a:solidFill>
              </a:rPr>
              <a:t> </a:t>
            </a:r>
            <a:r>
              <a:rPr lang="fr-FR" sz="1200" baseline="0" err="1">
                <a:solidFill>
                  <a:schemeClr val="tx1"/>
                </a:solidFill>
              </a:rPr>
              <a:t>it</a:t>
            </a:r>
            <a:r>
              <a:rPr lang="fr-FR" sz="1200" baseline="0">
                <a:solidFill>
                  <a:schemeClr val="tx1"/>
                </a:solidFill>
              </a:rPr>
              <a:t> </a:t>
            </a:r>
            <a:endParaRPr lang="fr-FR" sz="1200">
              <a:solidFill>
                <a:schemeClr val="tx1"/>
              </a:solidFill>
            </a:endParaRPr>
          </a:p>
          <a:p>
            <a:pPr algn="r"/>
            <a:endParaRPr lang="fr-FR" sz="1200">
              <a:solidFill>
                <a:schemeClr val="tx1"/>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2020 December Organization Chart</a:t>
            </a:r>
          </a:p>
        </p:txBody>
      </p:sp>
    </p:spTree>
    <p:extLst>
      <p:ext uri="{BB962C8B-B14F-4D97-AF65-F5344CB8AC3E}">
        <p14:creationId xmlns:p14="http://schemas.microsoft.com/office/powerpoint/2010/main" val="46534940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a:t>TEXT AND FOCUS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6" name="Espace réservé du texte 5"/>
          <p:cNvSpPr>
            <a:spLocks noGrp="1"/>
          </p:cNvSpPr>
          <p:nvPr>
            <p:ph type="body" sz="quarter" idx="13"/>
          </p:nvPr>
        </p:nvSpPr>
        <p:spPr>
          <a:xfrm>
            <a:off x="4463820"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fr-FR"/>
              <a:t>Modifiez les styles du texte du masque</a:t>
            </a:r>
          </a:p>
          <a:p>
            <a:pPr lvl="1"/>
            <a:r>
              <a:rPr lang="fr-FR"/>
              <a:t>Deuxième niveau</a:t>
            </a:r>
          </a:p>
          <a:p>
            <a:pPr lvl="2"/>
            <a:r>
              <a:rPr lang="fr-FR"/>
              <a:t>Troisième niveau</a:t>
            </a:r>
          </a:p>
          <a:p>
            <a:pPr lvl="3"/>
            <a:r>
              <a:rPr lang="fr-FR"/>
              <a:t>Quatrième niveau</a:t>
            </a:r>
          </a:p>
        </p:txBody>
      </p:sp>
      <p:sp>
        <p:nvSpPr>
          <p:cNvPr id="5" name="Espace réservé du texte 4"/>
          <p:cNvSpPr>
            <a:spLocks noGrp="1"/>
          </p:cNvSpPr>
          <p:nvPr>
            <p:ph type="body" sz="quarter" idx="14"/>
          </p:nvPr>
        </p:nvSpPr>
        <p:spPr>
          <a:xfrm>
            <a:off x="592669" y="981078"/>
            <a:ext cx="3636433" cy="5165725"/>
          </a:xfrm>
          <a:solidFill>
            <a:schemeClr val="bg2"/>
          </a:solidFill>
        </p:spPr>
        <p:txBody>
          <a:bodyPr lIns="72000" rIns="108000" anchor="ctr" anchorCtr="0"/>
          <a:lstStyle>
            <a:lvl1pPr marL="0" indent="0" algn="r">
              <a:buNone/>
              <a:defRPr/>
            </a:lvl1pPr>
          </a:lstStyle>
          <a:p>
            <a:pPr lvl="0"/>
            <a:r>
              <a:rPr lang="fr-FR"/>
              <a:t>Modifiez les styles du texte du masque</a:t>
            </a:r>
          </a:p>
        </p:txBody>
      </p:sp>
      <p:sp>
        <p:nvSpPr>
          <p:cNvPr id="4" name="Espace réservé du pied de page 3"/>
          <p:cNvSpPr>
            <a:spLocks noGrp="1"/>
          </p:cNvSpPr>
          <p:nvPr>
            <p:ph type="ftr" sz="quarter" idx="15"/>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2020 December Organization Chart</a:t>
            </a:r>
          </a:p>
        </p:txBody>
      </p:sp>
    </p:spTree>
    <p:extLst>
      <p:ext uri="{BB962C8B-B14F-4D97-AF65-F5344CB8AC3E}">
        <p14:creationId xmlns:p14="http://schemas.microsoft.com/office/powerpoint/2010/main" val="53290363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a:t>TEXT AND FOCUS AND CHART WITH 1 LINE TITLE</a:t>
            </a:r>
          </a:p>
        </p:txBody>
      </p:sp>
      <p:sp>
        <p:nvSpPr>
          <p:cNvPr id="7" name="Espace réservé du texte 6"/>
          <p:cNvSpPr>
            <a:spLocks noGrp="1"/>
          </p:cNvSpPr>
          <p:nvPr>
            <p:ph type="body" sz="quarter" idx="12"/>
          </p:nvPr>
        </p:nvSpPr>
        <p:spPr>
          <a:xfrm>
            <a:off x="554495" y="1573240"/>
            <a:ext cx="11088000" cy="1855760"/>
          </a:xfrm>
        </p:spPr>
        <p:txBody>
          <a:bodyPr/>
          <a:lstStyle>
            <a:lvl1pPr marL="0" indent="0">
              <a:buClr>
                <a:schemeClr val="accent1"/>
              </a:buClr>
              <a:buFont typeface="Arial" pitchFamily="34" charset="0"/>
              <a:buNone/>
              <a:defRPr>
                <a:solidFill>
                  <a:schemeClr val="tx2"/>
                </a:solidFill>
              </a:defRPr>
            </a:lvl1pPr>
            <a:lvl2pPr marL="628650" indent="-266700">
              <a:buClr>
                <a:schemeClr val="accent1"/>
              </a:buClr>
              <a:tabLst>
                <a:tab pos="1616075" algn="l"/>
                <a:tab pos="2330450" algn="l"/>
                <a:tab pos="8077200" algn="r"/>
              </a:tabLst>
              <a:defRPr b="0"/>
            </a:lvl2pPr>
            <a:lvl3pPr marL="896938" indent="-176213">
              <a:buClr>
                <a:schemeClr val="bg2"/>
              </a:buClr>
              <a:tabLst>
                <a:tab pos="1082675" algn="l"/>
                <a:tab pos="2149475" algn="l"/>
                <a:tab pos="8077200" algn="r"/>
              </a:tabLst>
              <a:defRPr/>
            </a:lvl3pPr>
            <a:lvl4pPr marL="1616075" indent="-179388">
              <a:buClr>
                <a:schemeClr val="bg2"/>
              </a:buClr>
              <a:defRPr/>
            </a:lvl4pPr>
          </a:lstStyle>
          <a:p>
            <a:pPr lvl="0"/>
            <a:r>
              <a:rPr lang="fr-FR"/>
              <a:t>Modifiez les styles du texte du masque</a:t>
            </a:r>
          </a:p>
          <a:p>
            <a:pPr lvl="1"/>
            <a:r>
              <a:rPr lang="fr-FR"/>
              <a:t>Deuxième niveau</a:t>
            </a:r>
          </a:p>
          <a:p>
            <a:pPr lvl="2"/>
            <a:r>
              <a:rPr lang="fr-FR"/>
              <a:t>Troisième niveau</a:t>
            </a:r>
          </a:p>
          <a:p>
            <a:pPr lvl="3"/>
            <a:r>
              <a:rPr lang="fr-FR"/>
              <a:t>Quatrième niveau</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4" name="Espace réservé du texte 3"/>
          <p:cNvSpPr>
            <a:spLocks noGrp="1"/>
          </p:cNvSpPr>
          <p:nvPr>
            <p:ph type="body" sz="quarter" idx="14"/>
          </p:nvPr>
        </p:nvSpPr>
        <p:spPr bwMode="gray">
          <a:xfrm>
            <a:off x="596900" y="3429000"/>
            <a:ext cx="3632200" cy="2305050"/>
          </a:xfrm>
          <a:solidFill>
            <a:schemeClr val="tx2"/>
          </a:solidFill>
        </p:spPr>
        <p:txBody>
          <a:bodyPr anchor="ctr" anchorCtr="0"/>
          <a:lstStyle>
            <a:lvl1pPr marL="0" indent="0" algn="ctr">
              <a:buFontTx/>
              <a:buNone/>
              <a:defRPr sz="4000" b="0">
                <a:solidFill>
                  <a:schemeClr val="bg1"/>
                </a:solidFill>
              </a:defRPr>
            </a:lvl1pPr>
            <a:lvl2pPr marL="3175" indent="0" algn="ctr">
              <a:buFontTx/>
              <a:buNone/>
              <a:defRPr>
                <a:solidFill>
                  <a:schemeClr val="bg1"/>
                </a:solidFill>
              </a:defRPr>
            </a:lvl2pPr>
          </a:lstStyle>
          <a:p>
            <a:pPr lvl="0"/>
            <a:r>
              <a:rPr lang="fr-FR"/>
              <a:t>Modifiez les styles du texte du masque</a:t>
            </a:r>
          </a:p>
          <a:p>
            <a:pPr lvl="1"/>
            <a:r>
              <a:rPr lang="fr-FR"/>
              <a:t>Deuxième niveau</a:t>
            </a:r>
          </a:p>
        </p:txBody>
      </p:sp>
      <p:sp>
        <p:nvSpPr>
          <p:cNvPr id="3" name="Espace réservé du pied de page 2"/>
          <p:cNvSpPr>
            <a:spLocks noGrp="1"/>
          </p:cNvSpPr>
          <p:nvPr>
            <p:ph type="ftr" sz="quarter" idx="15"/>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2020 December Organization Chart</a:t>
            </a:r>
          </a:p>
        </p:txBody>
      </p:sp>
    </p:spTree>
    <p:extLst>
      <p:ext uri="{BB962C8B-B14F-4D97-AF65-F5344CB8AC3E}">
        <p14:creationId xmlns:p14="http://schemas.microsoft.com/office/powerpoint/2010/main" val="361382333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4" name="Espace réservé du pied de page 3"/>
          <p:cNvSpPr>
            <a:spLocks noGrp="1"/>
          </p:cNvSpPr>
          <p:nvPr>
            <p:ph type="ftr" sz="quarter" idx="11"/>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2020 December Organization Chart</a:t>
            </a:r>
          </a:p>
        </p:txBody>
      </p:sp>
    </p:spTree>
    <p:extLst>
      <p:ext uri="{BB962C8B-B14F-4D97-AF65-F5344CB8AC3E}">
        <p14:creationId xmlns:p14="http://schemas.microsoft.com/office/powerpoint/2010/main" val="52300131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2" y="352423"/>
            <a:ext cx="7416799" cy="846000"/>
          </a:xfrm>
          <a:ln>
            <a:noFill/>
          </a:ln>
        </p:spPr>
        <p:txBody>
          <a:bodyPr tIns="126000" bIns="90000">
            <a:noAutofit/>
          </a:bodyPr>
          <a:lstStyle>
            <a:lvl1pPr>
              <a:defRPr>
                <a:solidFill>
                  <a:schemeClr val="bg1"/>
                </a:solidFill>
              </a:defRPr>
            </a:lvl1pPr>
          </a:lstStyle>
          <a:p>
            <a:r>
              <a:rPr lang="fr-FR"/>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fr-FR"/>
              <a:t>Cliquez sur l'icône pour ajouter une image</a:t>
            </a:r>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fr-FR"/>
              <a:t>Cliquez sur l'icône pour ajouter une image</a:t>
            </a:r>
          </a:p>
        </p:txBody>
      </p:sp>
      <p:sp>
        <p:nvSpPr>
          <p:cNvPr id="10" name="ZoneTexte 9"/>
          <p:cNvSpPr txBox="1"/>
          <p:nvPr userDrawn="1"/>
        </p:nvSpPr>
        <p:spPr>
          <a:xfrm>
            <a:off x="12285893" y="332656"/>
            <a:ext cx="1487432" cy="2769989"/>
          </a:xfrm>
          <a:prstGeom prst="rect">
            <a:avLst/>
          </a:prstGeom>
          <a:noFill/>
        </p:spPr>
        <p:txBody>
          <a:bodyPr wrap="square" lIns="0" tIns="0" rIns="0" bIns="0" rtlCol="0">
            <a:spAutoFit/>
          </a:bodyPr>
          <a:lstStyle/>
          <a:p>
            <a:pPr lvl="0" algn="l"/>
            <a:r>
              <a:rPr lang="fr-FR" sz="1200" b="1" i="0" baseline="0">
                <a:solidFill>
                  <a:schemeClr val="tx1"/>
                </a:solidFill>
              </a:rPr>
              <a:t>TO</a:t>
            </a:r>
          </a:p>
          <a:p>
            <a:pPr lvl="0" algn="l"/>
            <a:r>
              <a:rPr lang="fr-FR" sz="1200" b="1">
                <a:solidFill>
                  <a:schemeClr val="tx1"/>
                </a:solidFill>
              </a:rPr>
              <a:t>REPLACE</a:t>
            </a:r>
            <a:r>
              <a:rPr lang="fr-FR" sz="1200">
                <a:solidFill>
                  <a:schemeClr val="tx1"/>
                </a:solidFill>
              </a:rPr>
              <a:t> </a:t>
            </a:r>
            <a:br>
              <a:rPr lang="fr-FR" sz="1200">
                <a:solidFill>
                  <a:schemeClr val="tx1"/>
                </a:solidFill>
              </a:rPr>
            </a:br>
            <a:r>
              <a:rPr lang="fr-FR" sz="1200">
                <a:solidFill>
                  <a:schemeClr val="tx1"/>
                </a:solidFill>
              </a:rPr>
              <a:t>AN IMAGE: </a:t>
            </a:r>
            <a:r>
              <a:rPr lang="fr-FR" sz="1200" b="1">
                <a:solidFill>
                  <a:schemeClr val="tx1"/>
                </a:solidFill>
              </a:rPr>
              <a:t>Click on</a:t>
            </a:r>
            <a:r>
              <a:rPr lang="fr-FR" sz="1200" b="1" baseline="0">
                <a:solidFill>
                  <a:schemeClr val="tx1"/>
                </a:solidFill>
              </a:rPr>
              <a:t> the image and </a:t>
            </a:r>
            <a:r>
              <a:rPr lang="fr-FR" sz="1200" b="1" baseline="0" err="1">
                <a:solidFill>
                  <a:schemeClr val="tx1"/>
                </a:solidFill>
              </a:rPr>
              <a:t>delete</a:t>
            </a:r>
            <a:r>
              <a:rPr lang="fr-FR" sz="1200" b="1" baseline="0">
                <a:solidFill>
                  <a:schemeClr val="tx1"/>
                </a:solidFill>
              </a:rPr>
              <a:t> </a:t>
            </a:r>
          </a:p>
          <a:p>
            <a:pPr lvl="0" algn="l"/>
            <a:endParaRPr lang="fr-FR" sz="1200" b="1" baseline="0">
              <a:solidFill>
                <a:schemeClr val="tx1"/>
              </a:solidFill>
            </a:endParaRPr>
          </a:p>
          <a:p>
            <a:pPr lvl="0" algn="l"/>
            <a:r>
              <a:rPr lang="fr-FR" sz="1200" err="1">
                <a:solidFill>
                  <a:schemeClr val="tx1"/>
                </a:solidFill>
              </a:rPr>
              <a:t>then</a:t>
            </a:r>
            <a:r>
              <a:rPr lang="fr-FR" sz="1200">
                <a:solidFill>
                  <a:schemeClr val="tx1"/>
                </a:solidFill>
              </a:rPr>
              <a:t> click on the photo </a:t>
            </a:r>
            <a:r>
              <a:rPr lang="fr-FR" sz="1200" err="1">
                <a:solidFill>
                  <a:schemeClr val="tx1"/>
                </a:solidFill>
              </a:rPr>
              <a:t>icon</a:t>
            </a:r>
            <a:r>
              <a:rPr lang="fr-FR" sz="1200">
                <a:solidFill>
                  <a:schemeClr val="tx1"/>
                </a:solidFill>
              </a:rPr>
              <a:t>.</a:t>
            </a:r>
          </a:p>
          <a:p>
            <a:pPr lvl="0" algn="l"/>
            <a:endParaRPr lang="fr-FR" sz="1200">
              <a:solidFill>
                <a:schemeClr val="tx1"/>
              </a:solidFill>
            </a:endParaRPr>
          </a:p>
          <a:p>
            <a:pPr lvl="0" algn="l"/>
            <a:r>
              <a:rPr lang="fr-FR" sz="1200">
                <a:solidFill>
                  <a:schemeClr val="tx1"/>
                </a:solidFill>
              </a:rPr>
              <a:t>Select </a:t>
            </a:r>
            <a:r>
              <a:rPr lang="fr-FR" sz="1200" err="1">
                <a:solidFill>
                  <a:schemeClr val="tx1"/>
                </a:solidFill>
              </a:rPr>
              <a:t>your</a:t>
            </a:r>
            <a:r>
              <a:rPr lang="fr-FR" sz="1200">
                <a:solidFill>
                  <a:schemeClr val="tx1"/>
                </a:solidFill>
              </a:rPr>
              <a:t> photo and</a:t>
            </a:r>
            <a:r>
              <a:rPr lang="fr-FR" sz="1200" baseline="0">
                <a:solidFill>
                  <a:schemeClr val="tx1"/>
                </a:solidFill>
              </a:rPr>
              <a:t> insert</a:t>
            </a:r>
          </a:p>
          <a:p>
            <a:pPr lvl="0" algn="l"/>
            <a:endParaRPr lang="fr-FR" sz="1200" baseline="0">
              <a:solidFill>
                <a:schemeClr val="tx1"/>
              </a:solidFill>
            </a:endParaRPr>
          </a:p>
          <a:p>
            <a:pPr lvl="0" algn="l"/>
            <a:r>
              <a:rPr lang="fr-FR" sz="1200" baseline="0" err="1">
                <a:solidFill>
                  <a:schemeClr val="tx1"/>
                </a:solidFill>
              </a:rPr>
              <a:t>Resize</a:t>
            </a:r>
            <a:r>
              <a:rPr lang="fr-FR" sz="1200" baseline="0">
                <a:solidFill>
                  <a:schemeClr val="tx1"/>
                </a:solidFill>
              </a:rPr>
              <a:t> photo if </a:t>
            </a:r>
            <a:r>
              <a:rPr lang="fr-FR" sz="1200" baseline="0" err="1">
                <a:solidFill>
                  <a:schemeClr val="tx1"/>
                </a:solidFill>
              </a:rPr>
              <a:t>needed</a:t>
            </a:r>
            <a:r>
              <a:rPr lang="fr-FR" sz="1200" baseline="0">
                <a:solidFill>
                  <a:schemeClr val="tx1"/>
                </a:solidFill>
              </a:rPr>
              <a:t> by </a:t>
            </a:r>
            <a:r>
              <a:rPr lang="fr-FR" sz="1200" baseline="0" err="1">
                <a:solidFill>
                  <a:schemeClr val="tx1"/>
                </a:solidFill>
              </a:rPr>
              <a:t>cropping</a:t>
            </a:r>
            <a:r>
              <a:rPr lang="fr-FR" sz="1200" baseline="0">
                <a:solidFill>
                  <a:schemeClr val="tx1"/>
                </a:solidFill>
              </a:rPr>
              <a:t> and </a:t>
            </a:r>
            <a:r>
              <a:rPr lang="fr-FR" sz="1200" baseline="0" err="1">
                <a:solidFill>
                  <a:schemeClr val="tx1"/>
                </a:solidFill>
              </a:rPr>
              <a:t>sliding</a:t>
            </a:r>
            <a:r>
              <a:rPr lang="fr-FR" sz="1200" baseline="0">
                <a:solidFill>
                  <a:schemeClr val="tx1"/>
                </a:solidFill>
              </a:rPr>
              <a:t> </a:t>
            </a:r>
            <a:r>
              <a:rPr lang="fr-FR" sz="1200" baseline="0" err="1">
                <a:solidFill>
                  <a:schemeClr val="tx1"/>
                </a:solidFill>
              </a:rPr>
              <a:t>it</a:t>
            </a:r>
            <a:r>
              <a:rPr lang="fr-FR" sz="1200" baseline="0">
                <a:solidFill>
                  <a:schemeClr val="tx1"/>
                </a:solidFill>
              </a:rPr>
              <a:t> </a:t>
            </a:r>
            <a:endParaRPr lang="fr-FR" sz="1200">
              <a:solidFill>
                <a:schemeClr val="tx1"/>
              </a:solidFill>
            </a:endParaRPr>
          </a:p>
        </p:txBody>
      </p:sp>
      <p:sp>
        <p:nvSpPr>
          <p:cNvPr id="12" name="Espace réservé du texte 11"/>
          <p:cNvSpPr>
            <a:spLocks noGrp="1"/>
          </p:cNvSpPr>
          <p:nvPr>
            <p:ph type="body" sz="quarter" idx="13"/>
          </p:nvPr>
        </p:nvSpPr>
        <p:spPr>
          <a:xfrm>
            <a:off x="601135" y="1567064"/>
            <a:ext cx="10993967" cy="997843"/>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fr-FR"/>
              <a:t>Modifiez les styles du texte du masque</a:t>
            </a:r>
          </a:p>
          <a:p>
            <a:pPr lvl="1"/>
            <a:r>
              <a:rPr lang="fr-FR"/>
              <a:t>Deuxième niveau</a:t>
            </a:r>
          </a:p>
          <a:p>
            <a:pPr lvl="2"/>
            <a:r>
              <a:rPr lang="fr-FR"/>
              <a:t>Troisième niveau</a:t>
            </a:r>
          </a:p>
        </p:txBody>
      </p:sp>
      <p:sp>
        <p:nvSpPr>
          <p:cNvPr id="4" name="Espace réservé du pied de page 3"/>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2020 December Organization Chart</a:t>
            </a:r>
          </a:p>
        </p:txBody>
      </p:sp>
    </p:spTree>
    <p:extLst>
      <p:ext uri="{BB962C8B-B14F-4D97-AF65-F5344CB8AC3E}">
        <p14:creationId xmlns:p14="http://schemas.microsoft.com/office/powerpoint/2010/main" val="15845173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2" y="352423"/>
            <a:ext cx="7416799" cy="846000"/>
          </a:xfrm>
          <a:ln>
            <a:noFill/>
          </a:ln>
        </p:spPr>
        <p:txBody>
          <a:bodyPr tIns="126000" bIns="90000">
            <a:noAutofit/>
          </a:bodyPr>
          <a:lstStyle>
            <a:lvl1pPr>
              <a:defRPr>
                <a:solidFill>
                  <a:schemeClr val="bg1"/>
                </a:solidFill>
              </a:defRPr>
            </a:lvl1pPr>
          </a:lstStyle>
          <a:p>
            <a:r>
              <a:rPr lang="fr-FR"/>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4" name="Rectangle 3"/>
          <p:cNvSpPr/>
          <p:nvPr userDrawn="1"/>
        </p:nvSpPr>
        <p:spPr bwMode="gray">
          <a:xfrm>
            <a:off x="601135" y="1268760"/>
            <a:ext cx="10993967" cy="4891211"/>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fr-FR"/>
              <a:t>Cliquez sur l'icône pour ajouter une image</a:t>
            </a:r>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fr-FR"/>
              <a:t>Cliquez sur l'icône pour ajouter une image</a:t>
            </a:r>
          </a:p>
        </p:txBody>
      </p:sp>
      <p:sp>
        <p:nvSpPr>
          <p:cNvPr id="5" name="Espace réservé du pied de page 4"/>
          <p:cNvSpPr>
            <a:spLocks noGrp="1"/>
          </p:cNvSpPr>
          <p:nvPr>
            <p:ph type="ftr"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2020 December Organization Chart</a:t>
            </a:r>
          </a:p>
        </p:txBody>
      </p:sp>
    </p:spTree>
    <p:extLst>
      <p:ext uri="{BB962C8B-B14F-4D97-AF65-F5344CB8AC3E}">
        <p14:creationId xmlns:p14="http://schemas.microsoft.com/office/powerpoint/2010/main" val="3670263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Co-brand Option 1">
    <p:bg>
      <p:bgPr>
        <a:solidFill>
          <a:srgbClr val="D3D0C9"/>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633600" y="6943530"/>
            <a:ext cx="4790400" cy="152381"/>
          </a:xfrm>
        </p:spPr>
        <p:txBody>
          <a:bodyPr/>
          <a:lstStyle/>
          <a:p>
            <a:r>
              <a:rPr lang="en-GB"/>
              <a:t>Month 00, </a:t>
            </a:r>
            <a:r>
              <a:rPr lang="en-US" noProof="0"/>
              <a:t>YYYY</a:t>
            </a:r>
            <a:r>
              <a:rPr lang="en-GB"/>
              <a:t> - Title of presentation</a:t>
            </a:r>
            <a:endParaRPr lang="en-AU"/>
          </a:p>
        </p:txBody>
      </p:sp>
      <p:sp>
        <p:nvSpPr>
          <p:cNvPr id="8" name="Slide Number Placeholder 7"/>
          <p:cNvSpPr>
            <a:spLocks noGrp="1"/>
          </p:cNvSpPr>
          <p:nvPr>
            <p:ph type="sldNum" sz="quarter" idx="11"/>
          </p:nvPr>
        </p:nvSpPr>
        <p:spPr>
          <a:xfrm>
            <a:off x="113373" y="6943529"/>
            <a:ext cx="314195" cy="153600"/>
          </a:xfrm>
        </p:spPr>
        <p:txBody>
          <a:bodyPr/>
          <a:lstStyle/>
          <a:p>
            <a:fld id="{E917DE0E-AFB1-41FD-BC35-27DB61CA125F}" type="slidenum">
              <a:rPr lang="en-AU" smtClean="0"/>
              <a:pPr/>
              <a:t>‹#›</a:t>
            </a:fld>
            <a:endParaRPr lang="en-AU"/>
          </a:p>
        </p:txBody>
      </p:sp>
      <p:pic>
        <p:nvPicPr>
          <p:cNvPr id="10" name="Image 3" descr="C:\Users\catherine.huon.ext\Documents\4_1_1_presentations_Powerpoint\Format 16_9.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3405" r="4780"/>
          <a:stretch>
            <a:fillRect/>
          </a:stretch>
        </p:blipFill>
        <p:spPr bwMode="auto">
          <a:xfrm>
            <a:off x="-678" y="500675"/>
            <a:ext cx="1219335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16"/>
          <p:cNvSpPr>
            <a:spLocks noGrp="1"/>
          </p:cNvSpPr>
          <p:nvPr>
            <p:ph type="body" sz="quarter" idx="12" hasCustomPrompt="1"/>
          </p:nvPr>
        </p:nvSpPr>
        <p:spPr>
          <a:xfrm>
            <a:off x="6203951" y="2076453"/>
            <a:ext cx="5776383" cy="2029881"/>
          </a:xfrm>
          <a:solidFill>
            <a:srgbClr val="FF0000"/>
          </a:solidFill>
        </p:spPr>
        <p:txBody>
          <a:bodyPr lIns="133200" tIns="72000" rIns="133200" bIns="72000">
            <a:noAutofit/>
          </a:bodyPr>
          <a:lstStyle>
            <a:lvl1pPr marL="0" indent="0" algn="r">
              <a:spcBef>
                <a:spcPts val="0"/>
              </a:spcBef>
              <a:spcAft>
                <a:spcPts val="2933"/>
              </a:spcAft>
              <a:buNone/>
              <a:defRPr sz="4000" b="1">
                <a:solidFill>
                  <a:schemeClr val="bg1"/>
                </a:solidFill>
              </a:defRPr>
            </a:lvl1pPr>
            <a:lvl2pPr marL="0" indent="0" algn="r">
              <a:spcBef>
                <a:spcPts val="0"/>
              </a:spcBef>
              <a:buNone/>
              <a:defRPr sz="2400" b="0">
                <a:solidFill>
                  <a:schemeClr val="bg1"/>
                </a:solidFill>
              </a:defRPr>
            </a:lvl2pPr>
            <a:lvl3pPr marL="0" indent="0" algn="r">
              <a:spcBef>
                <a:spcPts val="1067"/>
              </a:spcBef>
              <a:buNone/>
              <a:tabLst/>
              <a:defRPr sz="1867" b="0">
                <a:solidFill>
                  <a:schemeClr val="bg1"/>
                </a:solidFill>
              </a:defRPr>
            </a:lvl3pPr>
            <a:lvl4pPr marL="1344" indent="0" algn="r">
              <a:buFont typeface="Arial" panose="020B0604020202020204" pitchFamily="34" charset="0"/>
              <a:buNone/>
              <a:defRPr sz="4000" b="0">
                <a:solidFill>
                  <a:schemeClr val="bg1"/>
                </a:solidFill>
              </a:defRPr>
            </a:lvl4pPr>
            <a:lvl5pPr marL="0" indent="0" algn="r">
              <a:buFont typeface="Arial" panose="020B0604020202020204" pitchFamily="34" charset="0"/>
              <a:buNone/>
              <a:defRPr sz="4000" b="0">
                <a:solidFill>
                  <a:schemeClr val="bg1"/>
                </a:solidFill>
              </a:defRPr>
            </a:lvl5pPr>
          </a:lstStyle>
          <a:p>
            <a:pPr lvl="0"/>
            <a:r>
              <a:rPr lang="en-US"/>
              <a:t>[Title]</a:t>
            </a:r>
          </a:p>
          <a:p>
            <a:pPr lvl="1"/>
            <a:r>
              <a:rPr lang="en-US"/>
              <a:t>[Subtitle]</a:t>
            </a:r>
          </a:p>
          <a:p>
            <a:pPr lvl="2"/>
            <a:r>
              <a:rPr lang="en-US"/>
              <a:t>[Date]</a:t>
            </a:r>
          </a:p>
        </p:txBody>
      </p:sp>
      <p:pic>
        <p:nvPicPr>
          <p:cNvPr id="9" name="Picture 8"/>
          <p:cNvPicPr>
            <a:picLocks noChangeAspect="1"/>
          </p:cNvPicPr>
          <p:nvPr userDrawn="1"/>
        </p:nvPicPr>
        <p:blipFill>
          <a:blip r:embed="rId4"/>
          <a:stretch>
            <a:fillRect/>
          </a:stretch>
        </p:blipFill>
        <p:spPr>
          <a:xfrm>
            <a:off x="9245601" y="1193801"/>
            <a:ext cx="2157617" cy="502543"/>
          </a:xfrm>
          <a:prstGeom prst="rect">
            <a:avLst/>
          </a:prstGeom>
        </p:spPr>
      </p:pic>
    </p:spTree>
    <p:extLst>
      <p:ext uri="{BB962C8B-B14F-4D97-AF65-F5344CB8AC3E}">
        <p14:creationId xmlns:p14="http://schemas.microsoft.com/office/powerpoint/2010/main" val="138570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4">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7200" y="1665600"/>
            <a:ext cx="10867200" cy="4651200"/>
          </a:xfrm>
          <a:ln w="57150">
            <a:solidFill>
              <a:schemeClr val="bg2"/>
            </a:solidFill>
            <a:miter lim="800000"/>
          </a:ln>
        </p:spPr>
        <p:txBody>
          <a:bodyPr lIns="126000" tIns="79200" rIns="154800" bIns="154800">
            <a:normAutofit/>
          </a:bodyPr>
          <a:lstStyle>
            <a:lvl1pPr marL="0" indent="0">
              <a:buNone/>
              <a:defRPr sz="2933" b="1"/>
            </a:lvl1pPr>
          </a:lstStyle>
          <a:p>
            <a:pPr lvl="0"/>
            <a:r>
              <a:rPr lang="en-US" noProof="0"/>
              <a:t>[Subtitle in one line]</a:t>
            </a:r>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noProof="0"/>
              <a:t>[Content]</a:t>
            </a:r>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noProof="0"/>
              <a:t>[Content]</a:t>
            </a:r>
          </a:p>
        </p:txBody>
      </p:sp>
      <p:sp>
        <p:nvSpPr>
          <p:cNvPr id="19"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noProof="0"/>
              <a:t>[Content]</a:t>
            </a:r>
          </a:p>
        </p:txBody>
      </p:sp>
      <p:sp>
        <p:nvSpPr>
          <p:cNvPr id="20"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noProof="0"/>
              <a:t>[Content]</a:t>
            </a:r>
          </a:p>
        </p:txBody>
      </p:sp>
      <p:sp>
        <p:nvSpPr>
          <p:cNvPr id="4" name="Footer Placeholder 3"/>
          <p:cNvSpPr>
            <a:spLocks noGrp="1"/>
          </p:cNvSpPr>
          <p:nvPr>
            <p:ph type="ftr" sz="quarter" idx="20"/>
          </p:nvPr>
        </p:nvSpPr>
        <p:spPr/>
        <p:txBody>
          <a:bodyPr/>
          <a:lstStyle/>
          <a:p>
            <a:r>
              <a:rPr lang="en-US" noProof="0"/>
              <a:t>Month 00, YYYY - Title of presentation</a:t>
            </a:r>
          </a:p>
        </p:txBody>
      </p:sp>
      <p:sp>
        <p:nvSpPr>
          <p:cNvPr id="8" name="Slide Number Placeholder 7"/>
          <p:cNvSpPr>
            <a:spLocks noGrp="1"/>
          </p:cNvSpPr>
          <p:nvPr>
            <p:ph type="sldNum" sz="quarter" idx="2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05472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TitleSlide_photo">
    <p:spTree>
      <p:nvGrpSpPr>
        <p:cNvPr id="1" name=""/>
        <p:cNvGrpSpPr/>
        <p:nvPr/>
      </p:nvGrpSpPr>
      <p:grpSpPr>
        <a:xfrm>
          <a:off x="0" y="0"/>
          <a:ext cx="0" cy="0"/>
          <a:chOff x="0" y="0"/>
          <a:chExt cx="0" cy="0"/>
        </a:xfrm>
      </p:grpSpPr>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9827" y="1115222"/>
            <a:ext cx="2637268" cy="847974"/>
          </a:xfrm>
          <a:prstGeom prst="rect">
            <a:avLst/>
          </a:prstGeom>
        </p:spPr>
      </p:pic>
      <p:sp>
        <p:nvSpPr>
          <p:cNvPr id="5" name="Titre 4"/>
          <p:cNvSpPr>
            <a:spLocks noGrp="1"/>
          </p:cNvSpPr>
          <p:nvPr>
            <p:ph type="title" hasCustomPrompt="1"/>
          </p:nvPr>
        </p:nvSpPr>
        <p:spPr bwMode="gray">
          <a:xfrm>
            <a:off x="565096" y="2613435"/>
            <a:ext cx="11040000" cy="553998"/>
          </a:xfrm>
          <a:noFill/>
        </p:spPr>
        <p:txBody>
          <a:bodyPr lIns="0" tIns="0" rIns="0" bIns="0">
            <a:spAutoFit/>
          </a:bodyPr>
          <a:lstStyle>
            <a:lvl1pPr>
              <a:defRPr sz="3970" b="1">
                <a:solidFill>
                  <a:schemeClr val="tx2"/>
                </a:solidFill>
              </a:defRPr>
            </a:lvl1pPr>
          </a:lstStyle>
          <a:p>
            <a:r>
              <a:rPr lang="en-US" noProof="0" dirty="0"/>
              <a:t>MODIFIEZ LE STYLE DU TITRE</a:t>
            </a:r>
          </a:p>
        </p:txBody>
      </p:sp>
      <p:sp>
        <p:nvSpPr>
          <p:cNvPr id="8" name="Espace réservé du texte 7"/>
          <p:cNvSpPr>
            <a:spLocks noGrp="1"/>
          </p:cNvSpPr>
          <p:nvPr>
            <p:ph type="body" sz="quarter" idx="11" hasCustomPrompt="1"/>
          </p:nvPr>
        </p:nvSpPr>
        <p:spPr bwMode="gray">
          <a:xfrm>
            <a:off x="596901" y="3716722"/>
            <a:ext cx="10998201"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588" b="0" kern="1200" smtClean="0">
                <a:solidFill>
                  <a:schemeClr val="tx2"/>
                </a:solidFill>
                <a:latin typeface="Arial" charset="0"/>
              </a:defRPr>
            </a:lvl1pPr>
            <a:lvl2pPr marL="186925" indent="0">
              <a:buNone/>
              <a:defRPr lang="fr-FR" kern="1200" smtClean="0">
                <a:solidFill>
                  <a:schemeClr val="tx1"/>
                </a:solidFill>
                <a:latin typeface="Arial" charset="0"/>
                <a:ea typeface="+mn-ea"/>
                <a:cs typeface="+mn-cs"/>
              </a:defRPr>
            </a:lvl2pPr>
            <a:lvl3pPr marL="724337" indent="0">
              <a:buNone/>
              <a:defRPr lang="fr-FR" kern="1200" smtClean="0">
                <a:solidFill>
                  <a:schemeClr val="tx1"/>
                </a:solidFill>
                <a:latin typeface="Arial" charset="0"/>
                <a:ea typeface="+mn-ea"/>
                <a:cs typeface="+mn-cs"/>
              </a:defRPr>
            </a:lvl3pPr>
            <a:lvl4pPr marL="1169840" indent="0">
              <a:buNone/>
              <a:defRPr lang="fr-FR" kern="1200" smtClean="0">
                <a:solidFill>
                  <a:schemeClr val="tx1"/>
                </a:solidFill>
                <a:latin typeface="Arial" charset="0"/>
                <a:ea typeface="+mn-ea"/>
                <a:cs typeface="+mn-cs"/>
              </a:defRPr>
            </a:lvl4pPr>
            <a:lvl5pPr marL="1514094" indent="0">
              <a:buFont typeface="Arial" pitchFamily="34" charset="0"/>
              <a:buNone/>
              <a:defRPr lang="fr-FR" kern="1200">
                <a:solidFill>
                  <a:schemeClr val="tx1"/>
                </a:solidFill>
                <a:latin typeface="Arial" charset="0"/>
                <a:ea typeface="+mn-ea"/>
                <a:cs typeface="+mn-cs"/>
              </a:defRPr>
            </a:lvl5pPr>
          </a:lstStyle>
          <a:p>
            <a:r>
              <a:rPr lang="en-US" altLang="fr-FR" noProof="0" dirty="0"/>
              <a:t>Month</a:t>
            </a:r>
            <a:r>
              <a:rPr lang="en-US" altLang="fr-FR" dirty="0"/>
              <a:t> XX, 2012</a:t>
            </a:r>
          </a:p>
        </p:txBody>
      </p:sp>
      <p:sp>
        <p:nvSpPr>
          <p:cNvPr id="7" name="ZoneTexte 6"/>
          <p:cNvSpPr txBox="1"/>
          <p:nvPr/>
        </p:nvSpPr>
        <p:spPr>
          <a:xfrm>
            <a:off x="-1731665" y="369220"/>
            <a:ext cx="1596051" cy="3450579"/>
          </a:xfrm>
          <a:prstGeom prst="rect">
            <a:avLst/>
          </a:prstGeom>
          <a:noFill/>
        </p:spPr>
        <p:txBody>
          <a:bodyPr wrap="square" lIns="0" tIns="0" rIns="0" bIns="0" rtlCol="0">
            <a:spAutoFit/>
          </a:bodyPr>
          <a:lstStyle/>
          <a:p>
            <a:pPr algn="r"/>
            <a:r>
              <a:rPr lang="fr-FR" sz="1412" b="1" dirty="0">
                <a:solidFill>
                  <a:srgbClr val="000000"/>
                </a:solidFill>
                <a:cs typeface="+mn-cs"/>
              </a:rPr>
              <a:t>REPLACE</a:t>
            </a:r>
            <a:r>
              <a:rPr lang="fr-FR" sz="1412" dirty="0">
                <a:solidFill>
                  <a:srgbClr val="000000"/>
                </a:solidFill>
                <a:cs typeface="+mn-cs"/>
              </a:rPr>
              <a:t> </a:t>
            </a:r>
            <a:r>
              <a:rPr lang="fr-FR" sz="1412" b="1" dirty="0">
                <a:solidFill>
                  <a:srgbClr val="000000"/>
                </a:solidFill>
                <a:cs typeface="+mn-cs"/>
              </a:rPr>
              <a:t>THE IMAGE: </a:t>
            </a:r>
          </a:p>
          <a:p>
            <a:pPr algn="r"/>
            <a:endParaRPr lang="fr-FR" sz="1412" b="1" dirty="0">
              <a:solidFill>
                <a:srgbClr val="000000"/>
              </a:solidFill>
              <a:cs typeface="+mn-cs"/>
            </a:endParaRPr>
          </a:p>
          <a:p>
            <a:pPr algn="r"/>
            <a:r>
              <a:rPr lang="en-US" sz="1412" dirty="0">
                <a:solidFill>
                  <a:srgbClr val="000000"/>
                </a:solidFill>
                <a:cs typeface="+mn-cs"/>
              </a:rPr>
              <a:t>Right  click &gt; </a:t>
            </a:r>
            <a:r>
              <a:rPr lang="en-US" sz="1412" i="1" dirty="0">
                <a:solidFill>
                  <a:srgbClr val="000000"/>
                </a:solidFill>
                <a:cs typeface="+mn-cs"/>
              </a:rPr>
              <a:t>Background layout…</a:t>
            </a:r>
          </a:p>
          <a:p>
            <a:pPr algn="r"/>
            <a:endParaRPr lang="en-US" sz="1412" dirty="0">
              <a:solidFill>
                <a:srgbClr val="000000"/>
              </a:solidFill>
              <a:cs typeface="+mn-cs"/>
            </a:endParaRPr>
          </a:p>
          <a:p>
            <a:pPr algn="r"/>
            <a:r>
              <a:rPr lang="en-US" sz="1412" dirty="0">
                <a:solidFill>
                  <a:srgbClr val="000000"/>
                </a:solidFill>
                <a:cs typeface="+mn-cs"/>
              </a:rPr>
              <a:t>Select </a:t>
            </a:r>
            <a:r>
              <a:rPr lang="en-US" sz="1412" i="1" dirty="0">
                <a:solidFill>
                  <a:srgbClr val="000000"/>
                </a:solidFill>
                <a:cs typeface="+mn-cs"/>
              </a:rPr>
              <a:t>Filling with image or texture</a:t>
            </a:r>
          </a:p>
          <a:p>
            <a:pPr algn="r"/>
            <a:endParaRPr lang="en-US" sz="1412" dirty="0">
              <a:solidFill>
                <a:srgbClr val="000000"/>
              </a:solidFill>
              <a:cs typeface="+mn-cs"/>
            </a:endParaRPr>
          </a:p>
          <a:p>
            <a:pPr algn="r"/>
            <a:r>
              <a:rPr lang="en-US" sz="1412" i="1" dirty="0">
                <a:solidFill>
                  <a:srgbClr val="000000"/>
                </a:solidFill>
                <a:cs typeface="+mn-cs"/>
              </a:rPr>
              <a:t>Insert from… File</a:t>
            </a:r>
            <a:r>
              <a:rPr lang="en-US" sz="1412" dirty="0">
                <a:solidFill>
                  <a:srgbClr val="000000"/>
                </a:solidFill>
                <a:cs typeface="+mn-cs"/>
              </a:rPr>
              <a:t> button</a:t>
            </a:r>
          </a:p>
          <a:p>
            <a:pPr algn="r"/>
            <a:endParaRPr lang="en-US" sz="1412" dirty="0">
              <a:solidFill>
                <a:srgbClr val="000000"/>
              </a:solidFill>
              <a:cs typeface="+mn-cs"/>
            </a:endParaRPr>
          </a:p>
          <a:p>
            <a:pPr algn="r"/>
            <a:r>
              <a:rPr lang="en-US" sz="1412" dirty="0">
                <a:solidFill>
                  <a:srgbClr val="000000"/>
                </a:solidFill>
                <a:cs typeface="+mn-cs"/>
              </a:rPr>
              <a:t>Select your picture</a:t>
            </a:r>
          </a:p>
          <a:p>
            <a:pPr algn="r"/>
            <a:endParaRPr lang="en-US" sz="1412" dirty="0">
              <a:solidFill>
                <a:srgbClr val="000000"/>
              </a:solidFill>
              <a:cs typeface="+mn-cs"/>
            </a:endParaRPr>
          </a:p>
          <a:p>
            <a:pPr algn="r"/>
            <a:r>
              <a:rPr lang="en-US" sz="1412" dirty="0">
                <a:solidFill>
                  <a:srgbClr val="000000"/>
                </a:solidFill>
                <a:cs typeface="+mn-cs"/>
              </a:rPr>
              <a:t>Close window</a:t>
            </a:r>
          </a:p>
        </p:txBody>
      </p:sp>
      <p:sp>
        <p:nvSpPr>
          <p:cNvPr id="11" name="ZoneTexte 10"/>
          <p:cNvSpPr txBox="1"/>
          <p:nvPr/>
        </p:nvSpPr>
        <p:spPr>
          <a:xfrm>
            <a:off x="-1731665" y="5583910"/>
            <a:ext cx="1596051" cy="869212"/>
          </a:xfrm>
          <a:prstGeom prst="rect">
            <a:avLst/>
          </a:prstGeom>
          <a:noFill/>
        </p:spPr>
        <p:txBody>
          <a:bodyPr wrap="square" lIns="0" tIns="0" rIns="0" bIns="0" rtlCol="0">
            <a:spAutoFit/>
          </a:bodyPr>
          <a:lstStyle/>
          <a:p>
            <a:pPr algn="r"/>
            <a:r>
              <a:rPr lang="en-US" sz="1412" b="1" dirty="0">
                <a:solidFill>
                  <a:srgbClr val="000000"/>
                </a:solidFill>
                <a:cs typeface="+mn-cs"/>
              </a:rPr>
              <a:t>On a dark background remove the STOP Hunger color logo</a:t>
            </a:r>
            <a:endParaRPr lang="en-US" sz="1412" dirty="0">
              <a:solidFill>
                <a:srgbClr val="000000"/>
              </a:solidFill>
              <a:cs typeface="+mn-cs"/>
            </a:endParaRP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pic>
        <p:nvPicPr>
          <p:cNvPr id="9"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3"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pic>
        <p:nvPicPr>
          <p:cNvPr id="14"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
        <p:nvSpPr>
          <p:cNvPr id="16" name="Rectangle 15"/>
          <p:cNvSpPr/>
          <p:nvPr userDrawn="1"/>
        </p:nvSpPr>
        <p:spPr>
          <a:xfrm>
            <a:off x="0" y="6642556"/>
            <a:ext cx="12192000" cy="212852"/>
          </a:xfrm>
          <a:prstGeom prst="rect">
            <a:avLst/>
          </a:prstGeom>
        </p:spPr>
        <p:txBody>
          <a:bodyPr wrap="square" lIns="89765" tIns="44881" rIns="89765" bIns="44881">
            <a:spAutoFit/>
          </a:bodyPr>
          <a:lstStyle/>
          <a:p>
            <a:pPr algn="ctr"/>
            <a:r>
              <a:rPr lang="en-US" sz="794" dirty="0">
                <a:solidFill>
                  <a:srgbClr val="2A295C"/>
                </a:solidFill>
              </a:rPr>
              <a:t>Confidential and proprietary to Sodexo. Do not share or post without proper consent.</a:t>
            </a:r>
          </a:p>
        </p:txBody>
      </p:sp>
    </p:spTree>
    <p:extLst>
      <p:ext uri="{BB962C8B-B14F-4D97-AF65-F5344CB8AC3E}">
        <p14:creationId xmlns:p14="http://schemas.microsoft.com/office/powerpoint/2010/main" val="243811223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8"/>
          </a:xfrm>
          <a:noFill/>
        </p:spPr>
        <p:txBody>
          <a:bodyPr lIns="0" tIns="0" rIns="0" bIns="0">
            <a:spAutoFit/>
          </a:bodyPr>
          <a:lstStyle>
            <a:lvl1pPr>
              <a:defRPr sz="3970" b="1" baseline="0">
                <a:solidFill>
                  <a:schemeClr val="bg1"/>
                </a:solidFill>
              </a:defRPr>
            </a:lvl1pPr>
          </a:lstStyle>
          <a:p>
            <a:r>
              <a:rPr lang="en-US" noProof="0" dirty="0"/>
              <a:t>Title of presentation</a:t>
            </a:r>
          </a:p>
        </p:txBody>
      </p:sp>
      <p:sp>
        <p:nvSpPr>
          <p:cNvPr id="8" name="Espace réservé du texte 7"/>
          <p:cNvSpPr>
            <a:spLocks noGrp="1"/>
          </p:cNvSpPr>
          <p:nvPr>
            <p:ph type="body" sz="quarter" idx="11" hasCustomPrompt="1"/>
          </p:nvPr>
        </p:nvSpPr>
        <p:spPr>
          <a:xfrm>
            <a:off x="596901" y="3719664"/>
            <a:ext cx="10998201"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588" b="0" kern="1200" smtClean="0">
                <a:solidFill>
                  <a:schemeClr val="bg1"/>
                </a:solidFill>
                <a:latin typeface="Arial" charset="0"/>
              </a:defRPr>
            </a:lvl1pPr>
            <a:lvl2pPr marL="186925" indent="0">
              <a:buNone/>
              <a:defRPr lang="fr-FR" kern="1200" smtClean="0">
                <a:solidFill>
                  <a:schemeClr val="tx1"/>
                </a:solidFill>
                <a:latin typeface="Arial" charset="0"/>
                <a:ea typeface="+mn-ea"/>
                <a:cs typeface="+mn-cs"/>
              </a:defRPr>
            </a:lvl2pPr>
            <a:lvl3pPr marL="724337" indent="0">
              <a:buNone/>
              <a:defRPr lang="fr-FR" kern="1200" smtClean="0">
                <a:solidFill>
                  <a:schemeClr val="tx1"/>
                </a:solidFill>
                <a:latin typeface="Arial" charset="0"/>
                <a:ea typeface="+mn-ea"/>
                <a:cs typeface="+mn-cs"/>
              </a:defRPr>
            </a:lvl3pPr>
            <a:lvl4pPr marL="1169840" indent="0">
              <a:buNone/>
              <a:defRPr lang="fr-FR" kern="1200" smtClean="0">
                <a:solidFill>
                  <a:schemeClr val="tx1"/>
                </a:solidFill>
                <a:latin typeface="Arial" charset="0"/>
                <a:ea typeface="+mn-ea"/>
                <a:cs typeface="+mn-cs"/>
              </a:defRPr>
            </a:lvl4pPr>
            <a:lvl5pPr marL="1514094" indent="0">
              <a:buFont typeface="Arial" pitchFamily="34" charset="0"/>
              <a:buNone/>
              <a:defRPr lang="fr-FR" kern="1200">
                <a:solidFill>
                  <a:schemeClr val="tx1"/>
                </a:solidFill>
                <a:latin typeface="Arial" charset="0"/>
                <a:ea typeface="+mn-ea"/>
                <a:cs typeface="+mn-cs"/>
              </a:defRPr>
            </a:lvl5pPr>
          </a:lstStyle>
          <a:p>
            <a:r>
              <a:rPr lang="en-US" altLang="fr-FR" noProof="0" dirty="0"/>
              <a:t>Month XX, 2012</a:t>
            </a: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9827" y="1115222"/>
            <a:ext cx="2637268" cy="847974"/>
          </a:xfrm>
          <a:prstGeom prst="rect">
            <a:avLst/>
          </a:prstGeom>
        </p:spPr>
      </p:pic>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Tree>
    <p:extLst>
      <p:ext uri="{BB962C8B-B14F-4D97-AF65-F5344CB8AC3E}">
        <p14:creationId xmlns:p14="http://schemas.microsoft.com/office/powerpoint/2010/main" val="110626571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a:defRPr/>
            </a:pPr>
            <a:fld id="{4FDE6CE5-132B-4432-A695-19B6F7E19CAF}" type="slidenum">
              <a:rPr lang="en-US" smtClean="0"/>
              <a:pPr>
                <a:defRPr/>
              </a:pPr>
              <a:t>‹#›</a:t>
            </a:fld>
            <a:endParaRPr lang="en-US" dirty="0"/>
          </a:p>
        </p:txBody>
      </p:sp>
      <p:sp>
        <p:nvSpPr>
          <p:cNvPr id="6" name="Espace réservé du texte 5"/>
          <p:cNvSpPr>
            <a:spLocks noGrp="1"/>
          </p:cNvSpPr>
          <p:nvPr>
            <p:ph type="body" sz="quarter" idx="13"/>
          </p:nvPr>
        </p:nvSpPr>
        <p:spPr>
          <a:xfrm>
            <a:off x="4463819" y="954160"/>
            <a:ext cx="7131281" cy="5202000"/>
          </a:xfrm>
          <a:solidFill>
            <a:schemeClr val="bg2"/>
          </a:solidFill>
        </p:spPr>
        <p:txBody>
          <a:bodyPr lIns="80083" anchor="ctr" anchorCtr="0"/>
          <a:lstStyle>
            <a:lvl1pPr marL="448621" indent="-448621">
              <a:spcBef>
                <a:spcPts val="885"/>
              </a:spcBef>
              <a:spcAft>
                <a:spcPts val="885"/>
              </a:spcAft>
              <a:buClr>
                <a:schemeClr val="tx2"/>
              </a:buClr>
              <a:buSzPct val="100000"/>
              <a:buFont typeface="+mj-lt"/>
              <a:buAutoNum type="arabicPeriod"/>
              <a:defRPr sz="2382" b="1"/>
            </a:lvl1pPr>
            <a:lvl2pPr marL="705643" indent="0">
              <a:buClr>
                <a:schemeClr val="tx1"/>
              </a:buClr>
              <a:buFont typeface="+mj-lt"/>
              <a:buNone/>
              <a:defRPr/>
            </a:lvl2pPr>
            <a:lvl3pPr marL="1753980" indent="-336465">
              <a:buClr>
                <a:schemeClr val="tx1"/>
              </a:buClr>
              <a:buFont typeface="+mj-lt"/>
              <a:buAutoNum type="arabicPeriod"/>
              <a:defRPr/>
            </a:lvl3pPr>
            <a:lvl4pPr marL="2447161" indent="-336465">
              <a:buClr>
                <a:schemeClr val="tx1"/>
              </a:buClr>
              <a:buFont typeface="+mj-lt"/>
              <a:buAutoNum type="arabicPeriod"/>
              <a:defRPr/>
            </a:lvl4pPr>
            <a:lvl5pPr marL="2711972" indent="-336465">
              <a:buClr>
                <a:schemeClr val="tx1"/>
              </a:buClr>
              <a:buFont typeface="+mj-lt"/>
              <a:buAutoNum type="arabicPeriod"/>
              <a:defRPr/>
            </a:lvl5pPr>
          </a:lstStyle>
          <a:p>
            <a:pPr lvl="0"/>
            <a:r>
              <a:rPr lang="en-US"/>
              <a:t>Click to edit Master text styles</a:t>
            </a:r>
          </a:p>
        </p:txBody>
      </p:sp>
      <p:sp>
        <p:nvSpPr>
          <p:cNvPr id="9" name="Titre 1"/>
          <p:cNvSpPr>
            <a:spLocks noGrp="1"/>
          </p:cNvSpPr>
          <p:nvPr>
            <p:ph type="title" hasCustomPrompt="1"/>
          </p:nvPr>
        </p:nvSpPr>
        <p:spPr bwMode="gray">
          <a:xfrm>
            <a:off x="596901" y="352425"/>
            <a:ext cx="10998201" cy="572489"/>
          </a:xfrm>
          <a:solidFill>
            <a:schemeClr val="accent1"/>
          </a:solidFill>
          <a:ln>
            <a:noFill/>
          </a:ln>
          <a:effectLst/>
        </p:spPr>
        <p:txBody>
          <a:bodyPr vert="horz" wrap="square" lIns="120122" tIns="140142" rIns="80083" bIns="100102" numCol="1" anchor="t" anchorCtr="0" compatLnSpc="1">
            <a:prstTxWarp prst="textNoShape">
              <a:avLst/>
            </a:prstTxWarp>
            <a:spAutoFit/>
          </a:bodyPr>
          <a:lstStyle>
            <a:lvl1pPr>
              <a:defRPr lang="fr-FR" dirty="0"/>
            </a:lvl1pPr>
          </a:lstStyle>
          <a:p>
            <a:pPr lvl="0"/>
            <a:r>
              <a:rPr lang="en-US" noProof="0" dirty="0"/>
              <a:t>SUMMARY</a:t>
            </a:r>
          </a:p>
        </p:txBody>
      </p:sp>
      <p:sp>
        <p:nvSpPr>
          <p:cNvPr id="10" name="Espace réservé pour une image  6"/>
          <p:cNvSpPr>
            <a:spLocks noGrp="1"/>
          </p:cNvSpPr>
          <p:nvPr>
            <p:ph type="pic" sz="quarter" idx="12"/>
          </p:nvPr>
        </p:nvSpPr>
        <p:spPr>
          <a:xfrm>
            <a:off x="596899" y="954160"/>
            <a:ext cx="3771901" cy="5202000"/>
          </a:xfrm>
          <a:noFill/>
        </p:spPr>
        <p:txBody>
          <a:bodyPr/>
          <a:lstStyle>
            <a:lvl1pPr marL="0" indent="0" algn="ctr">
              <a:buNone/>
              <a:defRPr/>
            </a:lvl1pPr>
          </a:lstStyle>
          <a:p>
            <a:r>
              <a:rPr lang="en-US"/>
              <a:t>Click icon to add picture</a:t>
            </a:r>
            <a:endParaRPr lang="fr-FR" dirty="0"/>
          </a:p>
        </p:txBody>
      </p:sp>
      <p:sp>
        <p:nvSpPr>
          <p:cNvPr id="12" name="ZoneTexte 11"/>
          <p:cNvSpPr txBox="1"/>
          <p:nvPr/>
        </p:nvSpPr>
        <p:spPr>
          <a:xfrm>
            <a:off x="-1584847" y="1872115"/>
            <a:ext cx="1487432" cy="2803023"/>
          </a:xfrm>
          <a:prstGeom prst="rect">
            <a:avLst/>
          </a:prstGeom>
          <a:noFill/>
        </p:spPr>
        <p:txBody>
          <a:bodyPr wrap="square" lIns="0" tIns="0" rIns="0" bIns="0" rtlCol="0">
            <a:spAutoFit/>
          </a:bodyPr>
          <a:lstStyle/>
          <a:p>
            <a:pPr algn="r"/>
            <a:endParaRPr lang="en-US" sz="1147" dirty="0">
              <a:solidFill>
                <a:srgbClr val="000000"/>
              </a:solidFill>
              <a:cs typeface="+mn-cs"/>
            </a:endParaRPr>
          </a:p>
          <a:p>
            <a:pPr algn="r"/>
            <a:r>
              <a:rPr lang="en-US" sz="1147" b="1" dirty="0">
                <a:solidFill>
                  <a:srgbClr val="000000"/>
                </a:solidFill>
                <a:cs typeface="+mn-cs"/>
              </a:rPr>
              <a:t>TO</a:t>
            </a:r>
          </a:p>
          <a:p>
            <a:pPr algn="r"/>
            <a:r>
              <a:rPr lang="en-US" sz="1147" b="1" dirty="0">
                <a:solidFill>
                  <a:srgbClr val="000000"/>
                </a:solidFill>
                <a:cs typeface="+mn-cs"/>
              </a:rPr>
              <a:t>REPLACE</a:t>
            </a:r>
            <a:r>
              <a:rPr lang="en-US" sz="1147" dirty="0">
                <a:solidFill>
                  <a:srgbClr val="000000"/>
                </a:solidFill>
                <a:cs typeface="+mn-cs"/>
              </a:rPr>
              <a:t> </a:t>
            </a:r>
            <a:br>
              <a:rPr lang="en-US" sz="1147" dirty="0">
                <a:solidFill>
                  <a:srgbClr val="000000"/>
                </a:solidFill>
                <a:cs typeface="+mn-cs"/>
              </a:rPr>
            </a:br>
            <a:r>
              <a:rPr lang="en-US" sz="1147" dirty="0">
                <a:solidFill>
                  <a:srgbClr val="000000"/>
                </a:solidFill>
                <a:cs typeface="+mn-cs"/>
              </a:rPr>
              <a:t>AN IMAGE: </a:t>
            </a:r>
            <a:r>
              <a:rPr lang="en-US" sz="1147" b="1" dirty="0">
                <a:solidFill>
                  <a:srgbClr val="000000"/>
                </a:solidFill>
                <a:cs typeface="+mn-cs"/>
              </a:rPr>
              <a:t>Click on the image and delete </a:t>
            </a:r>
          </a:p>
          <a:p>
            <a:pPr algn="r"/>
            <a:endParaRPr lang="en-US" sz="1147" b="1" dirty="0">
              <a:solidFill>
                <a:srgbClr val="000000"/>
              </a:solidFill>
              <a:cs typeface="+mn-cs"/>
            </a:endParaRPr>
          </a:p>
          <a:p>
            <a:pPr algn="r"/>
            <a:r>
              <a:rPr lang="en-US" sz="1147" dirty="0">
                <a:solidFill>
                  <a:srgbClr val="000000"/>
                </a:solidFill>
                <a:cs typeface="+mn-cs"/>
              </a:rPr>
              <a:t>then click on the photo icon.</a:t>
            </a:r>
          </a:p>
          <a:p>
            <a:pPr algn="r"/>
            <a:endParaRPr lang="en-US" sz="1147" dirty="0">
              <a:solidFill>
                <a:srgbClr val="000000"/>
              </a:solidFill>
              <a:cs typeface="+mn-cs"/>
            </a:endParaRPr>
          </a:p>
          <a:p>
            <a:pPr algn="r"/>
            <a:r>
              <a:rPr lang="en-US" sz="1147" dirty="0">
                <a:solidFill>
                  <a:srgbClr val="000000"/>
                </a:solidFill>
                <a:cs typeface="+mn-cs"/>
              </a:rPr>
              <a:t>Select your photo and insert</a:t>
            </a:r>
          </a:p>
          <a:p>
            <a:pPr algn="r"/>
            <a:endParaRPr lang="en-US" sz="1147" dirty="0">
              <a:solidFill>
                <a:srgbClr val="000000"/>
              </a:solidFill>
              <a:cs typeface="+mn-cs"/>
            </a:endParaRPr>
          </a:p>
          <a:p>
            <a:pPr algn="r"/>
            <a:r>
              <a:rPr lang="en-US" sz="1147" dirty="0">
                <a:solidFill>
                  <a:srgbClr val="000000"/>
                </a:solidFill>
                <a:cs typeface="+mn-cs"/>
              </a:rPr>
              <a:t>Resize photo if needed by cropping and sliding it </a:t>
            </a:r>
          </a:p>
          <a:p>
            <a:pPr algn="r"/>
            <a:endParaRPr lang="fr-FR" sz="1147" dirty="0">
              <a:solidFill>
                <a:srgbClr val="000000"/>
              </a:solidFill>
              <a:cs typeface="+mn-cs"/>
            </a:endParaRP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62353" algn="l"/>
                <a:tab pos="1585748" algn="l"/>
                <a:tab pos="2109137" algn="l"/>
                <a:tab pos="7925621" algn="r"/>
              </a:tabLst>
            </a:pPr>
            <a:endParaRPr lang="en-US" dirty="0">
              <a:solidFill>
                <a:srgbClr val="000000"/>
              </a:solidFill>
            </a:endParaRPr>
          </a:p>
        </p:txBody>
      </p:sp>
    </p:spTree>
    <p:extLst>
      <p:ext uri="{BB962C8B-B14F-4D97-AF65-F5344CB8AC3E}">
        <p14:creationId xmlns:p14="http://schemas.microsoft.com/office/powerpoint/2010/main" val="355609525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a:defRPr/>
            </a:pPr>
            <a:fld id="{4FDE6CE5-132B-4432-A695-19B6F7E19CAF}" type="slidenum">
              <a:rPr lang="en-US" smtClean="0"/>
              <a:pPr>
                <a:defRPr/>
              </a:pPr>
              <a:t>‹#›</a:t>
            </a:fld>
            <a:endParaRPr lang="en-US" dirty="0"/>
          </a:p>
        </p:txBody>
      </p:sp>
      <p:sp>
        <p:nvSpPr>
          <p:cNvPr id="6" name="Espace réservé du texte 5"/>
          <p:cNvSpPr>
            <a:spLocks noGrp="1"/>
          </p:cNvSpPr>
          <p:nvPr>
            <p:ph type="body" sz="quarter" idx="13"/>
          </p:nvPr>
        </p:nvSpPr>
        <p:spPr bwMode="ltGray">
          <a:xfrm>
            <a:off x="4559302" y="352439"/>
            <a:ext cx="7035798" cy="5803729"/>
          </a:xfrm>
          <a:solidFill>
            <a:schemeClr val="bg2"/>
          </a:solidFill>
        </p:spPr>
        <p:txBody>
          <a:bodyPr lIns="80083" anchor="ctr" anchorCtr="0"/>
          <a:lstStyle>
            <a:lvl1pPr marL="448621" indent="-448621">
              <a:spcBef>
                <a:spcPts val="885"/>
              </a:spcBef>
              <a:spcAft>
                <a:spcPts val="885"/>
              </a:spcAft>
              <a:buClr>
                <a:schemeClr val="tx2"/>
              </a:buClr>
              <a:buSzPct val="100000"/>
              <a:buFont typeface="+mj-lt"/>
              <a:buAutoNum type="arabicPeriod"/>
              <a:defRPr sz="2382"/>
            </a:lvl1pPr>
            <a:lvl2pPr marL="1154264" indent="-448621">
              <a:buClr>
                <a:schemeClr val="tx2"/>
              </a:buClr>
              <a:buSzPct val="100000"/>
              <a:buFont typeface="+mj-lt"/>
              <a:buAutoNum type="alphaLcPeriod"/>
              <a:defRPr b="0"/>
            </a:lvl2pPr>
            <a:lvl3pPr marL="1753980" indent="-336465">
              <a:buClr>
                <a:schemeClr val="tx1"/>
              </a:buClr>
              <a:buFont typeface="+mj-lt"/>
              <a:buAutoNum type="arabicPeriod"/>
              <a:defRPr/>
            </a:lvl3pPr>
            <a:lvl4pPr marL="2447161" indent="-336465">
              <a:buClr>
                <a:schemeClr val="tx1"/>
              </a:buClr>
              <a:buFont typeface="+mj-lt"/>
              <a:buAutoNum type="arabicPeriod"/>
              <a:defRPr/>
            </a:lvl4pPr>
            <a:lvl5pPr marL="2711972" indent="-336465">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p:nvSpPr>
        <p:spPr bwMode="auto">
          <a:xfrm>
            <a:off x="601133" y="352430"/>
            <a:ext cx="3873601" cy="5813425"/>
          </a:xfrm>
          <a:prstGeom prst="rect">
            <a:avLst/>
          </a:prstGeom>
          <a:solidFill>
            <a:schemeClr val="accent1"/>
          </a:solidFill>
          <a:ln>
            <a:noFill/>
          </a:ln>
          <a:effectLst/>
          <a:extLst>
            <a:ext uri="{91240B29-F687-4F45-9708-019B960494DF}">
              <a14:hiddenLine xmlns:a14="http://schemas.microsoft.com/office/drawing/2010/main" w="12700" algn="ctr">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tIns="44860" rIns="70647" bIns="44860" anchor="ctr"/>
          <a:lstStyle/>
          <a:p>
            <a:pPr algn="ctr"/>
            <a:r>
              <a:rPr lang="en-US" sz="5293" dirty="0">
                <a:solidFill>
                  <a:srgbClr val="FFFFFF"/>
                </a:solidFill>
                <a:cs typeface="+mn-cs"/>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62353" algn="l"/>
                <a:tab pos="1585748" algn="l"/>
                <a:tab pos="2109137" algn="l"/>
                <a:tab pos="7925621" algn="r"/>
              </a:tabLst>
            </a:pPr>
            <a:endParaRPr lang="en-US" dirty="0">
              <a:solidFill>
                <a:srgbClr val="000000"/>
              </a:solidFill>
            </a:endParaRPr>
          </a:p>
        </p:txBody>
      </p:sp>
    </p:spTree>
    <p:extLst>
      <p:ext uri="{BB962C8B-B14F-4D97-AF65-F5344CB8AC3E}">
        <p14:creationId xmlns:p14="http://schemas.microsoft.com/office/powerpoint/2010/main" val="275362951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a:defRPr/>
            </a:pPr>
            <a:fld id="{4FDE6CE5-132B-4432-A695-19B6F7E19CAF}" type="slidenum">
              <a:rPr lang="en-US" smtClean="0"/>
              <a:pPr>
                <a:defRPr/>
              </a:pPr>
              <a:t>‹#›</a:t>
            </a:fld>
            <a:endParaRPr lang="en-US" dirty="0"/>
          </a:p>
        </p:txBody>
      </p:sp>
      <p:sp>
        <p:nvSpPr>
          <p:cNvPr id="6" name="Espace réservé du texte 5"/>
          <p:cNvSpPr>
            <a:spLocks noGrp="1"/>
          </p:cNvSpPr>
          <p:nvPr>
            <p:ph type="body" sz="quarter" idx="13"/>
          </p:nvPr>
        </p:nvSpPr>
        <p:spPr bwMode="ltGray">
          <a:xfrm>
            <a:off x="4559302" y="352439"/>
            <a:ext cx="7035798" cy="5803729"/>
          </a:xfrm>
          <a:solidFill>
            <a:schemeClr val="bg2"/>
          </a:solidFill>
        </p:spPr>
        <p:txBody>
          <a:bodyPr lIns="80083" anchor="ctr" anchorCtr="0"/>
          <a:lstStyle>
            <a:lvl1pPr marL="448621" indent="-448621">
              <a:spcBef>
                <a:spcPts val="885"/>
              </a:spcBef>
              <a:spcAft>
                <a:spcPts val="885"/>
              </a:spcAft>
              <a:buClr>
                <a:schemeClr val="tx2"/>
              </a:buClr>
              <a:buSzPct val="100000"/>
              <a:buFont typeface="+mj-lt"/>
              <a:buAutoNum type="arabicPeriod"/>
              <a:defRPr sz="2382"/>
            </a:lvl1pPr>
            <a:lvl2pPr marL="1154264" indent="-448621">
              <a:buClr>
                <a:schemeClr val="tx2"/>
              </a:buClr>
              <a:buSzPct val="100000"/>
              <a:buFont typeface="+mj-lt"/>
              <a:buAutoNum type="alphaLcPeriod"/>
              <a:defRPr b="0"/>
            </a:lvl2pPr>
            <a:lvl3pPr marL="1753980" indent="-336465">
              <a:buClr>
                <a:schemeClr val="tx1"/>
              </a:buClr>
              <a:buFont typeface="+mj-lt"/>
              <a:buAutoNum type="arabicPeriod"/>
              <a:defRPr/>
            </a:lvl3pPr>
            <a:lvl4pPr marL="2447161" indent="-336465">
              <a:buClr>
                <a:schemeClr val="tx1"/>
              </a:buClr>
              <a:buFont typeface="+mj-lt"/>
              <a:buAutoNum type="arabicPeriod"/>
              <a:defRPr/>
            </a:lvl4pPr>
            <a:lvl5pPr marL="2711972" indent="-336465">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p:nvSpPr>
        <p:spPr bwMode="auto">
          <a:xfrm>
            <a:off x="601132" y="352430"/>
            <a:ext cx="3873601" cy="5813425"/>
          </a:xfrm>
          <a:prstGeom prst="rect">
            <a:avLst/>
          </a:prstGeom>
          <a:solidFill>
            <a:schemeClr val="tx2"/>
          </a:solidFill>
          <a:ln>
            <a:noFill/>
          </a:ln>
          <a:effectLst/>
        </p:spPr>
        <p:txBody>
          <a:bodyPr vert="wordArtVert" lIns="0" tIns="44860" rIns="70647" bIns="44860" anchor="ctr"/>
          <a:lstStyle/>
          <a:p>
            <a:pPr algn="ctr"/>
            <a:r>
              <a:rPr lang="en-US" sz="5293" dirty="0">
                <a:solidFill>
                  <a:srgbClr val="FFFFFF"/>
                </a:solidFill>
                <a:cs typeface="+mn-cs"/>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62353" algn="l"/>
                <a:tab pos="1585748" algn="l"/>
                <a:tab pos="2109137" algn="l"/>
                <a:tab pos="7925621" algn="r"/>
              </a:tabLst>
            </a:pPr>
            <a:endParaRPr lang="en-US" dirty="0">
              <a:solidFill>
                <a:srgbClr val="000000"/>
              </a:solidFill>
            </a:endParaRPr>
          </a:p>
        </p:txBody>
      </p:sp>
    </p:spTree>
    <p:extLst>
      <p:ext uri="{BB962C8B-B14F-4D97-AF65-F5344CB8AC3E}">
        <p14:creationId xmlns:p14="http://schemas.microsoft.com/office/powerpoint/2010/main" val="46202180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a:defRPr/>
            </a:pPr>
            <a:fld id="{4FDE6CE5-132B-4432-A695-19B6F7E19CAF}" type="slidenum">
              <a:rPr lang="en-US" smtClean="0"/>
              <a:pPr>
                <a:defRPr/>
              </a:pPr>
              <a:t>‹#›</a:t>
            </a:fld>
            <a:endParaRPr lang="en-US" dirty="0"/>
          </a:p>
        </p:txBody>
      </p:sp>
      <p:sp>
        <p:nvSpPr>
          <p:cNvPr id="7" name="Espace réservé pour une image  6"/>
          <p:cNvSpPr>
            <a:spLocks noGrp="1"/>
          </p:cNvSpPr>
          <p:nvPr>
            <p:ph type="pic" sz="quarter" idx="12"/>
          </p:nvPr>
        </p:nvSpPr>
        <p:spPr>
          <a:xfrm>
            <a:off x="596897" y="954157"/>
            <a:ext cx="10998203" cy="2186812"/>
          </a:xfrm>
          <a:noFill/>
        </p:spPr>
        <p:txBody>
          <a:bodyPr/>
          <a:lstStyle>
            <a:lvl1pPr marL="0" indent="0" algn="ctr">
              <a:buNone/>
              <a:defRPr/>
            </a:lvl1pPr>
          </a:lstStyle>
          <a:p>
            <a:r>
              <a:rPr lang="en-US"/>
              <a:t>Click icon to add picture</a:t>
            </a:r>
            <a:endParaRPr lang="fr-FR" dirty="0"/>
          </a:p>
        </p:txBody>
      </p:sp>
      <p:sp>
        <p:nvSpPr>
          <p:cNvPr id="6" name="Espace réservé du texte 5"/>
          <p:cNvSpPr>
            <a:spLocks noGrp="1"/>
          </p:cNvSpPr>
          <p:nvPr>
            <p:ph type="body" sz="quarter" idx="13"/>
          </p:nvPr>
        </p:nvSpPr>
        <p:spPr bwMode="ltGray">
          <a:xfrm>
            <a:off x="601141" y="3212977"/>
            <a:ext cx="10993965" cy="2943178"/>
          </a:xfrm>
          <a:solidFill>
            <a:schemeClr val="bg2"/>
          </a:solidFill>
        </p:spPr>
        <p:txBody>
          <a:bodyPr lIns="120122" tIns="120122" anchor="t" anchorCtr="0"/>
          <a:lstStyle>
            <a:lvl1pPr marL="0" indent="0">
              <a:spcBef>
                <a:spcPts val="885"/>
              </a:spcBef>
              <a:spcAft>
                <a:spcPts val="885"/>
              </a:spcAft>
              <a:buClr>
                <a:schemeClr val="tx2"/>
              </a:buClr>
              <a:buSzPct val="100000"/>
              <a:buFont typeface="+mj-lt"/>
              <a:buNone/>
              <a:defRPr lang="fr-FR" sz="3970" b="1" dirty="0" smtClean="0">
                <a:solidFill>
                  <a:srgbClr val="2A295C"/>
                </a:solidFill>
                <a:latin typeface="+mn-lt"/>
                <a:ea typeface="+mn-ea"/>
                <a:cs typeface="+mn-cs"/>
              </a:defRPr>
            </a:lvl1pPr>
            <a:lvl2pPr marL="1154264" indent="-448621">
              <a:buClr>
                <a:schemeClr val="tx2"/>
              </a:buClr>
              <a:buSzPct val="100000"/>
              <a:buFont typeface="+mj-lt"/>
              <a:buAutoNum type="alphaLcPeriod"/>
              <a:defRPr b="0"/>
            </a:lvl2pPr>
            <a:lvl3pPr marL="1753980" indent="-336465">
              <a:buClr>
                <a:schemeClr val="tx1"/>
              </a:buClr>
              <a:buFont typeface="+mj-lt"/>
              <a:buAutoNum type="arabicPeriod"/>
              <a:defRPr/>
            </a:lvl3pPr>
            <a:lvl4pPr marL="2447161" indent="-336465">
              <a:buClr>
                <a:schemeClr val="tx1"/>
              </a:buClr>
              <a:buFont typeface="+mj-lt"/>
              <a:buAutoNum type="arabicPeriod"/>
              <a:defRPr/>
            </a:lvl4pPr>
            <a:lvl5pPr marL="2711972" indent="-336465">
              <a:buClr>
                <a:schemeClr val="tx1"/>
              </a:buClr>
              <a:buFont typeface="+mj-lt"/>
              <a:buAutoNum type="arabicPeriod"/>
              <a:defRPr/>
            </a:lvl5pPr>
          </a:lstStyle>
          <a:p>
            <a:pPr lvl="0"/>
            <a:r>
              <a:rPr lang="en-US"/>
              <a:t>Click to edit Master text styles</a:t>
            </a:r>
          </a:p>
          <a:p>
            <a:pPr lvl="1"/>
            <a:r>
              <a:rPr lang="en-US"/>
              <a:t>Second level</a:t>
            </a:r>
          </a:p>
        </p:txBody>
      </p:sp>
      <p:sp>
        <p:nvSpPr>
          <p:cNvPr id="2" name="Titre 1"/>
          <p:cNvSpPr>
            <a:spLocks noGrp="1"/>
          </p:cNvSpPr>
          <p:nvPr>
            <p:ph type="title" hasCustomPrompt="1"/>
          </p:nvPr>
        </p:nvSpPr>
        <p:spPr bwMode="gray">
          <a:solidFill>
            <a:schemeClr val="accent1"/>
          </a:solidFill>
          <a:ln>
            <a:noFill/>
          </a:ln>
          <a:effectLst/>
        </p:spPr>
        <p:txBody>
          <a:bodyPr vert="horz" wrap="square" lIns="120122" tIns="140142" rIns="80083" bIns="100102" numCol="1" anchor="t" anchorCtr="0" compatLnSpc="1">
            <a:prstTxWarp prst="textNoShape">
              <a:avLst/>
            </a:prstTxWarp>
            <a:spAutoFit/>
          </a:bodyPr>
          <a:lstStyle>
            <a:lvl1pPr>
              <a:defRPr lang="fr-FR" dirty="0"/>
            </a:lvl1pPr>
          </a:lstStyle>
          <a:p>
            <a:pPr lvl="0"/>
            <a:r>
              <a:rPr lang="fr-FR" dirty="0"/>
              <a:t>CHAPTER NUMBER</a:t>
            </a:r>
          </a:p>
        </p:txBody>
      </p:sp>
      <p:sp>
        <p:nvSpPr>
          <p:cNvPr id="10" name="ZoneTexte 9"/>
          <p:cNvSpPr txBox="1"/>
          <p:nvPr/>
        </p:nvSpPr>
        <p:spPr>
          <a:xfrm>
            <a:off x="-1584847" y="1872115"/>
            <a:ext cx="1487432" cy="2803023"/>
          </a:xfrm>
          <a:prstGeom prst="rect">
            <a:avLst/>
          </a:prstGeom>
          <a:noFill/>
        </p:spPr>
        <p:txBody>
          <a:bodyPr wrap="square" lIns="0" tIns="0" rIns="0" bIns="0" rtlCol="0">
            <a:spAutoFit/>
          </a:bodyPr>
          <a:lstStyle/>
          <a:p>
            <a:pPr algn="r"/>
            <a:r>
              <a:rPr lang="en-US" sz="1147" b="1" dirty="0">
                <a:solidFill>
                  <a:srgbClr val="000000"/>
                </a:solidFill>
                <a:cs typeface="+mn-cs"/>
              </a:rPr>
              <a:t>TO</a:t>
            </a:r>
          </a:p>
          <a:p>
            <a:pPr algn="r"/>
            <a:r>
              <a:rPr lang="en-US" sz="1147" b="1" dirty="0">
                <a:solidFill>
                  <a:srgbClr val="000000"/>
                </a:solidFill>
                <a:cs typeface="+mn-cs"/>
              </a:rPr>
              <a:t>REPLACE</a:t>
            </a:r>
            <a:r>
              <a:rPr lang="en-US" sz="1147" dirty="0">
                <a:solidFill>
                  <a:srgbClr val="000000"/>
                </a:solidFill>
                <a:cs typeface="+mn-cs"/>
              </a:rPr>
              <a:t> </a:t>
            </a:r>
            <a:br>
              <a:rPr lang="en-US" sz="1147" dirty="0">
                <a:solidFill>
                  <a:srgbClr val="000000"/>
                </a:solidFill>
                <a:cs typeface="+mn-cs"/>
              </a:rPr>
            </a:br>
            <a:r>
              <a:rPr lang="en-US" sz="1147" dirty="0">
                <a:solidFill>
                  <a:srgbClr val="000000"/>
                </a:solidFill>
                <a:cs typeface="+mn-cs"/>
              </a:rPr>
              <a:t>AN IMAGE: </a:t>
            </a:r>
            <a:r>
              <a:rPr lang="en-US" sz="1147" b="1" dirty="0">
                <a:solidFill>
                  <a:srgbClr val="000000"/>
                </a:solidFill>
                <a:cs typeface="+mn-cs"/>
              </a:rPr>
              <a:t>Click on the image and delete </a:t>
            </a:r>
          </a:p>
          <a:p>
            <a:pPr algn="r"/>
            <a:endParaRPr lang="en-US" sz="1147" b="1" dirty="0">
              <a:solidFill>
                <a:srgbClr val="000000"/>
              </a:solidFill>
              <a:cs typeface="+mn-cs"/>
            </a:endParaRPr>
          </a:p>
          <a:p>
            <a:pPr algn="r"/>
            <a:r>
              <a:rPr lang="en-US" sz="1147" dirty="0">
                <a:solidFill>
                  <a:srgbClr val="000000"/>
                </a:solidFill>
                <a:cs typeface="+mn-cs"/>
              </a:rPr>
              <a:t>then click on the photo icon.</a:t>
            </a:r>
          </a:p>
          <a:p>
            <a:pPr algn="r"/>
            <a:endParaRPr lang="en-US" sz="1147" dirty="0">
              <a:solidFill>
                <a:srgbClr val="000000"/>
              </a:solidFill>
              <a:cs typeface="+mn-cs"/>
            </a:endParaRPr>
          </a:p>
          <a:p>
            <a:pPr algn="r"/>
            <a:r>
              <a:rPr lang="en-US" sz="1147" dirty="0">
                <a:solidFill>
                  <a:srgbClr val="000000"/>
                </a:solidFill>
                <a:cs typeface="+mn-cs"/>
              </a:rPr>
              <a:t>Select your photo and insert</a:t>
            </a:r>
          </a:p>
          <a:p>
            <a:pPr algn="r"/>
            <a:endParaRPr lang="en-US" sz="1147" dirty="0">
              <a:solidFill>
                <a:srgbClr val="000000"/>
              </a:solidFill>
              <a:cs typeface="+mn-cs"/>
            </a:endParaRPr>
          </a:p>
          <a:p>
            <a:pPr algn="r"/>
            <a:r>
              <a:rPr lang="en-US" sz="1147" dirty="0">
                <a:solidFill>
                  <a:srgbClr val="000000"/>
                </a:solidFill>
                <a:cs typeface="+mn-cs"/>
              </a:rPr>
              <a:t>Resize photo if needed by cropping and sliding it </a:t>
            </a:r>
          </a:p>
          <a:p>
            <a:pPr algn="r"/>
            <a:endParaRPr lang="fr-FR" sz="1147" dirty="0">
              <a:solidFill>
                <a:srgbClr val="000000"/>
              </a:solidFill>
              <a:cs typeface="+mn-cs"/>
            </a:endParaRPr>
          </a:p>
          <a:p>
            <a:pPr algn="r"/>
            <a:endParaRPr lang="fr-FR" sz="1147" dirty="0">
              <a:solidFill>
                <a:srgbClr val="000000"/>
              </a:solidFill>
              <a:cs typeface="+mn-cs"/>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62353" algn="l"/>
                <a:tab pos="1585748" algn="l"/>
                <a:tab pos="2109137" algn="l"/>
                <a:tab pos="7925621" algn="r"/>
              </a:tabLst>
            </a:pPr>
            <a:endParaRPr lang="en-US" dirty="0">
              <a:solidFill>
                <a:srgbClr val="000000"/>
              </a:solidFill>
            </a:endParaRPr>
          </a:p>
        </p:txBody>
      </p:sp>
    </p:spTree>
    <p:extLst>
      <p:ext uri="{BB962C8B-B14F-4D97-AF65-F5344CB8AC3E}">
        <p14:creationId xmlns:p14="http://schemas.microsoft.com/office/powerpoint/2010/main" val="375522251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a:defRPr/>
            </a:pPr>
            <a:fld id="{4FDE6CE5-132B-4432-A695-19B6F7E19CAF}" type="slidenum">
              <a:rPr lang="en-US" smtClean="0"/>
              <a:pPr>
                <a:defRPr/>
              </a:pPr>
              <a:t>‹#›</a:t>
            </a:fld>
            <a:endParaRPr lang="en-US" dirty="0"/>
          </a:p>
        </p:txBody>
      </p:sp>
      <p:sp>
        <p:nvSpPr>
          <p:cNvPr id="7" name="Espace réservé pour une image  6"/>
          <p:cNvSpPr>
            <a:spLocks noGrp="1"/>
          </p:cNvSpPr>
          <p:nvPr>
            <p:ph type="pic" sz="quarter" idx="12"/>
          </p:nvPr>
        </p:nvSpPr>
        <p:spPr>
          <a:xfrm>
            <a:off x="596916" y="954160"/>
            <a:ext cx="3784601" cy="5202000"/>
          </a:xfrm>
          <a:noFill/>
        </p:spPr>
        <p:txBody>
          <a:bodyPr/>
          <a:lstStyle>
            <a:lvl1pPr marL="0" indent="0" algn="ctr">
              <a:buNone/>
              <a:defRPr/>
            </a:lvl1pPr>
          </a:lstStyle>
          <a:p>
            <a:r>
              <a:rPr lang="en-US"/>
              <a:t>Click icon to add picture</a:t>
            </a:r>
            <a:endParaRPr lang="fr-FR" dirty="0"/>
          </a:p>
        </p:txBody>
      </p:sp>
      <p:sp>
        <p:nvSpPr>
          <p:cNvPr id="6" name="Espace réservé du texte 5"/>
          <p:cNvSpPr>
            <a:spLocks noGrp="1"/>
          </p:cNvSpPr>
          <p:nvPr>
            <p:ph type="body" sz="quarter" idx="13"/>
          </p:nvPr>
        </p:nvSpPr>
        <p:spPr bwMode="ltGray">
          <a:xfrm>
            <a:off x="4464068" y="954155"/>
            <a:ext cx="7131050" cy="5202000"/>
          </a:xfrm>
          <a:solidFill>
            <a:schemeClr val="bg2"/>
          </a:solidFill>
        </p:spPr>
        <p:txBody>
          <a:bodyPr lIns="80083" anchor="ctr" anchorCtr="0"/>
          <a:lstStyle>
            <a:lvl1pPr marL="0" indent="0">
              <a:spcBef>
                <a:spcPts val="885"/>
              </a:spcBef>
              <a:spcAft>
                <a:spcPts val="885"/>
              </a:spcAft>
              <a:buClr>
                <a:schemeClr val="tx2"/>
              </a:buClr>
              <a:buSzPct val="100000"/>
              <a:buFont typeface="+mj-lt"/>
              <a:buNone/>
              <a:defRPr/>
            </a:lvl1pPr>
            <a:lvl2pPr marL="1154264" indent="-448621">
              <a:buClr>
                <a:schemeClr val="tx2"/>
              </a:buClr>
              <a:buSzPct val="100000"/>
              <a:buFont typeface="+mj-lt"/>
              <a:buAutoNum type="alphaLcPeriod"/>
              <a:defRPr b="0"/>
            </a:lvl2pPr>
            <a:lvl3pPr marL="1753980" indent="-336465">
              <a:buClr>
                <a:schemeClr val="tx1"/>
              </a:buClr>
              <a:buFont typeface="+mj-lt"/>
              <a:buAutoNum type="arabicPeriod"/>
              <a:defRPr/>
            </a:lvl3pPr>
            <a:lvl4pPr marL="2447161" indent="-336465">
              <a:buClr>
                <a:schemeClr val="tx1"/>
              </a:buClr>
              <a:buFont typeface="+mj-lt"/>
              <a:buAutoNum type="arabicPeriod"/>
              <a:defRPr/>
            </a:lvl4pPr>
            <a:lvl5pPr marL="2711972" indent="-336465">
              <a:buClr>
                <a:schemeClr val="tx1"/>
              </a:buClr>
              <a:buFont typeface="+mj-lt"/>
              <a:buAutoNum type="arabicPeriod"/>
              <a:defRPr/>
            </a:lvl5pPr>
          </a:lstStyle>
          <a:p>
            <a:pPr lvl="0"/>
            <a:r>
              <a:rPr lang="en-US"/>
              <a:t>Click to edit Master text styles</a:t>
            </a:r>
          </a:p>
          <a:p>
            <a:pPr lvl="1"/>
            <a:r>
              <a:rPr lang="en-US"/>
              <a:t>Second level</a:t>
            </a:r>
          </a:p>
        </p:txBody>
      </p:sp>
      <p:sp>
        <p:nvSpPr>
          <p:cNvPr id="2" name="Titre 1"/>
          <p:cNvSpPr>
            <a:spLocks noGrp="1"/>
          </p:cNvSpPr>
          <p:nvPr>
            <p:ph type="title" hasCustomPrompt="1"/>
          </p:nvPr>
        </p:nvSpPr>
        <p:spPr bwMode="gray">
          <a:solidFill>
            <a:schemeClr val="accent1"/>
          </a:solidFill>
          <a:ln>
            <a:noFill/>
          </a:ln>
          <a:effectLst/>
        </p:spPr>
        <p:txBody>
          <a:bodyPr vert="horz" wrap="square" lIns="120122" tIns="140142" rIns="80083" bIns="100102" numCol="1" anchor="t" anchorCtr="0" compatLnSpc="1">
            <a:prstTxWarp prst="textNoShape">
              <a:avLst/>
            </a:prstTxWarp>
            <a:spAutoFit/>
          </a:bodyPr>
          <a:lstStyle>
            <a:lvl1pPr>
              <a:defRPr lang="fr-FR" dirty="0"/>
            </a:lvl1pPr>
          </a:lstStyle>
          <a:p>
            <a:pPr lvl="0"/>
            <a:r>
              <a:rPr lang="en-US" noProof="0" dirty="0"/>
              <a:t>CHAPTER NUMBER</a:t>
            </a:r>
          </a:p>
        </p:txBody>
      </p:sp>
      <p:sp>
        <p:nvSpPr>
          <p:cNvPr id="10" name="ZoneTexte 9"/>
          <p:cNvSpPr txBox="1"/>
          <p:nvPr/>
        </p:nvSpPr>
        <p:spPr>
          <a:xfrm>
            <a:off x="-1584847" y="1872115"/>
            <a:ext cx="1487432" cy="2803023"/>
          </a:xfrm>
          <a:prstGeom prst="rect">
            <a:avLst/>
          </a:prstGeom>
          <a:noFill/>
        </p:spPr>
        <p:txBody>
          <a:bodyPr wrap="square" lIns="0" tIns="0" rIns="0" bIns="0" rtlCol="0">
            <a:spAutoFit/>
          </a:bodyPr>
          <a:lstStyle/>
          <a:p>
            <a:pPr algn="r"/>
            <a:r>
              <a:rPr lang="en-US" sz="1147" b="1" dirty="0">
                <a:solidFill>
                  <a:srgbClr val="000000"/>
                </a:solidFill>
                <a:cs typeface="+mn-cs"/>
              </a:rPr>
              <a:t>TO</a:t>
            </a:r>
          </a:p>
          <a:p>
            <a:pPr algn="r"/>
            <a:r>
              <a:rPr lang="en-US" sz="1147" b="1" dirty="0">
                <a:solidFill>
                  <a:srgbClr val="000000"/>
                </a:solidFill>
                <a:cs typeface="+mn-cs"/>
              </a:rPr>
              <a:t>REPLACE</a:t>
            </a:r>
            <a:r>
              <a:rPr lang="en-US" sz="1147" dirty="0">
                <a:solidFill>
                  <a:srgbClr val="000000"/>
                </a:solidFill>
                <a:cs typeface="+mn-cs"/>
              </a:rPr>
              <a:t> </a:t>
            </a:r>
            <a:br>
              <a:rPr lang="en-US" sz="1147" dirty="0">
                <a:solidFill>
                  <a:srgbClr val="000000"/>
                </a:solidFill>
                <a:cs typeface="+mn-cs"/>
              </a:rPr>
            </a:br>
            <a:r>
              <a:rPr lang="en-US" sz="1147" dirty="0">
                <a:solidFill>
                  <a:srgbClr val="000000"/>
                </a:solidFill>
                <a:cs typeface="+mn-cs"/>
              </a:rPr>
              <a:t>AN IMAGE: </a:t>
            </a:r>
            <a:r>
              <a:rPr lang="en-US" sz="1147" b="1" dirty="0">
                <a:solidFill>
                  <a:srgbClr val="000000"/>
                </a:solidFill>
                <a:cs typeface="+mn-cs"/>
              </a:rPr>
              <a:t>Click on the image and delete </a:t>
            </a:r>
          </a:p>
          <a:p>
            <a:pPr algn="r"/>
            <a:endParaRPr lang="en-US" sz="1147" b="1" dirty="0">
              <a:solidFill>
                <a:srgbClr val="000000"/>
              </a:solidFill>
              <a:cs typeface="+mn-cs"/>
            </a:endParaRPr>
          </a:p>
          <a:p>
            <a:pPr algn="r"/>
            <a:r>
              <a:rPr lang="en-US" sz="1147" dirty="0">
                <a:solidFill>
                  <a:srgbClr val="000000"/>
                </a:solidFill>
                <a:cs typeface="+mn-cs"/>
              </a:rPr>
              <a:t>then click on the photo icon.</a:t>
            </a:r>
          </a:p>
          <a:p>
            <a:pPr algn="r"/>
            <a:endParaRPr lang="en-US" sz="1147" dirty="0">
              <a:solidFill>
                <a:srgbClr val="000000"/>
              </a:solidFill>
              <a:cs typeface="+mn-cs"/>
            </a:endParaRPr>
          </a:p>
          <a:p>
            <a:pPr algn="r"/>
            <a:r>
              <a:rPr lang="en-US" sz="1147" dirty="0">
                <a:solidFill>
                  <a:srgbClr val="000000"/>
                </a:solidFill>
                <a:cs typeface="+mn-cs"/>
              </a:rPr>
              <a:t>Select your photo and insert</a:t>
            </a:r>
          </a:p>
          <a:p>
            <a:pPr algn="r"/>
            <a:endParaRPr lang="en-US" sz="1147" dirty="0">
              <a:solidFill>
                <a:srgbClr val="000000"/>
              </a:solidFill>
              <a:cs typeface="+mn-cs"/>
            </a:endParaRPr>
          </a:p>
          <a:p>
            <a:pPr algn="r"/>
            <a:r>
              <a:rPr lang="en-US" sz="1147" dirty="0">
                <a:solidFill>
                  <a:srgbClr val="000000"/>
                </a:solidFill>
                <a:cs typeface="+mn-cs"/>
              </a:rPr>
              <a:t>Resize photo if needed by cropping and sliding it </a:t>
            </a:r>
          </a:p>
          <a:p>
            <a:pPr algn="r"/>
            <a:endParaRPr lang="fr-FR" sz="1147" dirty="0">
              <a:solidFill>
                <a:srgbClr val="000000"/>
              </a:solidFill>
              <a:cs typeface="+mn-cs"/>
            </a:endParaRPr>
          </a:p>
          <a:p>
            <a:pPr algn="r"/>
            <a:endParaRPr lang="fr-FR" sz="1147" dirty="0">
              <a:solidFill>
                <a:srgbClr val="000000"/>
              </a:solidFill>
              <a:cs typeface="+mn-cs"/>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62353" algn="l"/>
                <a:tab pos="1585748" algn="l"/>
                <a:tab pos="2109137" algn="l"/>
                <a:tab pos="7925621" algn="r"/>
              </a:tabLst>
            </a:pPr>
            <a:endParaRPr lang="en-US" dirty="0">
              <a:solidFill>
                <a:srgbClr val="000000"/>
              </a:solidFill>
            </a:endParaRPr>
          </a:p>
        </p:txBody>
      </p:sp>
    </p:spTree>
    <p:extLst>
      <p:ext uri="{BB962C8B-B14F-4D97-AF65-F5344CB8AC3E}">
        <p14:creationId xmlns:p14="http://schemas.microsoft.com/office/powerpoint/2010/main" val="78553108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a:defRPr/>
            </a:pPr>
            <a:fld id="{4FDE6CE5-132B-4432-A695-19B6F7E19CAF}" type="slidenum">
              <a:rPr lang="en-US" smtClean="0"/>
              <a:pPr>
                <a:defRPr/>
              </a:pPr>
              <a:t>‹#›</a:t>
            </a:fld>
            <a:endParaRPr lang="en-US" dirty="0"/>
          </a:p>
        </p:txBody>
      </p:sp>
      <p:sp>
        <p:nvSpPr>
          <p:cNvPr id="6" name="Espace réservé du texte 5"/>
          <p:cNvSpPr>
            <a:spLocks noGrp="1"/>
          </p:cNvSpPr>
          <p:nvPr>
            <p:ph type="body" sz="quarter" idx="13"/>
          </p:nvPr>
        </p:nvSpPr>
        <p:spPr bwMode="ltGray">
          <a:xfrm>
            <a:off x="4559302" y="352425"/>
            <a:ext cx="7035798" cy="5803730"/>
          </a:xfrm>
          <a:solidFill>
            <a:schemeClr val="bg2"/>
          </a:solidFill>
        </p:spPr>
        <p:txBody>
          <a:bodyPr lIns="80083" anchor="ctr" anchorCtr="0"/>
          <a:lstStyle>
            <a:lvl1pPr marL="0" indent="0" algn="l" rtl="0" eaLnBrk="1" fontAlgn="base" hangingPunct="1">
              <a:lnSpc>
                <a:spcPct val="90000"/>
              </a:lnSpc>
              <a:spcBef>
                <a:spcPts val="885"/>
              </a:spcBef>
              <a:spcAft>
                <a:spcPts val="885"/>
              </a:spcAft>
              <a:buClr>
                <a:schemeClr val="tx2"/>
              </a:buClr>
              <a:buSzPct val="100000"/>
              <a:buFont typeface="+mj-lt"/>
              <a:buNone/>
              <a:tabLst>
                <a:tab pos="1062353" algn="l"/>
                <a:tab pos="1585748" algn="l"/>
                <a:tab pos="2109137" algn="l"/>
                <a:tab pos="7925621" algn="r"/>
              </a:tabLst>
              <a:defRPr lang="fr-FR" sz="3970" b="1" dirty="0" smtClean="0">
                <a:solidFill>
                  <a:srgbClr val="2A295C"/>
                </a:solidFill>
                <a:latin typeface="+mn-lt"/>
                <a:ea typeface="+mn-ea"/>
                <a:cs typeface="+mn-cs"/>
              </a:defRPr>
            </a:lvl1pPr>
            <a:lvl2pPr marL="1154264" indent="-448621">
              <a:buClr>
                <a:schemeClr val="tx2"/>
              </a:buClr>
              <a:buSzPct val="100000"/>
              <a:buFont typeface="+mj-lt"/>
              <a:buAutoNum type="alphaLcPeriod"/>
              <a:defRPr b="0"/>
            </a:lvl2pPr>
            <a:lvl3pPr marL="1753980" indent="-336465">
              <a:buClr>
                <a:schemeClr val="tx1"/>
              </a:buClr>
              <a:buFont typeface="+mj-lt"/>
              <a:buAutoNum type="arabicPeriod"/>
              <a:defRPr/>
            </a:lvl3pPr>
            <a:lvl4pPr marL="2447161" indent="-336465">
              <a:buClr>
                <a:schemeClr val="tx1"/>
              </a:buClr>
              <a:buFont typeface="+mj-lt"/>
              <a:buAutoNum type="arabicPeriod"/>
              <a:defRPr/>
            </a:lvl4pPr>
            <a:lvl5pPr marL="2711972" indent="-336465">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49" y="352425"/>
            <a:ext cx="3873270" cy="5803730"/>
          </a:xfrm>
          <a:solidFill>
            <a:schemeClr val="accent1"/>
          </a:solidFill>
          <a:ln w="12700"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50852" rIns="0" bIns="50852" numCol="1" spcCol="0" rtlCol="0" fromWordArt="0" anchor="ctr" anchorCtr="0" forceAA="0" compatLnSpc="1">
            <a:prstTxWarp prst="textNoShape">
              <a:avLst/>
            </a:prstTxWarp>
            <a:noAutofit/>
          </a:bodyPr>
          <a:lstStyle>
            <a:lvl1pPr marL="0" indent="0" algn="ctr">
              <a:defRPr kumimoji="0" lang="fr-FR" sz="18879"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897240" latinLnBrk="0">
              <a:lnSpc>
                <a:spcPct val="100000"/>
              </a:lnSpc>
              <a:spcBef>
                <a:spcPct val="0"/>
              </a:spcBef>
              <a:spcAft>
                <a:spcPct val="0"/>
              </a:spcAft>
              <a:buClrTx/>
              <a:buSzTx/>
              <a:buFontTx/>
              <a:buNone/>
              <a:tabLst/>
            </a:pPr>
            <a:r>
              <a:rPr lang="en-US"/>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62353" algn="l"/>
                <a:tab pos="1585748" algn="l"/>
                <a:tab pos="2109137" algn="l"/>
                <a:tab pos="7925621" algn="r"/>
              </a:tabLst>
            </a:pPr>
            <a:endParaRPr lang="en-US" dirty="0">
              <a:solidFill>
                <a:srgbClr val="000000"/>
              </a:solidFill>
            </a:endParaRPr>
          </a:p>
        </p:txBody>
      </p:sp>
    </p:spTree>
    <p:extLst>
      <p:ext uri="{BB962C8B-B14F-4D97-AF65-F5344CB8AC3E}">
        <p14:creationId xmlns:p14="http://schemas.microsoft.com/office/powerpoint/2010/main" val="334357278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a:defRPr/>
            </a:pPr>
            <a:fld id="{4FDE6CE5-132B-4432-A695-19B6F7E19CAF}" type="slidenum">
              <a:rPr lang="en-US" smtClean="0"/>
              <a:pPr>
                <a:defRPr/>
              </a:pPr>
              <a:t>‹#›</a:t>
            </a:fld>
            <a:endParaRPr lang="en-US" dirty="0"/>
          </a:p>
        </p:txBody>
      </p:sp>
      <p:sp>
        <p:nvSpPr>
          <p:cNvPr id="6" name="Espace réservé du texte 5"/>
          <p:cNvSpPr>
            <a:spLocks noGrp="1"/>
          </p:cNvSpPr>
          <p:nvPr>
            <p:ph type="body" sz="quarter" idx="13"/>
          </p:nvPr>
        </p:nvSpPr>
        <p:spPr bwMode="ltGray">
          <a:xfrm>
            <a:off x="4559302" y="352425"/>
            <a:ext cx="7035798" cy="5803730"/>
          </a:xfrm>
          <a:solidFill>
            <a:schemeClr val="bg2"/>
          </a:solidFill>
        </p:spPr>
        <p:txBody>
          <a:bodyPr lIns="80083" anchor="ctr" anchorCtr="0"/>
          <a:lstStyle>
            <a:lvl1pPr marL="0" indent="0" algn="l" rtl="0" eaLnBrk="1" fontAlgn="base" hangingPunct="1">
              <a:lnSpc>
                <a:spcPct val="90000"/>
              </a:lnSpc>
              <a:spcBef>
                <a:spcPts val="885"/>
              </a:spcBef>
              <a:spcAft>
                <a:spcPts val="885"/>
              </a:spcAft>
              <a:buClr>
                <a:schemeClr val="tx2"/>
              </a:buClr>
              <a:buSzPct val="100000"/>
              <a:buFont typeface="+mj-lt"/>
              <a:buNone/>
              <a:tabLst>
                <a:tab pos="1062353" algn="l"/>
                <a:tab pos="1585748" algn="l"/>
                <a:tab pos="2109137" algn="l"/>
                <a:tab pos="7925621" algn="r"/>
              </a:tabLst>
              <a:defRPr lang="fr-FR" sz="3970" b="1" dirty="0" smtClean="0">
                <a:solidFill>
                  <a:srgbClr val="2A295C"/>
                </a:solidFill>
                <a:latin typeface="+mn-lt"/>
                <a:ea typeface="+mn-ea"/>
                <a:cs typeface="+mn-cs"/>
              </a:defRPr>
            </a:lvl1pPr>
            <a:lvl2pPr marL="1154264" indent="-448621">
              <a:buClr>
                <a:schemeClr val="tx2"/>
              </a:buClr>
              <a:buSzPct val="100000"/>
              <a:buFont typeface="+mj-lt"/>
              <a:buAutoNum type="alphaLcPeriod"/>
              <a:defRPr b="0"/>
            </a:lvl2pPr>
            <a:lvl3pPr marL="1753980" indent="-336465">
              <a:buClr>
                <a:schemeClr val="tx1"/>
              </a:buClr>
              <a:buFont typeface="+mj-lt"/>
              <a:buAutoNum type="arabicPeriod"/>
              <a:defRPr/>
            </a:lvl3pPr>
            <a:lvl4pPr marL="2447161" indent="-336465">
              <a:buClr>
                <a:schemeClr val="tx1"/>
              </a:buClr>
              <a:buFont typeface="+mj-lt"/>
              <a:buAutoNum type="arabicPeriod"/>
              <a:defRPr/>
            </a:lvl4pPr>
            <a:lvl5pPr marL="2711972" indent="-336465">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49" y="352425"/>
            <a:ext cx="3873270" cy="5803730"/>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50852" rIns="0" bIns="50852" numCol="1" spcCol="0" rtlCol="0" fromWordArt="0" anchor="ctr" anchorCtr="0" forceAA="0" compatLnSpc="1">
            <a:prstTxWarp prst="textNoShape">
              <a:avLst/>
            </a:prstTxWarp>
            <a:noAutofit/>
          </a:bodyPr>
          <a:lstStyle>
            <a:lvl1pPr marL="0" indent="0" algn="ctr">
              <a:defRPr kumimoji="0" lang="fr-FR" sz="18879"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897240" latinLnBrk="0">
              <a:lnSpc>
                <a:spcPct val="100000"/>
              </a:lnSpc>
              <a:spcBef>
                <a:spcPct val="0"/>
              </a:spcBef>
              <a:spcAft>
                <a:spcPct val="0"/>
              </a:spcAft>
              <a:buClrTx/>
              <a:buSzTx/>
              <a:buFontTx/>
              <a:buNone/>
              <a:tabLst/>
            </a:pPr>
            <a:r>
              <a:rPr lang="en-US" noProof="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62353" algn="l"/>
                <a:tab pos="1585748" algn="l"/>
                <a:tab pos="2109137" algn="l"/>
                <a:tab pos="7925621" algn="r"/>
              </a:tabLst>
            </a:pPr>
            <a:endParaRPr lang="en-US" dirty="0">
              <a:solidFill>
                <a:srgbClr val="000000"/>
              </a:solidFill>
            </a:endParaRPr>
          </a:p>
        </p:txBody>
      </p:sp>
    </p:spTree>
    <p:extLst>
      <p:ext uri="{BB962C8B-B14F-4D97-AF65-F5344CB8AC3E}">
        <p14:creationId xmlns:p14="http://schemas.microsoft.com/office/powerpoint/2010/main" val="348435420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20122" tIns="140142" rIns="80083" bIns="100102"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4" y="1573241"/>
            <a:ext cx="11088000" cy="4608512"/>
          </a:xfrm>
        </p:spPr>
        <p:txBody>
          <a:bodyPr/>
          <a:lstStyle>
            <a:lvl1pPr>
              <a:buClr>
                <a:schemeClr val="accent1"/>
              </a:buClr>
              <a:defRPr>
                <a:solidFill>
                  <a:schemeClr val="tx2"/>
                </a:solidFill>
              </a:defRPr>
            </a:lvl1pPr>
            <a:lvl2pPr marL="616855" indent="-261693">
              <a:buClr>
                <a:schemeClr val="accent1"/>
              </a:buClr>
              <a:tabLst>
                <a:tab pos="1585748" algn="l"/>
                <a:tab pos="2286716" algn="l"/>
                <a:tab pos="7925621" algn="r"/>
              </a:tabLst>
              <a:defRPr b="0">
                <a:solidFill>
                  <a:schemeClr val="tx2"/>
                </a:solidFill>
              </a:defRPr>
            </a:lvl2pPr>
            <a:lvl3pPr marL="880102" indent="-172907">
              <a:buClr>
                <a:schemeClr val="bg2"/>
              </a:buClr>
              <a:tabLst>
                <a:tab pos="1062353" algn="l"/>
                <a:tab pos="2109137" algn="l"/>
                <a:tab pos="7925621" algn="r"/>
              </a:tabLst>
              <a:defRPr>
                <a:solidFill>
                  <a:schemeClr val="tx1"/>
                </a:solidFill>
              </a:defRPr>
            </a:lvl3pPr>
            <a:lvl4pPr marL="1585748" indent="-176022">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a:defRPr/>
            </a:pPr>
            <a:fld id="{4FDE6CE5-132B-4432-A695-19B6F7E19CAF}" type="slidenum">
              <a:rPr lang="en-US" smtClean="0"/>
              <a:pPr>
                <a:defRPr/>
              </a:pPr>
              <a:t>‹#›</a:t>
            </a:fld>
            <a:endParaRPr lang="en-US" dirty="0"/>
          </a:p>
        </p:txBody>
      </p:sp>
      <p:sp>
        <p:nvSpPr>
          <p:cNvPr id="3" name="Espace réservé du pied de page 2"/>
          <p:cNvSpPr>
            <a:spLocks noGrp="1"/>
          </p:cNvSpPr>
          <p:nvPr>
            <p:ph type="ftr" sz="quarter" idx="14"/>
          </p:nvPr>
        </p:nvSpPr>
        <p:spPr/>
        <p:txBody>
          <a:bodyPr/>
          <a:lstStyle/>
          <a:p>
            <a:pPr eaLnBrk="0" hangingPunct="0">
              <a:lnSpc>
                <a:spcPct val="90000"/>
              </a:lnSpc>
              <a:buClr>
                <a:srgbClr val="FF3333"/>
              </a:buClr>
              <a:buSzPct val="120000"/>
              <a:tabLst>
                <a:tab pos="1062353" algn="l"/>
                <a:tab pos="1585748" algn="l"/>
                <a:tab pos="2109137" algn="l"/>
                <a:tab pos="7925621" algn="r"/>
              </a:tabLst>
            </a:pPr>
            <a:endParaRPr lang="en-US" dirty="0">
              <a:solidFill>
                <a:srgbClr val="000000"/>
              </a:solidFill>
            </a:endParaRPr>
          </a:p>
        </p:txBody>
      </p:sp>
    </p:spTree>
    <p:extLst>
      <p:ext uri="{BB962C8B-B14F-4D97-AF65-F5344CB8AC3E}">
        <p14:creationId xmlns:p14="http://schemas.microsoft.com/office/powerpoint/2010/main" val="683010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0" name="Picture Placeholder 8"/>
          <p:cNvSpPr>
            <a:spLocks noGrp="1"/>
          </p:cNvSpPr>
          <p:nvPr>
            <p:ph type="pic" sz="quarter" idx="16" hasCustomPrompt="1"/>
          </p:nvPr>
        </p:nvSpPr>
        <p:spPr>
          <a:xfrm>
            <a:off x="628651" y="1625600"/>
            <a:ext cx="4334932"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9"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a:t>[Subtitle]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7"/>
          </p:nvPr>
        </p:nvSpPr>
        <p:spPr/>
        <p:txBody>
          <a:bodyPr/>
          <a:lstStyle/>
          <a:p>
            <a:r>
              <a:rPr lang="en-US" noProof="0"/>
              <a:t>Month 00, YYYY - Title of presentation</a:t>
            </a:r>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39152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554496" y="1573241"/>
            <a:ext cx="6309591" cy="4608512"/>
          </a:xfrm>
        </p:spPr>
        <p:txBody>
          <a:bodyPr/>
          <a:lstStyle>
            <a:lvl1pPr>
              <a:buClr>
                <a:schemeClr val="accent1"/>
              </a:buClr>
              <a:defRPr>
                <a:solidFill>
                  <a:schemeClr val="tx2"/>
                </a:solidFill>
              </a:defRPr>
            </a:lvl1pPr>
            <a:lvl2pPr marL="616855" indent="-261693">
              <a:buClr>
                <a:schemeClr val="accent1"/>
              </a:buClr>
              <a:tabLst>
                <a:tab pos="1585748" algn="l"/>
                <a:tab pos="2286716" algn="l"/>
                <a:tab pos="7925621" algn="r"/>
              </a:tabLst>
              <a:defRPr b="0">
                <a:solidFill>
                  <a:schemeClr val="tx2"/>
                </a:solidFill>
              </a:defRPr>
            </a:lvl2pPr>
            <a:lvl3pPr marL="880102" indent="-172907">
              <a:buClr>
                <a:schemeClr val="bg2"/>
              </a:buClr>
              <a:tabLst>
                <a:tab pos="1062353" algn="l"/>
                <a:tab pos="2109137" algn="l"/>
                <a:tab pos="7925621" algn="r"/>
              </a:tabLst>
              <a:defRPr>
                <a:solidFill>
                  <a:schemeClr val="tx1"/>
                </a:solidFill>
              </a:defRPr>
            </a:lvl3pPr>
            <a:lvl4pPr marL="1585748" indent="-176022">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a:defRPr/>
            </a:pPr>
            <a:fld id="{4FDE6CE5-132B-4432-A695-19B6F7E19CAF}" type="slidenum">
              <a:rPr lang="en-US" smtClean="0"/>
              <a:pPr>
                <a:defRPr/>
              </a:pPr>
              <a:t>‹#›</a:t>
            </a:fld>
            <a:endParaRPr lang="en-US" dirty="0"/>
          </a:p>
        </p:txBody>
      </p:sp>
      <p:sp>
        <p:nvSpPr>
          <p:cNvPr id="4" name="Espace réservé du texte 3"/>
          <p:cNvSpPr>
            <a:spLocks noGrp="1"/>
          </p:cNvSpPr>
          <p:nvPr>
            <p:ph type="body" sz="quarter" idx="14"/>
          </p:nvPr>
        </p:nvSpPr>
        <p:spPr>
          <a:xfrm>
            <a:off x="7349085" y="2838450"/>
            <a:ext cx="4246034"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101705" tIns="50852" rIns="101705" bIns="50852" numCol="1" spcCol="0" rtlCol="0" fromWordArt="0" anchor="ctr" anchorCtr="0" forceAA="0" compatLnSpc="1">
            <a:prstTxWarp prst="textNoShape">
              <a:avLst/>
            </a:prstTxWarp>
            <a:noAutofit/>
          </a:bodyPr>
          <a:lstStyle>
            <a:lvl1pPr marL="0" indent="0" algn="ctr">
              <a:lnSpc>
                <a:spcPct val="100000"/>
              </a:lnSpc>
              <a:buNone/>
              <a:defRPr lang="fr-FR" sz="1941" b="0" kern="1200" smtClean="0">
                <a:solidFill>
                  <a:schemeClr val="tx2"/>
                </a:solidFill>
                <a:latin typeface="Arial" charset="0"/>
              </a:defRPr>
            </a:lvl1pPr>
            <a:lvl2pPr marL="186925" indent="0" algn="ctr">
              <a:buNone/>
              <a:defRPr lang="fr-FR" sz="1941" b="0" kern="1200" smtClean="0">
                <a:solidFill>
                  <a:schemeClr val="tx2"/>
                </a:solidFill>
                <a:latin typeface="Arial" charset="0"/>
                <a:ea typeface="+mn-ea"/>
                <a:cs typeface="+mn-cs"/>
              </a:defRPr>
            </a:lvl2pPr>
            <a:lvl3pPr algn="ctr">
              <a:defRPr lang="fr-FR" sz="1941" b="0" kern="1200" smtClean="0">
                <a:solidFill>
                  <a:schemeClr val="tx2"/>
                </a:solidFill>
                <a:latin typeface="Arial" charset="0"/>
                <a:ea typeface="+mn-ea"/>
                <a:cs typeface="+mn-cs"/>
              </a:defRPr>
            </a:lvl3pPr>
            <a:lvl4pPr algn="ctr">
              <a:defRPr lang="fr-FR" sz="1941" b="0" kern="1200" smtClean="0">
                <a:solidFill>
                  <a:schemeClr val="tx2"/>
                </a:solidFill>
                <a:latin typeface="Arial" charset="0"/>
                <a:ea typeface="+mn-ea"/>
                <a:cs typeface="+mn-cs"/>
              </a:defRPr>
            </a:lvl4pPr>
            <a:lvl5pPr algn="ctr">
              <a:defRPr lang="fr-FR" sz="1941" b="0" kern="1200">
                <a:solidFill>
                  <a:schemeClr val="tx2"/>
                </a:solidFill>
                <a:latin typeface="Arial" charset="0"/>
                <a:ea typeface="+mn-ea"/>
                <a:cs typeface="+mn-cs"/>
              </a:defRPr>
            </a:lvl5pPr>
          </a:lstStyle>
          <a:p>
            <a:pPr lvl="0" algn="ctr">
              <a:spcBef>
                <a:spcPct val="0"/>
              </a:spcBef>
              <a:spcAft>
                <a:spcPct val="0"/>
              </a:spcAft>
            </a:pPr>
            <a:r>
              <a:rPr lang="en-US" noProof="0"/>
              <a:t>Click to edit Master text styles</a:t>
            </a:r>
          </a:p>
        </p:txBody>
      </p:sp>
      <p:sp>
        <p:nvSpPr>
          <p:cNvPr id="9" name="Espace réservé pour une image  8"/>
          <p:cNvSpPr>
            <a:spLocks noGrp="1"/>
          </p:cNvSpPr>
          <p:nvPr>
            <p:ph type="pic" sz="quarter" idx="16"/>
          </p:nvPr>
        </p:nvSpPr>
        <p:spPr>
          <a:xfrm>
            <a:off x="7349084" y="962025"/>
            <a:ext cx="4246034" cy="1819276"/>
          </a:xfrm>
        </p:spPr>
        <p:txBody>
          <a:bodyPr/>
          <a:lstStyle>
            <a:lvl1pPr marL="0" indent="0" algn="ctr">
              <a:buNone/>
              <a:defRPr/>
            </a:lvl1pPr>
          </a:lstStyle>
          <a:p>
            <a:r>
              <a:rPr lang="en-US"/>
              <a:t>Click icon to add picture</a:t>
            </a:r>
            <a:endParaRPr lang="fr-FR"/>
          </a:p>
        </p:txBody>
      </p:sp>
      <p:sp>
        <p:nvSpPr>
          <p:cNvPr id="10" name="Titre 1"/>
          <p:cNvSpPr>
            <a:spLocks noGrp="1"/>
          </p:cNvSpPr>
          <p:nvPr>
            <p:ph type="title"/>
          </p:nvPr>
        </p:nvSpPr>
        <p:spPr bwMode="gray">
          <a:xfrm>
            <a:off x="596901" y="352425"/>
            <a:ext cx="10998201" cy="572489"/>
          </a:xfrm>
          <a:solidFill>
            <a:schemeClr val="accent1"/>
          </a:solidFill>
          <a:ln>
            <a:noFill/>
          </a:ln>
          <a:effectLst/>
        </p:spPr>
        <p:txBody>
          <a:bodyPr vert="horz" wrap="square" lIns="120122" tIns="140142" rIns="80083" bIns="100102"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11" name="ZoneTexte 10"/>
          <p:cNvSpPr txBox="1"/>
          <p:nvPr/>
        </p:nvSpPr>
        <p:spPr>
          <a:xfrm>
            <a:off x="12240689" y="701755"/>
            <a:ext cx="1487432" cy="2803023"/>
          </a:xfrm>
          <a:prstGeom prst="rect">
            <a:avLst/>
          </a:prstGeom>
          <a:noFill/>
        </p:spPr>
        <p:txBody>
          <a:bodyPr wrap="square" lIns="0" tIns="0" rIns="0" bIns="0" rtlCol="0">
            <a:spAutoFit/>
          </a:bodyPr>
          <a:lstStyle/>
          <a:p>
            <a:r>
              <a:rPr lang="en-US" sz="1147" b="1" dirty="0">
                <a:solidFill>
                  <a:srgbClr val="000000"/>
                </a:solidFill>
                <a:cs typeface="+mn-cs"/>
              </a:rPr>
              <a:t>TO</a:t>
            </a:r>
          </a:p>
          <a:p>
            <a:r>
              <a:rPr lang="en-US" sz="1147" b="1" dirty="0">
                <a:solidFill>
                  <a:srgbClr val="000000"/>
                </a:solidFill>
                <a:cs typeface="+mn-cs"/>
              </a:rPr>
              <a:t>REPLACE</a:t>
            </a:r>
            <a:r>
              <a:rPr lang="en-US" sz="1147" dirty="0">
                <a:solidFill>
                  <a:srgbClr val="000000"/>
                </a:solidFill>
                <a:cs typeface="+mn-cs"/>
              </a:rPr>
              <a:t> </a:t>
            </a:r>
            <a:br>
              <a:rPr lang="en-US" sz="1147" dirty="0">
                <a:solidFill>
                  <a:srgbClr val="000000"/>
                </a:solidFill>
                <a:cs typeface="+mn-cs"/>
              </a:rPr>
            </a:br>
            <a:r>
              <a:rPr lang="en-US" sz="1147" dirty="0">
                <a:solidFill>
                  <a:srgbClr val="000000"/>
                </a:solidFill>
                <a:cs typeface="+mn-cs"/>
              </a:rPr>
              <a:t>AN IMAGE: </a:t>
            </a:r>
            <a:r>
              <a:rPr lang="en-US" sz="1147" b="1" dirty="0">
                <a:solidFill>
                  <a:srgbClr val="000000"/>
                </a:solidFill>
                <a:cs typeface="+mn-cs"/>
              </a:rPr>
              <a:t>Click on the image and delete </a:t>
            </a:r>
          </a:p>
          <a:p>
            <a:endParaRPr lang="en-US" sz="1147" b="1" dirty="0">
              <a:solidFill>
                <a:srgbClr val="000000"/>
              </a:solidFill>
              <a:cs typeface="+mn-cs"/>
            </a:endParaRPr>
          </a:p>
          <a:p>
            <a:r>
              <a:rPr lang="en-US" sz="1147" dirty="0">
                <a:solidFill>
                  <a:srgbClr val="000000"/>
                </a:solidFill>
                <a:cs typeface="+mn-cs"/>
              </a:rPr>
              <a:t>then click on the photo icon.</a:t>
            </a:r>
          </a:p>
          <a:p>
            <a:endParaRPr lang="en-US" sz="1147" dirty="0">
              <a:solidFill>
                <a:srgbClr val="000000"/>
              </a:solidFill>
              <a:cs typeface="+mn-cs"/>
            </a:endParaRPr>
          </a:p>
          <a:p>
            <a:r>
              <a:rPr lang="en-US" sz="1147" dirty="0">
                <a:solidFill>
                  <a:srgbClr val="000000"/>
                </a:solidFill>
                <a:cs typeface="+mn-cs"/>
              </a:rPr>
              <a:t>Select your photo and insert</a:t>
            </a:r>
          </a:p>
          <a:p>
            <a:endParaRPr lang="en-US" sz="1147" dirty="0">
              <a:solidFill>
                <a:srgbClr val="000000"/>
              </a:solidFill>
              <a:cs typeface="+mn-cs"/>
            </a:endParaRPr>
          </a:p>
          <a:p>
            <a:r>
              <a:rPr lang="en-US" sz="1147" dirty="0">
                <a:solidFill>
                  <a:srgbClr val="000000"/>
                </a:solidFill>
                <a:cs typeface="+mn-cs"/>
              </a:rPr>
              <a:t>Resize photo if needed by cropping and sliding it </a:t>
            </a:r>
          </a:p>
          <a:p>
            <a:pPr algn="r"/>
            <a:endParaRPr lang="fr-FR" sz="1147" dirty="0">
              <a:solidFill>
                <a:srgbClr val="000000"/>
              </a:solidFill>
              <a:cs typeface="+mn-cs"/>
            </a:endParaRPr>
          </a:p>
          <a:p>
            <a:pPr algn="r"/>
            <a:endParaRPr lang="fr-FR" sz="1147" dirty="0">
              <a:solidFill>
                <a:srgbClr val="000000"/>
              </a:solidFill>
              <a:cs typeface="+mn-cs"/>
            </a:endParaRPr>
          </a:p>
        </p:txBody>
      </p:sp>
      <p:sp>
        <p:nvSpPr>
          <p:cNvPr id="2" name="Espace réservé du pied de page 1"/>
          <p:cNvSpPr>
            <a:spLocks noGrp="1"/>
          </p:cNvSpPr>
          <p:nvPr>
            <p:ph type="ftr" sz="quarter" idx="17"/>
          </p:nvPr>
        </p:nvSpPr>
        <p:spPr/>
        <p:txBody>
          <a:bodyPr/>
          <a:lstStyle/>
          <a:p>
            <a:pPr eaLnBrk="0" hangingPunct="0">
              <a:lnSpc>
                <a:spcPct val="90000"/>
              </a:lnSpc>
              <a:buClr>
                <a:srgbClr val="FF3333"/>
              </a:buClr>
              <a:buSzPct val="120000"/>
              <a:tabLst>
                <a:tab pos="1062353" algn="l"/>
                <a:tab pos="1585748" algn="l"/>
                <a:tab pos="2109137" algn="l"/>
                <a:tab pos="7925621" algn="r"/>
              </a:tabLst>
            </a:pPr>
            <a:endParaRPr lang="en-US" dirty="0">
              <a:solidFill>
                <a:srgbClr val="000000"/>
              </a:solidFill>
            </a:endParaRPr>
          </a:p>
        </p:txBody>
      </p:sp>
    </p:spTree>
    <p:extLst>
      <p:ext uri="{BB962C8B-B14F-4D97-AF65-F5344CB8AC3E}">
        <p14:creationId xmlns:p14="http://schemas.microsoft.com/office/powerpoint/2010/main" val="78698308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20122" tIns="140142" rIns="80083" bIns="100102" numCol="1" anchor="t" anchorCtr="0" compatLnSpc="1">
            <a:prstTxWarp prst="textNoShape">
              <a:avLst/>
            </a:prstTxWarp>
            <a:spAutoFit/>
          </a:bodyPr>
          <a:lstStyle>
            <a:lvl1pPr>
              <a:defRPr lang="fr-FR" dirty="0"/>
            </a:lvl1pPr>
          </a:lstStyle>
          <a:p>
            <a:pPr lvl="0"/>
            <a:r>
              <a:rPr lang="en-US" noProof="0" dirty="0"/>
              <a:t>TEXT AND IMAGE WITH 1 LINE TITLE</a:t>
            </a:r>
          </a:p>
        </p:txBody>
      </p:sp>
      <p:sp>
        <p:nvSpPr>
          <p:cNvPr id="3" name="Espace réservé du numéro de diapositive 2"/>
          <p:cNvSpPr>
            <a:spLocks noGrp="1"/>
          </p:cNvSpPr>
          <p:nvPr>
            <p:ph type="sldNum" sz="quarter" idx="10"/>
          </p:nvPr>
        </p:nvSpPr>
        <p:spPr/>
        <p:txBody>
          <a:bodyPr/>
          <a:lstStyle/>
          <a:p>
            <a:pPr>
              <a:defRPr/>
            </a:pPr>
            <a:fld id="{4FDE6CE5-132B-4432-A695-19B6F7E19CAF}" type="slidenum">
              <a:rPr lang="en-US" smtClean="0"/>
              <a:pPr>
                <a:defRPr/>
              </a:pPr>
              <a:t>‹#›</a:t>
            </a:fld>
            <a:endParaRPr lang="en-US" dirty="0"/>
          </a:p>
        </p:txBody>
      </p:sp>
      <p:sp>
        <p:nvSpPr>
          <p:cNvPr id="7" name="Espace réservé pour une image  6"/>
          <p:cNvSpPr>
            <a:spLocks noGrp="1"/>
          </p:cNvSpPr>
          <p:nvPr>
            <p:ph type="pic" sz="quarter" idx="12"/>
          </p:nvPr>
        </p:nvSpPr>
        <p:spPr>
          <a:xfrm>
            <a:off x="596898" y="954160"/>
            <a:ext cx="3624000" cy="5202000"/>
          </a:xfrm>
          <a:noFill/>
        </p:spPr>
        <p:txBody>
          <a:bodyPr/>
          <a:lstStyle>
            <a:lvl1pPr marL="0" indent="0" algn="ctr">
              <a:buNone/>
              <a:defRPr/>
            </a:lvl1pPr>
          </a:lstStyle>
          <a:p>
            <a:r>
              <a:rPr lang="en-US"/>
              <a:t>Click icon to add picture</a:t>
            </a:r>
            <a:endParaRPr lang="fr-FR" dirty="0"/>
          </a:p>
        </p:txBody>
      </p:sp>
      <p:sp>
        <p:nvSpPr>
          <p:cNvPr id="6" name="Espace réservé du texte 5"/>
          <p:cNvSpPr>
            <a:spLocks noGrp="1"/>
          </p:cNvSpPr>
          <p:nvPr>
            <p:ph type="body" sz="quarter" idx="13"/>
          </p:nvPr>
        </p:nvSpPr>
        <p:spPr>
          <a:xfrm>
            <a:off x="4463819"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16855" indent="-261693">
              <a:buClr>
                <a:schemeClr val="accent1"/>
              </a:buClr>
              <a:tabLst>
                <a:tab pos="1585748" algn="l"/>
                <a:tab pos="2286716" algn="l"/>
                <a:tab pos="7925621" algn="r"/>
              </a:tabLst>
              <a:defRPr lang="fr-FR" dirty="0" smtClean="0"/>
            </a:lvl2pPr>
            <a:lvl3pPr marL="880102" indent="-172907">
              <a:buClr>
                <a:schemeClr val="bg2"/>
              </a:buClr>
              <a:tabLst>
                <a:tab pos="1062353" algn="l"/>
                <a:tab pos="2109137" algn="l"/>
                <a:tab pos="7925621" algn="r"/>
              </a:tabLst>
              <a:defRPr lang="fr-FR" dirty="0" smtClean="0"/>
            </a:lvl3pPr>
            <a:lvl4pPr marL="1585748" indent="-176022">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ZoneTexte 8"/>
          <p:cNvSpPr txBox="1"/>
          <p:nvPr/>
        </p:nvSpPr>
        <p:spPr>
          <a:xfrm>
            <a:off x="-1584847" y="1872115"/>
            <a:ext cx="1487432" cy="2647300"/>
          </a:xfrm>
          <a:prstGeom prst="rect">
            <a:avLst/>
          </a:prstGeom>
          <a:noFill/>
        </p:spPr>
        <p:txBody>
          <a:bodyPr wrap="square" lIns="0" tIns="0" rIns="0" bIns="0" rtlCol="0">
            <a:spAutoFit/>
          </a:bodyPr>
          <a:lstStyle/>
          <a:p>
            <a:pPr algn="r"/>
            <a:r>
              <a:rPr lang="en-US" sz="1147" b="1" dirty="0">
                <a:solidFill>
                  <a:srgbClr val="000000"/>
                </a:solidFill>
                <a:cs typeface="+mn-cs"/>
              </a:rPr>
              <a:t>TO</a:t>
            </a:r>
          </a:p>
          <a:p>
            <a:pPr algn="r"/>
            <a:r>
              <a:rPr lang="en-US" sz="1147" b="1" dirty="0">
                <a:solidFill>
                  <a:srgbClr val="000000"/>
                </a:solidFill>
                <a:cs typeface="+mn-cs"/>
              </a:rPr>
              <a:t>REPLACE</a:t>
            </a:r>
            <a:r>
              <a:rPr lang="en-US" sz="1147" dirty="0">
                <a:solidFill>
                  <a:srgbClr val="000000"/>
                </a:solidFill>
                <a:cs typeface="+mn-cs"/>
              </a:rPr>
              <a:t> </a:t>
            </a:r>
            <a:br>
              <a:rPr lang="en-US" sz="1147" dirty="0">
                <a:solidFill>
                  <a:srgbClr val="000000"/>
                </a:solidFill>
                <a:cs typeface="+mn-cs"/>
              </a:rPr>
            </a:br>
            <a:r>
              <a:rPr lang="en-US" sz="1147" dirty="0">
                <a:solidFill>
                  <a:srgbClr val="000000"/>
                </a:solidFill>
                <a:cs typeface="+mn-cs"/>
              </a:rPr>
              <a:t>AN IMAGE: </a:t>
            </a:r>
            <a:r>
              <a:rPr lang="en-US" sz="1147" b="1" dirty="0">
                <a:solidFill>
                  <a:srgbClr val="000000"/>
                </a:solidFill>
                <a:cs typeface="+mn-cs"/>
              </a:rPr>
              <a:t>Click on the image and delete </a:t>
            </a:r>
          </a:p>
          <a:p>
            <a:pPr algn="r"/>
            <a:endParaRPr lang="en-US" sz="1147" b="1" dirty="0">
              <a:solidFill>
                <a:srgbClr val="000000"/>
              </a:solidFill>
              <a:cs typeface="+mn-cs"/>
            </a:endParaRPr>
          </a:p>
          <a:p>
            <a:pPr algn="r"/>
            <a:r>
              <a:rPr lang="en-US" sz="1147" dirty="0">
                <a:solidFill>
                  <a:srgbClr val="000000"/>
                </a:solidFill>
                <a:cs typeface="+mn-cs"/>
              </a:rPr>
              <a:t>then click on the photo icon.</a:t>
            </a:r>
          </a:p>
          <a:p>
            <a:pPr algn="r"/>
            <a:endParaRPr lang="en-US" sz="1147" dirty="0">
              <a:solidFill>
                <a:srgbClr val="000000"/>
              </a:solidFill>
              <a:cs typeface="+mn-cs"/>
            </a:endParaRPr>
          </a:p>
          <a:p>
            <a:pPr algn="r"/>
            <a:r>
              <a:rPr lang="en-US" sz="1147" dirty="0">
                <a:solidFill>
                  <a:srgbClr val="000000"/>
                </a:solidFill>
                <a:cs typeface="+mn-cs"/>
              </a:rPr>
              <a:t>Select your photo and insert</a:t>
            </a:r>
          </a:p>
          <a:p>
            <a:pPr algn="r"/>
            <a:endParaRPr lang="en-US" sz="1147" dirty="0">
              <a:solidFill>
                <a:srgbClr val="000000"/>
              </a:solidFill>
              <a:cs typeface="+mn-cs"/>
            </a:endParaRPr>
          </a:p>
          <a:p>
            <a:pPr algn="r"/>
            <a:r>
              <a:rPr lang="en-US" sz="1147" dirty="0">
                <a:solidFill>
                  <a:srgbClr val="000000"/>
                </a:solidFill>
                <a:cs typeface="+mn-cs"/>
              </a:rPr>
              <a:t>Resize photo if needed by cropping and sliding it </a:t>
            </a:r>
          </a:p>
          <a:p>
            <a:pPr algn="r"/>
            <a:endParaRPr lang="fr-FR" sz="1147" dirty="0">
              <a:solidFill>
                <a:srgbClr val="000000"/>
              </a:solidFill>
              <a:cs typeface="+mn-cs"/>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62353" algn="l"/>
                <a:tab pos="1585748" algn="l"/>
                <a:tab pos="2109137" algn="l"/>
                <a:tab pos="7925621" algn="r"/>
              </a:tabLst>
            </a:pPr>
            <a:endParaRPr lang="en-US" dirty="0">
              <a:solidFill>
                <a:srgbClr val="000000"/>
              </a:solidFill>
            </a:endParaRPr>
          </a:p>
        </p:txBody>
      </p:sp>
    </p:spTree>
    <p:extLst>
      <p:ext uri="{BB962C8B-B14F-4D97-AF65-F5344CB8AC3E}">
        <p14:creationId xmlns:p14="http://schemas.microsoft.com/office/powerpoint/2010/main" val="326098143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20122" tIns="140142" rIns="80083" bIns="100102" numCol="1" anchor="t" anchorCtr="0" compatLnSpc="1">
            <a:prstTxWarp prst="textNoShape">
              <a:avLst/>
            </a:prstTxWarp>
            <a:spAutoFit/>
          </a:bodyPr>
          <a:lstStyle>
            <a:lvl1pPr>
              <a:defRPr lang="fr-FR" dirty="0"/>
            </a:lvl1pPr>
          </a:lstStyle>
          <a:p>
            <a:pPr lvl="0"/>
            <a:r>
              <a:rPr lang="en-US" noProof="0" dirty="0"/>
              <a:t>TEXT AND FOCUS WITH 1 LINE TITLE</a:t>
            </a:r>
          </a:p>
        </p:txBody>
      </p:sp>
      <p:sp>
        <p:nvSpPr>
          <p:cNvPr id="3" name="Espace réservé du numéro de diapositive 2"/>
          <p:cNvSpPr>
            <a:spLocks noGrp="1"/>
          </p:cNvSpPr>
          <p:nvPr>
            <p:ph type="sldNum" sz="quarter" idx="10"/>
          </p:nvPr>
        </p:nvSpPr>
        <p:spPr/>
        <p:txBody>
          <a:bodyPr/>
          <a:lstStyle/>
          <a:p>
            <a:pPr>
              <a:defRPr/>
            </a:pPr>
            <a:fld id="{4FDE6CE5-132B-4432-A695-19B6F7E19CAF}" type="slidenum">
              <a:rPr lang="en-US" smtClean="0"/>
              <a:pPr>
                <a:defRPr/>
              </a:pPr>
              <a:t>‹#›</a:t>
            </a:fld>
            <a:endParaRPr lang="en-US" dirty="0"/>
          </a:p>
        </p:txBody>
      </p:sp>
      <p:sp>
        <p:nvSpPr>
          <p:cNvPr id="6" name="Espace réservé du texte 5"/>
          <p:cNvSpPr>
            <a:spLocks noGrp="1"/>
          </p:cNvSpPr>
          <p:nvPr>
            <p:ph type="body" sz="quarter" idx="13"/>
          </p:nvPr>
        </p:nvSpPr>
        <p:spPr>
          <a:xfrm>
            <a:off x="4463819"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16855" indent="-261693">
              <a:buClr>
                <a:schemeClr val="accent1"/>
              </a:buClr>
              <a:tabLst>
                <a:tab pos="1585748" algn="l"/>
                <a:tab pos="2286716" algn="l"/>
                <a:tab pos="7925621" algn="r"/>
              </a:tabLst>
              <a:defRPr lang="fr-FR" dirty="0" smtClean="0"/>
            </a:lvl2pPr>
            <a:lvl3pPr marL="880102" indent="-172907">
              <a:buClr>
                <a:schemeClr val="bg2"/>
              </a:buClr>
              <a:tabLst>
                <a:tab pos="1062353" algn="l"/>
                <a:tab pos="2109137" algn="l"/>
                <a:tab pos="7925621" algn="r"/>
              </a:tabLst>
              <a:defRPr lang="fr-FR" dirty="0" smtClean="0"/>
            </a:lvl3pPr>
            <a:lvl4pPr marL="1585748" indent="-176022">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Espace réservé du texte 4"/>
          <p:cNvSpPr>
            <a:spLocks noGrp="1"/>
          </p:cNvSpPr>
          <p:nvPr>
            <p:ph type="body" sz="quarter" idx="14"/>
          </p:nvPr>
        </p:nvSpPr>
        <p:spPr>
          <a:xfrm>
            <a:off x="592685" y="981076"/>
            <a:ext cx="3636433" cy="5165725"/>
          </a:xfrm>
          <a:solidFill>
            <a:schemeClr val="bg2"/>
          </a:solidFill>
        </p:spPr>
        <p:txBody>
          <a:bodyPr lIns="80083" rIns="120122" anchor="ctr" anchorCtr="0"/>
          <a:lstStyle>
            <a:lvl1pPr marL="0" indent="0" algn="r">
              <a:buNone/>
              <a:defRPr/>
            </a:lvl1pPr>
          </a:lstStyle>
          <a:p>
            <a:pPr lvl="0"/>
            <a:r>
              <a:rPr lang="en-US" noProof="0"/>
              <a:t>Click to edit Master text styles</a:t>
            </a:r>
          </a:p>
        </p:txBody>
      </p:sp>
      <p:sp>
        <p:nvSpPr>
          <p:cNvPr id="4" name="Espace réservé du pied de page 3"/>
          <p:cNvSpPr>
            <a:spLocks noGrp="1"/>
          </p:cNvSpPr>
          <p:nvPr>
            <p:ph type="ftr" sz="quarter" idx="15"/>
          </p:nvPr>
        </p:nvSpPr>
        <p:spPr/>
        <p:txBody>
          <a:bodyPr/>
          <a:lstStyle/>
          <a:p>
            <a:pPr eaLnBrk="0" hangingPunct="0">
              <a:lnSpc>
                <a:spcPct val="90000"/>
              </a:lnSpc>
              <a:buClr>
                <a:srgbClr val="FF3333"/>
              </a:buClr>
              <a:buSzPct val="120000"/>
              <a:tabLst>
                <a:tab pos="1062353" algn="l"/>
                <a:tab pos="1585748" algn="l"/>
                <a:tab pos="2109137" algn="l"/>
                <a:tab pos="7925621" algn="r"/>
              </a:tabLst>
            </a:pPr>
            <a:endParaRPr lang="en-US" dirty="0">
              <a:solidFill>
                <a:srgbClr val="000000"/>
              </a:solidFill>
            </a:endParaRPr>
          </a:p>
        </p:txBody>
      </p:sp>
    </p:spTree>
    <p:extLst>
      <p:ext uri="{BB962C8B-B14F-4D97-AF65-F5344CB8AC3E}">
        <p14:creationId xmlns:p14="http://schemas.microsoft.com/office/powerpoint/2010/main" val="198266124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20122" tIns="140142" rIns="80083" bIns="100102" numCol="1" anchor="t" anchorCtr="0" compatLnSpc="1">
            <a:prstTxWarp prst="textNoShape">
              <a:avLst/>
            </a:prstTxWarp>
            <a:spAutoFit/>
          </a:bodyPr>
          <a:lstStyle>
            <a:lvl1pPr>
              <a:defRPr lang="fr-FR" dirty="0"/>
            </a:lvl1pPr>
          </a:lstStyle>
          <a:p>
            <a:pPr lvl="0"/>
            <a:r>
              <a:rPr lang="en-US" noProof="0" dirty="0"/>
              <a:t>TEXT AND FOCUS AND CHART WITH 1 LINE TITLE</a:t>
            </a:r>
          </a:p>
        </p:txBody>
      </p:sp>
      <p:sp>
        <p:nvSpPr>
          <p:cNvPr id="7" name="Espace réservé du texte 6"/>
          <p:cNvSpPr>
            <a:spLocks noGrp="1"/>
          </p:cNvSpPr>
          <p:nvPr>
            <p:ph type="body" sz="quarter" idx="12"/>
          </p:nvPr>
        </p:nvSpPr>
        <p:spPr>
          <a:xfrm>
            <a:off x="554494" y="1573240"/>
            <a:ext cx="11088000" cy="1855760"/>
          </a:xfrm>
        </p:spPr>
        <p:txBody>
          <a:bodyPr/>
          <a:lstStyle>
            <a:lvl1pPr marL="0" indent="0">
              <a:buClr>
                <a:schemeClr val="accent1"/>
              </a:buClr>
              <a:buFont typeface="Arial" pitchFamily="34" charset="0"/>
              <a:buNone/>
              <a:defRPr>
                <a:solidFill>
                  <a:schemeClr val="tx2"/>
                </a:solidFill>
              </a:defRPr>
            </a:lvl1pPr>
            <a:lvl2pPr marL="616855" indent="-261693">
              <a:buClr>
                <a:schemeClr val="accent1"/>
              </a:buClr>
              <a:tabLst>
                <a:tab pos="1585748" algn="l"/>
                <a:tab pos="2286716" algn="l"/>
                <a:tab pos="7925621" algn="r"/>
              </a:tabLst>
              <a:defRPr b="0"/>
            </a:lvl2pPr>
            <a:lvl3pPr marL="880102" indent="-172907">
              <a:buClr>
                <a:schemeClr val="bg2"/>
              </a:buClr>
              <a:tabLst>
                <a:tab pos="1062353" algn="l"/>
                <a:tab pos="2109137" algn="l"/>
                <a:tab pos="7925621" algn="r"/>
              </a:tabLst>
              <a:defRPr/>
            </a:lvl3pPr>
            <a:lvl4pPr marL="1585748" indent="-176022">
              <a:buClr>
                <a:schemeClr val="bg2"/>
              </a:buClr>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 name="Espace réservé du numéro de diapositive 5"/>
          <p:cNvSpPr>
            <a:spLocks noGrp="1"/>
          </p:cNvSpPr>
          <p:nvPr>
            <p:ph type="sldNum" sz="quarter" idx="13"/>
          </p:nvPr>
        </p:nvSpPr>
        <p:spPr/>
        <p:txBody>
          <a:bodyPr/>
          <a:lstStyle/>
          <a:p>
            <a:pPr>
              <a:defRPr/>
            </a:pPr>
            <a:fld id="{4FDE6CE5-132B-4432-A695-19B6F7E19CAF}" type="slidenum">
              <a:rPr lang="en-US" smtClean="0"/>
              <a:pPr>
                <a:defRPr/>
              </a:pPr>
              <a:t>‹#›</a:t>
            </a:fld>
            <a:endParaRPr lang="en-US" dirty="0"/>
          </a:p>
        </p:txBody>
      </p:sp>
      <p:sp>
        <p:nvSpPr>
          <p:cNvPr id="4" name="Espace réservé du texte 3"/>
          <p:cNvSpPr>
            <a:spLocks noGrp="1"/>
          </p:cNvSpPr>
          <p:nvPr>
            <p:ph type="body" sz="quarter" idx="14"/>
          </p:nvPr>
        </p:nvSpPr>
        <p:spPr bwMode="gray">
          <a:xfrm>
            <a:off x="596900" y="3429000"/>
            <a:ext cx="3632200" cy="2305050"/>
          </a:xfrm>
          <a:solidFill>
            <a:schemeClr val="tx2"/>
          </a:solidFill>
        </p:spPr>
        <p:txBody>
          <a:bodyPr anchor="ctr" anchorCtr="0"/>
          <a:lstStyle>
            <a:lvl1pPr marL="0" indent="0" algn="ctr">
              <a:buFontTx/>
              <a:buNone/>
              <a:defRPr sz="3970" b="0">
                <a:solidFill>
                  <a:schemeClr val="bg1"/>
                </a:solidFill>
              </a:defRPr>
            </a:lvl1pPr>
            <a:lvl2pPr marL="3119" indent="0" algn="ctr">
              <a:buFontTx/>
              <a:buNone/>
              <a:defRPr>
                <a:solidFill>
                  <a:schemeClr val="bg1"/>
                </a:solidFill>
              </a:defRPr>
            </a:lvl2pPr>
          </a:lstStyle>
          <a:p>
            <a:pPr lvl="0"/>
            <a:r>
              <a:rPr lang="en-US" noProof="0"/>
              <a:t>Click to edit Master text styles</a:t>
            </a:r>
          </a:p>
          <a:p>
            <a:pPr lvl="1"/>
            <a:r>
              <a:rPr lang="en-US" noProof="0"/>
              <a:t>Second level</a:t>
            </a:r>
          </a:p>
        </p:txBody>
      </p:sp>
      <p:sp>
        <p:nvSpPr>
          <p:cNvPr id="3" name="Espace réservé du pied de page 2"/>
          <p:cNvSpPr>
            <a:spLocks noGrp="1"/>
          </p:cNvSpPr>
          <p:nvPr>
            <p:ph type="ftr" sz="quarter" idx="15"/>
          </p:nvPr>
        </p:nvSpPr>
        <p:spPr/>
        <p:txBody>
          <a:bodyPr/>
          <a:lstStyle/>
          <a:p>
            <a:pPr eaLnBrk="0" hangingPunct="0">
              <a:lnSpc>
                <a:spcPct val="90000"/>
              </a:lnSpc>
              <a:buClr>
                <a:srgbClr val="FF3333"/>
              </a:buClr>
              <a:buSzPct val="120000"/>
              <a:tabLst>
                <a:tab pos="1062353" algn="l"/>
                <a:tab pos="1585748" algn="l"/>
                <a:tab pos="2109137" algn="l"/>
                <a:tab pos="7925621" algn="r"/>
              </a:tabLst>
            </a:pPr>
            <a:endParaRPr lang="en-US" dirty="0">
              <a:solidFill>
                <a:srgbClr val="000000"/>
              </a:solidFill>
            </a:endParaRPr>
          </a:p>
        </p:txBody>
      </p:sp>
    </p:spTree>
    <p:extLst>
      <p:ext uri="{BB962C8B-B14F-4D97-AF65-F5344CB8AC3E}">
        <p14:creationId xmlns:p14="http://schemas.microsoft.com/office/powerpoint/2010/main" val="388098967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20122" tIns="140142" rIns="80083" bIns="100102" numCol="1" anchor="t" anchorCtr="0" compatLnSpc="1">
            <a:prstTxWarp prst="textNoShape">
              <a:avLst/>
            </a:prstTxWarp>
            <a:spAutoFit/>
          </a:bodyPr>
          <a:lstStyle>
            <a:lvl1pPr>
              <a:defRPr lang="fr-FR" dirty="0"/>
            </a:lvl1pPr>
          </a:lstStyle>
          <a:p>
            <a:pPr lvl="0"/>
            <a:r>
              <a:rPr lang="en-US" noProof="0" dirty="0"/>
              <a:t>TITLE</a:t>
            </a:r>
          </a:p>
        </p:txBody>
      </p:sp>
      <p:sp>
        <p:nvSpPr>
          <p:cNvPr id="3" name="Espace réservé du numéro de diapositive 2"/>
          <p:cNvSpPr>
            <a:spLocks noGrp="1"/>
          </p:cNvSpPr>
          <p:nvPr>
            <p:ph type="sldNum" sz="quarter" idx="10"/>
          </p:nvPr>
        </p:nvSpPr>
        <p:spPr/>
        <p:txBody>
          <a:bodyPr/>
          <a:lstStyle/>
          <a:p>
            <a:pPr>
              <a:defRPr/>
            </a:pPr>
            <a:fld id="{4FDE6CE5-132B-4432-A695-19B6F7E19CAF}" type="slidenum">
              <a:rPr lang="en-US" smtClean="0"/>
              <a:pPr>
                <a:defRPr/>
              </a:pPr>
              <a:t>‹#›</a:t>
            </a:fld>
            <a:endParaRPr lang="en-US" dirty="0"/>
          </a:p>
        </p:txBody>
      </p:sp>
      <p:sp>
        <p:nvSpPr>
          <p:cNvPr id="4" name="Espace réservé du pied de page 3"/>
          <p:cNvSpPr>
            <a:spLocks noGrp="1"/>
          </p:cNvSpPr>
          <p:nvPr>
            <p:ph type="ftr" sz="quarter" idx="11"/>
          </p:nvPr>
        </p:nvSpPr>
        <p:spPr/>
        <p:txBody>
          <a:bodyPr/>
          <a:lstStyle/>
          <a:p>
            <a:pPr eaLnBrk="0" hangingPunct="0">
              <a:lnSpc>
                <a:spcPct val="90000"/>
              </a:lnSpc>
              <a:buClr>
                <a:srgbClr val="FF3333"/>
              </a:buClr>
              <a:buSzPct val="120000"/>
              <a:tabLst>
                <a:tab pos="1062353" algn="l"/>
                <a:tab pos="1585748" algn="l"/>
                <a:tab pos="2109137" algn="l"/>
                <a:tab pos="7925621" algn="r"/>
              </a:tabLst>
            </a:pPr>
            <a:endParaRPr lang="en-US" dirty="0">
              <a:solidFill>
                <a:srgbClr val="000000"/>
              </a:solidFill>
            </a:endParaRPr>
          </a:p>
        </p:txBody>
      </p:sp>
    </p:spTree>
    <p:extLst>
      <p:ext uri="{BB962C8B-B14F-4D97-AF65-F5344CB8AC3E}">
        <p14:creationId xmlns:p14="http://schemas.microsoft.com/office/powerpoint/2010/main" val="267852006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18" y="352423"/>
            <a:ext cx="7416799" cy="846000"/>
          </a:xfrm>
          <a:ln>
            <a:noFill/>
          </a:ln>
        </p:spPr>
        <p:txBody>
          <a:bodyPr tIns="140142" bIns="100102">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a:defRPr/>
            </a:pPr>
            <a:fld id="{4FDE6CE5-132B-4432-A695-19B6F7E19CAF}" type="slidenum">
              <a:rPr lang="en-US" smtClean="0"/>
              <a:pPr>
                <a:defRPr/>
              </a:pPr>
              <a:t>‹#›</a:t>
            </a:fld>
            <a:endParaRPr lang="en-US" dirty="0"/>
          </a:p>
        </p:txBody>
      </p:sp>
      <p:sp>
        <p:nvSpPr>
          <p:cNvPr id="8" name="Espace réservé pour une image  7"/>
          <p:cNvSpPr>
            <a:spLocks noGrp="1"/>
          </p:cNvSpPr>
          <p:nvPr>
            <p:ph type="pic" sz="quarter" idx="11"/>
          </p:nvPr>
        </p:nvSpPr>
        <p:spPr>
          <a:xfrm>
            <a:off x="8100483" y="352423"/>
            <a:ext cx="1689600" cy="844550"/>
          </a:xfrm>
        </p:spPr>
        <p:txBody>
          <a:bodyPr/>
          <a:lstStyle>
            <a:lvl1pPr marL="0" indent="0" algn="ctr">
              <a:buNone/>
              <a:defRPr b="0"/>
            </a:lvl1pPr>
          </a:lstStyle>
          <a:p>
            <a:r>
              <a:rPr lang="en-US"/>
              <a:t>Click icon to add picture</a:t>
            </a:r>
            <a:endParaRPr lang="fr-FR" dirty="0"/>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a:t>Click icon to add picture</a:t>
            </a:r>
            <a:endParaRPr lang="fr-FR" dirty="0"/>
          </a:p>
        </p:txBody>
      </p:sp>
      <p:sp>
        <p:nvSpPr>
          <p:cNvPr id="10" name="ZoneTexte 9"/>
          <p:cNvSpPr txBox="1"/>
          <p:nvPr/>
        </p:nvSpPr>
        <p:spPr>
          <a:xfrm>
            <a:off x="12285894" y="332670"/>
            <a:ext cx="1487432" cy="2491576"/>
          </a:xfrm>
          <a:prstGeom prst="rect">
            <a:avLst/>
          </a:prstGeom>
          <a:noFill/>
        </p:spPr>
        <p:txBody>
          <a:bodyPr wrap="square" lIns="0" tIns="0" rIns="0" bIns="0" rtlCol="0">
            <a:spAutoFit/>
          </a:bodyPr>
          <a:lstStyle/>
          <a:p>
            <a:r>
              <a:rPr lang="en-US" sz="1147" b="1" dirty="0">
                <a:solidFill>
                  <a:srgbClr val="000000"/>
                </a:solidFill>
                <a:cs typeface="+mn-cs"/>
              </a:rPr>
              <a:t>TO</a:t>
            </a:r>
          </a:p>
          <a:p>
            <a:r>
              <a:rPr lang="en-US" sz="1147" b="1" dirty="0">
                <a:solidFill>
                  <a:srgbClr val="000000"/>
                </a:solidFill>
                <a:cs typeface="+mn-cs"/>
              </a:rPr>
              <a:t>REPLACE</a:t>
            </a:r>
            <a:r>
              <a:rPr lang="en-US" sz="1147" dirty="0">
                <a:solidFill>
                  <a:srgbClr val="000000"/>
                </a:solidFill>
                <a:cs typeface="+mn-cs"/>
              </a:rPr>
              <a:t> </a:t>
            </a:r>
            <a:br>
              <a:rPr lang="en-US" sz="1147" dirty="0">
                <a:solidFill>
                  <a:srgbClr val="000000"/>
                </a:solidFill>
                <a:cs typeface="+mn-cs"/>
              </a:rPr>
            </a:br>
            <a:r>
              <a:rPr lang="en-US" sz="1147" dirty="0">
                <a:solidFill>
                  <a:srgbClr val="000000"/>
                </a:solidFill>
                <a:cs typeface="+mn-cs"/>
              </a:rPr>
              <a:t>AN IMAGE: </a:t>
            </a:r>
            <a:r>
              <a:rPr lang="en-US" sz="1147" b="1" dirty="0">
                <a:solidFill>
                  <a:srgbClr val="000000"/>
                </a:solidFill>
                <a:cs typeface="+mn-cs"/>
              </a:rPr>
              <a:t>Click on the image and delete </a:t>
            </a:r>
          </a:p>
          <a:p>
            <a:endParaRPr lang="en-US" sz="1147" b="1" dirty="0">
              <a:solidFill>
                <a:srgbClr val="000000"/>
              </a:solidFill>
              <a:cs typeface="+mn-cs"/>
            </a:endParaRPr>
          </a:p>
          <a:p>
            <a:r>
              <a:rPr lang="en-US" sz="1147" dirty="0">
                <a:solidFill>
                  <a:srgbClr val="000000"/>
                </a:solidFill>
                <a:cs typeface="+mn-cs"/>
              </a:rPr>
              <a:t>then click on the photo icon.</a:t>
            </a:r>
          </a:p>
          <a:p>
            <a:endParaRPr lang="en-US" sz="1147" dirty="0">
              <a:solidFill>
                <a:srgbClr val="000000"/>
              </a:solidFill>
              <a:cs typeface="+mn-cs"/>
            </a:endParaRPr>
          </a:p>
          <a:p>
            <a:r>
              <a:rPr lang="en-US" sz="1147" dirty="0">
                <a:solidFill>
                  <a:srgbClr val="000000"/>
                </a:solidFill>
                <a:cs typeface="+mn-cs"/>
              </a:rPr>
              <a:t>Select your photo and insert</a:t>
            </a:r>
          </a:p>
          <a:p>
            <a:endParaRPr lang="en-US" sz="1147" dirty="0">
              <a:solidFill>
                <a:srgbClr val="000000"/>
              </a:solidFill>
              <a:cs typeface="+mn-cs"/>
            </a:endParaRPr>
          </a:p>
          <a:p>
            <a:r>
              <a:rPr lang="en-US" sz="1147" dirty="0">
                <a:solidFill>
                  <a:srgbClr val="000000"/>
                </a:solidFill>
                <a:cs typeface="+mn-cs"/>
              </a:rPr>
              <a:t>Resize photo if needed by cropping and sliding it </a:t>
            </a:r>
          </a:p>
        </p:txBody>
      </p:sp>
      <p:sp>
        <p:nvSpPr>
          <p:cNvPr id="12" name="Espace réservé du texte 11"/>
          <p:cNvSpPr>
            <a:spLocks noGrp="1"/>
          </p:cNvSpPr>
          <p:nvPr>
            <p:ph type="body" sz="quarter" idx="13"/>
          </p:nvPr>
        </p:nvSpPr>
        <p:spPr>
          <a:xfrm>
            <a:off x="601135" y="1567063"/>
            <a:ext cx="10993966" cy="997843"/>
          </a:xfrm>
        </p:spPr>
        <p:txBody>
          <a:bodyPr/>
          <a:lstStyle>
            <a:lvl2pPr marL="612180" indent="-261693">
              <a:tabLst>
                <a:tab pos="1585748" algn="l"/>
                <a:tab pos="2286716" algn="l"/>
                <a:tab pos="7925621" algn="r"/>
              </a:tabLst>
              <a:defRPr/>
            </a:lvl2pPr>
            <a:lvl3pPr marL="880102" indent="-172907">
              <a:tabLst>
                <a:tab pos="1062353" algn="l"/>
                <a:tab pos="2109137" algn="l"/>
                <a:tab pos="7925621" algn="r"/>
              </a:tabLst>
              <a:defRPr/>
            </a:lvl3pPr>
          </a:lstStyle>
          <a:p>
            <a:pPr lvl="0"/>
            <a:r>
              <a:rPr lang="en-US"/>
              <a:t>Click to edit Master text styles</a:t>
            </a:r>
          </a:p>
          <a:p>
            <a:pPr lvl="1"/>
            <a:r>
              <a:rPr lang="en-US"/>
              <a:t>Second level</a:t>
            </a:r>
          </a:p>
          <a:p>
            <a:pPr lvl="2"/>
            <a:r>
              <a:rPr lang="en-US"/>
              <a:t>Third level</a:t>
            </a: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62353" algn="l"/>
                <a:tab pos="1585748" algn="l"/>
                <a:tab pos="2109137" algn="l"/>
                <a:tab pos="7925621" algn="r"/>
              </a:tabLst>
            </a:pPr>
            <a:endParaRPr lang="en-US" dirty="0">
              <a:solidFill>
                <a:srgbClr val="000000"/>
              </a:solidFill>
            </a:endParaRPr>
          </a:p>
        </p:txBody>
      </p:sp>
    </p:spTree>
    <p:extLst>
      <p:ext uri="{BB962C8B-B14F-4D97-AF65-F5344CB8AC3E}">
        <p14:creationId xmlns:p14="http://schemas.microsoft.com/office/powerpoint/2010/main" val="223574773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18" y="352423"/>
            <a:ext cx="7416799" cy="846000"/>
          </a:xfrm>
          <a:ln>
            <a:noFill/>
          </a:ln>
        </p:spPr>
        <p:txBody>
          <a:bodyPr tIns="140142" bIns="100102">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a:defRPr/>
            </a:pPr>
            <a:fld id="{4FDE6CE5-132B-4432-A695-19B6F7E19CAF}" type="slidenum">
              <a:rPr lang="en-US" smtClean="0"/>
              <a:pPr>
                <a:defRPr/>
              </a:pPr>
              <a:t>‹#›</a:t>
            </a:fld>
            <a:endParaRPr lang="en-US" dirty="0"/>
          </a:p>
        </p:txBody>
      </p:sp>
      <p:sp>
        <p:nvSpPr>
          <p:cNvPr id="4" name="Rectangle 3"/>
          <p:cNvSpPr/>
          <p:nvPr/>
        </p:nvSpPr>
        <p:spPr bwMode="gray">
          <a:xfrm>
            <a:off x="601135" y="1268772"/>
            <a:ext cx="10993966" cy="4891211"/>
          </a:xfrm>
          <a:prstGeom prst="rect">
            <a:avLst/>
          </a:prstGeom>
          <a:solidFill>
            <a:schemeClr val="bg2"/>
          </a:solidFill>
          <a:ln w="12700" cap="flat" cmpd="sng" algn="ctr">
            <a:noFill/>
            <a:prstDash val="solid"/>
            <a:round/>
            <a:headEnd type="none" w="sm" len="sm"/>
            <a:tailEnd type="none" w="sm" len="sm"/>
          </a:ln>
          <a:effectLst/>
        </p:spPr>
        <p:txBody>
          <a:bodyPr vert="horz" wrap="square" lIns="89721" tIns="44860" rIns="89721" bIns="44860" numCol="1" rtlCol="0" anchor="t" anchorCtr="0" compatLnSpc="1">
            <a:prstTxWarp prst="textNoShape">
              <a:avLst/>
            </a:prstTxWarp>
          </a:bodyPr>
          <a:lstStyle/>
          <a:p>
            <a:endParaRPr lang="fr-FR" sz="1764">
              <a:solidFill>
                <a:srgbClr val="000000"/>
              </a:solidFill>
              <a:cs typeface="+mn-cs"/>
            </a:endParaRPr>
          </a:p>
        </p:txBody>
      </p:sp>
      <p:sp>
        <p:nvSpPr>
          <p:cNvPr id="8" name="Espace réservé pour une image  7"/>
          <p:cNvSpPr>
            <a:spLocks noGrp="1"/>
          </p:cNvSpPr>
          <p:nvPr>
            <p:ph type="pic" sz="quarter" idx="11"/>
          </p:nvPr>
        </p:nvSpPr>
        <p:spPr>
          <a:xfrm>
            <a:off x="8100483" y="352423"/>
            <a:ext cx="1689600" cy="844550"/>
          </a:xfrm>
        </p:spPr>
        <p:txBody>
          <a:bodyPr/>
          <a:lstStyle>
            <a:lvl1pPr marL="0" indent="0" algn="ctr">
              <a:buNone/>
              <a:defRPr b="0"/>
            </a:lvl1pPr>
          </a:lstStyle>
          <a:p>
            <a:r>
              <a:rPr lang="en-US"/>
              <a:t>Click icon to add picture</a:t>
            </a:r>
            <a:endParaRPr lang="fr-FR" dirty="0"/>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a:t>Click icon to add picture</a:t>
            </a:r>
            <a:endParaRPr lang="fr-FR" dirty="0"/>
          </a:p>
        </p:txBody>
      </p:sp>
      <p:sp>
        <p:nvSpPr>
          <p:cNvPr id="10" name="ZoneTexte 9"/>
          <p:cNvSpPr txBox="1"/>
          <p:nvPr/>
        </p:nvSpPr>
        <p:spPr>
          <a:xfrm>
            <a:off x="12285894" y="332661"/>
            <a:ext cx="1487432" cy="2803023"/>
          </a:xfrm>
          <a:prstGeom prst="rect">
            <a:avLst/>
          </a:prstGeom>
          <a:noFill/>
        </p:spPr>
        <p:txBody>
          <a:bodyPr wrap="square" lIns="0" tIns="0" rIns="0" bIns="0" rtlCol="0">
            <a:spAutoFit/>
          </a:bodyPr>
          <a:lstStyle/>
          <a:p>
            <a:r>
              <a:rPr lang="en-US" sz="1147" b="1" dirty="0">
                <a:solidFill>
                  <a:srgbClr val="000000"/>
                </a:solidFill>
                <a:cs typeface="+mn-cs"/>
              </a:rPr>
              <a:t>TO</a:t>
            </a:r>
          </a:p>
          <a:p>
            <a:r>
              <a:rPr lang="en-US" sz="1147" b="1" dirty="0">
                <a:solidFill>
                  <a:srgbClr val="000000"/>
                </a:solidFill>
                <a:cs typeface="+mn-cs"/>
              </a:rPr>
              <a:t>REPLACE</a:t>
            </a:r>
            <a:r>
              <a:rPr lang="en-US" sz="1147" dirty="0">
                <a:solidFill>
                  <a:srgbClr val="000000"/>
                </a:solidFill>
                <a:cs typeface="+mn-cs"/>
              </a:rPr>
              <a:t> </a:t>
            </a:r>
            <a:br>
              <a:rPr lang="en-US" sz="1147" dirty="0">
                <a:solidFill>
                  <a:srgbClr val="000000"/>
                </a:solidFill>
                <a:cs typeface="+mn-cs"/>
              </a:rPr>
            </a:br>
            <a:r>
              <a:rPr lang="en-US" sz="1147" dirty="0">
                <a:solidFill>
                  <a:srgbClr val="000000"/>
                </a:solidFill>
                <a:cs typeface="+mn-cs"/>
              </a:rPr>
              <a:t>AN IMAGE: </a:t>
            </a:r>
            <a:r>
              <a:rPr lang="en-US" sz="1147" b="1" dirty="0">
                <a:solidFill>
                  <a:srgbClr val="000000"/>
                </a:solidFill>
                <a:cs typeface="+mn-cs"/>
              </a:rPr>
              <a:t>Click on the image and delete </a:t>
            </a:r>
          </a:p>
          <a:p>
            <a:endParaRPr lang="en-US" sz="1147" b="1" dirty="0">
              <a:solidFill>
                <a:srgbClr val="000000"/>
              </a:solidFill>
              <a:cs typeface="+mn-cs"/>
            </a:endParaRPr>
          </a:p>
          <a:p>
            <a:r>
              <a:rPr lang="en-US" sz="1147" dirty="0">
                <a:solidFill>
                  <a:srgbClr val="000000"/>
                </a:solidFill>
                <a:cs typeface="+mn-cs"/>
              </a:rPr>
              <a:t>then click on the photo icon.</a:t>
            </a:r>
          </a:p>
          <a:p>
            <a:endParaRPr lang="en-US" sz="1147" dirty="0">
              <a:solidFill>
                <a:srgbClr val="000000"/>
              </a:solidFill>
              <a:cs typeface="+mn-cs"/>
            </a:endParaRPr>
          </a:p>
          <a:p>
            <a:r>
              <a:rPr lang="en-US" sz="1147" dirty="0">
                <a:solidFill>
                  <a:srgbClr val="000000"/>
                </a:solidFill>
                <a:cs typeface="+mn-cs"/>
              </a:rPr>
              <a:t>Select your photo and insert</a:t>
            </a:r>
          </a:p>
          <a:p>
            <a:endParaRPr lang="en-US" sz="1147" dirty="0">
              <a:solidFill>
                <a:srgbClr val="000000"/>
              </a:solidFill>
              <a:cs typeface="+mn-cs"/>
            </a:endParaRPr>
          </a:p>
          <a:p>
            <a:r>
              <a:rPr lang="en-US" sz="1147" dirty="0">
                <a:solidFill>
                  <a:srgbClr val="000000"/>
                </a:solidFill>
                <a:cs typeface="+mn-cs"/>
              </a:rPr>
              <a:t>Resize photo if needed by cropping and sliding it </a:t>
            </a:r>
          </a:p>
          <a:p>
            <a:endParaRPr lang="fr-FR" sz="1147" dirty="0">
              <a:solidFill>
                <a:srgbClr val="000000"/>
              </a:solidFill>
              <a:cs typeface="+mn-cs"/>
            </a:endParaRPr>
          </a:p>
          <a:p>
            <a:endParaRPr lang="fr-FR" sz="1147" dirty="0">
              <a:solidFill>
                <a:srgbClr val="000000"/>
              </a:solidFill>
              <a:cs typeface="+mn-cs"/>
            </a:endParaRPr>
          </a:p>
        </p:txBody>
      </p:sp>
      <p:sp>
        <p:nvSpPr>
          <p:cNvPr id="5" name="Espace réservé du pied de page 4"/>
          <p:cNvSpPr>
            <a:spLocks noGrp="1"/>
          </p:cNvSpPr>
          <p:nvPr>
            <p:ph type="ftr" sz="quarter" idx="13"/>
          </p:nvPr>
        </p:nvSpPr>
        <p:spPr/>
        <p:txBody>
          <a:bodyPr/>
          <a:lstStyle/>
          <a:p>
            <a:pPr eaLnBrk="0" hangingPunct="0">
              <a:lnSpc>
                <a:spcPct val="90000"/>
              </a:lnSpc>
              <a:buClr>
                <a:srgbClr val="FF3333"/>
              </a:buClr>
              <a:buSzPct val="120000"/>
              <a:tabLst>
                <a:tab pos="1062353" algn="l"/>
                <a:tab pos="1585748" algn="l"/>
                <a:tab pos="2109137" algn="l"/>
                <a:tab pos="7925621" algn="r"/>
              </a:tabLst>
            </a:pPr>
            <a:endParaRPr lang="en-US" dirty="0">
              <a:solidFill>
                <a:srgbClr val="000000"/>
              </a:solidFill>
            </a:endParaRPr>
          </a:p>
        </p:txBody>
      </p:sp>
    </p:spTree>
    <p:extLst>
      <p:ext uri="{BB962C8B-B14F-4D97-AF65-F5344CB8AC3E}">
        <p14:creationId xmlns:p14="http://schemas.microsoft.com/office/powerpoint/2010/main" val="393881602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sp>
        <p:nvSpPr>
          <p:cNvPr id="5" name="Titre 4"/>
          <p:cNvSpPr>
            <a:spLocks noGrp="1"/>
          </p:cNvSpPr>
          <p:nvPr>
            <p:ph type="title" hasCustomPrompt="1"/>
          </p:nvPr>
        </p:nvSpPr>
        <p:spPr bwMode="gray">
          <a:xfrm>
            <a:off x="565096" y="2613432"/>
            <a:ext cx="11040000" cy="553999"/>
          </a:xfrm>
          <a:noFill/>
        </p:spPr>
        <p:txBody>
          <a:bodyPr lIns="0" tIns="0" rIns="0" bIns="0">
            <a:spAutoFit/>
          </a:bodyPr>
          <a:lstStyle>
            <a:lvl1pPr>
              <a:defRPr sz="4000" b="1" baseline="0">
                <a:solidFill>
                  <a:schemeClr val="tx2"/>
                </a:solidFill>
              </a:defRPr>
            </a:lvl1pPr>
          </a:lstStyle>
          <a:p>
            <a:r>
              <a:rPr lang="en-US" noProof="0"/>
              <a:t>Title - Arial 40, Bold</a:t>
            </a:r>
          </a:p>
        </p:txBody>
      </p:sp>
      <p:sp>
        <p:nvSpPr>
          <p:cNvPr id="8" name="Espace réservé du texte 7"/>
          <p:cNvSpPr>
            <a:spLocks noGrp="1"/>
          </p:cNvSpPr>
          <p:nvPr>
            <p:ph type="body" sz="quarter" idx="11" hasCustomPrompt="1"/>
          </p:nvPr>
        </p:nvSpPr>
        <p:spPr bwMode="gray">
          <a:xfrm>
            <a:off x="596900" y="3716710"/>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a:t>Month</a:t>
            </a:r>
            <a:r>
              <a:rPr lang="en-US" altLang="fr-FR"/>
              <a:t> XX, 2012 (Arial 16)</a:t>
            </a:r>
          </a:p>
        </p:txBody>
      </p:sp>
      <p:sp>
        <p:nvSpPr>
          <p:cNvPr id="9" name="Slide Number Placeholder 8"/>
          <p:cNvSpPr>
            <a:spLocks noGrp="1"/>
          </p:cNvSpPr>
          <p:nvPr>
            <p:ph type="sldNum" sz="quarter" idx="12"/>
          </p:nvPr>
        </p:nvSpPr>
        <p:spPr>
          <a:xfrm>
            <a:off x="580388" y="6387880"/>
            <a:ext cx="960000" cy="191954"/>
          </a:xfrm>
          <a:prstGeom prst="rect">
            <a:avLst/>
          </a:prstGeom>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14" name="Rectangle 13"/>
          <p:cNvSpPr/>
          <p:nvPr userDrawn="1"/>
        </p:nvSpPr>
        <p:spPr>
          <a:xfrm>
            <a:off x="0" y="6642556"/>
            <a:ext cx="12192000" cy="215444"/>
          </a:xfrm>
          <a:prstGeom prst="rect">
            <a:avLst/>
          </a:prstGeom>
        </p:spPr>
        <p:txBody>
          <a:bodyPr wrap="square">
            <a:spAutoFit/>
          </a:bodyPr>
          <a:lstStyle/>
          <a:p>
            <a:pPr algn="ctr"/>
            <a:r>
              <a:rPr lang="en-US" sz="800" baseline="0">
                <a:solidFill>
                  <a:srgbClr val="2A295C"/>
                </a:solidFill>
              </a:rPr>
              <a:t>Confidential and proprietary to Sodexo. Do not share or post without proper consent.</a:t>
            </a:r>
          </a:p>
        </p:txBody>
      </p:sp>
    </p:spTree>
    <p:extLst>
      <p:ext uri="{BB962C8B-B14F-4D97-AF65-F5344CB8AC3E}">
        <p14:creationId xmlns:p14="http://schemas.microsoft.com/office/powerpoint/2010/main" val="346106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8"/>
          </a:xfrm>
          <a:noFill/>
        </p:spPr>
        <p:txBody>
          <a:bodyPr lIns="0" tIns="0" rIns="0" bIns="0">
            <a:spAutoFit/>
          </a:bodyPr>
          <a:lstStyle>
            <a:lvl1pPr>
              <a:defRPr sz="4000" b="1" baseline="0">
                <a:solidFill>
                  <a:schemeClr val="bg1"/>
                </a:solidFill>
              </a:defRPr>
            </a:lvl1pPr>
          </a:lstStyle>
          <a:p>
            <a:r>
              <a:rPr lang="en-US" noProof="0"/>
              <a:t>Title – Arial 40, Bold</a:t>
            </a:r>
          </a:p>
        </p:txBody>
      </p:sp>
      <p:sp>
        <p:nvSpPr>
          <p:cNvPr id="8" name="Espace réservé du texte 7"/>
          <p:cNvSpPr>
            <a:spLocks noGrp="1"/>
          </p:cNvSpPr>
          <p:nvPr>
            <p:ph type="body" sz="quarter" idx="11" hasCustomPrompt="1"/>
          </p:nvPr>
        </p:nvSpPr>
        <p:spPr>
          <a:xfrm>
            <a:off x="596900" y="3719651"/>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a:t>Month XX, 2012 (Arial 16)</a:t>
            </a:r>
          </a:p>
          <a:p>
            <a:endParaRPr lang="en-US" altLang="fr-FR" noProof="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sp>
        <p:nvSpPr>
          <p:cNvPr id="11" name="Rectangle 10"/>
          <p:cNvSpPr/>
          <p:nvPr userDrawn="1"/>
        </p:nvSpPr>
        <p:spPr>
          <a:xfrm>
            <a:off x="0" y="6642556"/>
            <a:ext cx="12192000" cy="215444"/>
          </a:xfrm>
          <a:prstGeom prst="rect">
            <a:avLst/>
          </a:prstGeom>
        </p:spPr>
        <p:txBody>
          <a:bodyPr wrap="square">
            <a:spAutoFit/>
          </a:bodyPr>
          <a:lstStyle/>
          <a:p>
            <a:pPr algn="ctr"/>
            <a:r>
              <a:rPr lang="en-US" sz="800" baseline="0">
                <a:solidFill>
                  <a:schemeClr val="bg1"/>
                </a:solidFill>
              </a:rPr>
              <a:t>Confidential and proprietary to Sodexo. Do not share or post without proper consent.</a:t>
            </a:r>
          </a:p>
        </p:txBody>
      </p:sp>
    </p:spTree>
    <p:extLst>
      <p:ext uri="{BB962C8B-B14F-4D97-AF65-F5344CB8AC3E}">
        <p14:creationId xmlns:p14="http://schemas.microsoft.com/office/powerpoint/2010/main" val="340999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Espace réservé du texte 5"/>
          <p:cNvSpPr>
            <a:spLocks noGrp="1"/>
          </p:cNvSpPr>
          <p:nvPr>
            <p:ph type="body" sz="quarter" idx="13" hasCustomPrompt="1"/>
          </p:nvPr>
        </p:nvSpPr>
        <p:spPr>
          <a:xfrm>
            <a:off x="4463818" y="954156"/>
            <a:ext cx="7131281" cy="5202000"/>
          </a:xfrm>
          <a:solidFill>
            <a:schemeClr val="bg1"/>
          </a:solid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b="1" baseline="0"/>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Arial 24, Bold</a:t>
            </a:r>
          </a:p>
        </p:txBody>
      </p:sp>
      <p:sp>
        <p:nvSpPr>
          <p:cNvPr id="9" name="Titre 1"/>
          <p:cNvSpPr>
            <a:spLocks noGrp="1"/>
          </p:cNvSpPr>
          <p:nvPr>
            <p:ph type="title" hasCustomPrompt="1"/>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SUMMARY</a:t>
            </a:r>
          </a:p>
        </p:txBody>
      </p:sp>
      <p:sp>
        <p:nvSpPr>
          <p:cNvPr id="10" name="Espace réservé pour une image  6"/>
          <p:cNvSpPr>
            <a:spLocks noGrp="1"/>
          </p:cNvSpPr>
          <p:nvPr>
            <p:ph type="pic" sz="quarter" idx="12"/>
          </p:nvPr>
        </p:nvSpPr>
        <p:spPr>
          <a:xfrm>
            <a:off x="596899" y="954156"/>
            <a:ext cx="3771901" cy="5202000"/>
          </a:xfrm>
          <a:noFill/>
        </p:spPr>
        <p:txBody>
          <a:bodyPr/>
          <a:lstStyle>
            <a:lvl1pPr marL="0" indent="0" algn="ctr">
              <a:buNone/>
              <a:defRPr/>
            </a:lvl1pPr>
          </a:lstStyle>
          <a:p>
            <a:r>
              <a:rPr lang="en-US"/>
              <a:t>Click icon to add picture</a:t>
            </a:r>
            <a:endParaRPr lang="fr-FR"/>
          </a:p>
        </p:txBody>
      </p:sp>
      <p:sp>
        <p:nvSpPr>
          <p:cNvPr id="12" name="ZoneTexte 11"/>
          <p:cNvSpPr txBox="1"/>
          <p:nvPr userDrawn="1"/>
        </p:nvSpPr>
        <p:spPr>
          <a:xfrm>
            <a:off x="-1584853" y="1872114"/>
            <a:ext cx="1487432" cy="3139321"/>
          </a:xfrm>
          <a:prstGeom prst="rect">
            <a:avLst/>
          </a:prstGeom>
          <a:noFill/>
        </p:spPr>
        <p:txBody>
          <a:bodyPr wrap="square" lIns="0" tIns="0" rIns="0" bIns="0" rtlCol="0">
            <a:spAutoFit/>
          </a:bodyPr>
          <a:lstStyle/>
          <a:p>
            <a:pPr lvl="0" algn="r"/>
            <a:endParaRPr lang="en-US" sz="1200" noProof="0">
              <a:solidFill>
                <a:schemeClr val="tx1"/>
              </a:solidFill>
            </a:endParaRPr>
          </a:p>
          <a:p>
            <a:pPr lvl="0" algn="r"/>
            <a:r>
              <a:rPr lang="en-US" sz="1200" b="1" i="0" baseline="0" noProof="0">
                <a:solidFill>
                  <a:schemeClr val="tx1"/>
                </a:solidFill>
              </a:rPr>
              <a:t>TO</a:t>
            </a:r>
          </a:p>
          <a:p>
            <a:pPr lvl="0" algn="r"/>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r"/>
            <a:endParaRPr lang="en-US" sz="1200" b="1" baseline="0" noProof="0">
              <a:solidFill>
                <a:schemeClr val="tx1"/>
              </a:solidFill>
            </a:endParaRPr>
          </a:p>
          <a:p>
            <a:pPr lvl="0" algn="r"/>
            <a:r>
              <a:rPr lang="en-US" sz="1200" noProof="0">
                <a:solidFill>
                  <a:schemeClr val="tx1"/>
                </a:solidFill>
              </a:rPr>
              <a:t>then click on the photo icon.</a:t>
            </a:r>
          </a:p>
          <a:p>
            <a:pPr lvl="0" algn="r"/>
            <a:endParaRPr lang="en-US" sz="1200" noProof="0">
              <a:solidFill>
                <a:schemeClr val="tx1"/>
              </a:solidFill>
            </a:endParaRPr>
          </a:p>
          <a:p>
            <a:pPr lvl="0" algn="r"/>
            <a:r>
              <a:rPr lang="en-US" sz="1200" noProof="0">
                <a:solidFill>
                  <a:schemeClr val="tx1"/>
                </a:solidFill>
              </a:rPr>
              <a:t>Select your photo and</a:t>
            </a:r>
            <a:r>
              <a:rPr lang="en-US" sz="1200" baseline="0" noProof="0">
                <a:solidFill>
                  <a:schemeClr val="tx1"/>
                </a:solidFill>
              </a:rPr>
              <a:t> insert</a:t>
            </a:r>
          </a:p>
          <a:p>
            <a:pPr lvl="0" algn="r"/>
            <a:endParaRPr lang="en-US" sz="1200" baseline="0" noProof="0">
              <a:solidFill>
                <a:schemeClr val="tx1"/>
              </a:solidFill>
            </a:endParaRPr>
          </a:p>
          <a:p>
            <a:pPr lvl="0" algn="r"/>
            <a:r>
              <a:rPr lang="en-US" sz="1200" baseline="0" noProof="0">
                <a:solidFill>
                  <a:schemeClr val="tx1"/>
                </a:solidFill>
              </a:rPr>
              <a:t>Resize photo if needed by cropping and sliding it </a:t>
            </a:r>
            <a:endParaRPr lang="en-US" sz="1200" noProof="0">
              <a:solidFill>
                <a:schemeClr val="tx1"/>
              </a:solidFill>
            </a:endParaRPr>
          </a:p>
          <a:p>
            <a:pPr algn="r"/>
            <a:endParaRPr lang="fr-FR" sz="1200">
              <a:solidFill>
                <a:schemeClr val="tx1"/>
              </a:solidFill>
            </a:endParaRPr>
          </a:p>
        </p:txBody>
      </p:sp>
      <p:sp>
        <p:nvSpPr>
          <p:cNvPr id="15" name="Footer Placeholder 1"/>
          <p:cNvSpPr>
            <a:spLocks noGrp="1"/>
          </p:cNvSpPr>
          <p:nvPr>
            <p:ph type="ftr" sz="quarter" idx="14"/>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FY 2020 H2 OTC Virtual Town Hall Meeting</a:t>
            </a:r>
          </a:p>
        </p:txBody>
      </p:sp>
      <p:sp>
        <p:nvSpPr>
          <p:cNvPr id="17"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174127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Pic &amp; Content">
    <p:spTree>
      <p:nvGrpSpPr>
        <p:cNvPr id="1" name=""/>
        <p:cNvGrpSpPr/>
        <p:nvPr/>
      </p:nvGrpSpPr>
      <p:grpSpPr>
        <a:xfrm>
          <a:off x="0" y="0"/>
          <a:ext cx="0" cy="0"/>
          <a:chOff x="0" y="0"/>
          <a:chExt cx="0" cy="0"/>
        </a:xfrm>
      </p:grpSpPr>
      <p:sp>
        <p:nvSpPr>
          <p:cNvPr id="10" name="Picture Placeholder 8"/>
          <p:cNvSpPr>
            <a:spLocks noGrp="1"/>
          </p:cNvSpPr>
          <p:nvPr>
            <p:ph type="pic" sz="quarter" idx="16" hasCustomPrompt="1"/>
          </p:nvPr>
        </p:nvSpPr>
        <p:spPr>
          <a:xfrm>
            <a:off x="628800" y="1625601"/>
            <a:ext cx="5366400"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1" name="Picture Placeholder 8"/>
          <p:cNvSpPr>
            <a:spLocks noGrp="1"/>
          </p:cNvSpPr>
          <p:nvPr>
            <p:ph type="pic" sz="quarter" idx="17" hasCustomPrompt="1"/>
          </p:nvPr>
        </p:nvSpPr>
        <p:spPr>
          <a:xfrm>
            <a:off x="628800" y="4103759"/>
            <a:ext cx="5365600" cy="2256000"/>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3" name="Footer Placeholder 2"/>
          <p:cNvSpPr>
            <a:spLocks noGrp="1"/>
          </p:cNvSpPr>
          <p:nvPr>
            <p:ph type="ftr" sz="quarter" idx="18"/>
          </p:nvPr>
        </p:nvSpPr>
        <p:spPr/>
        <p:txBody>
          <a:bodyPr/>
          <a:lstStyle/>
          <a:p>
            <a:r>
              <a:rPr lang="en-US" noProof="0"/>
              <a:t>Month 00, YYYY - Title of presentation</a:t>
            </a:r>
          </a:p>
        </p:txBody>
      </p:sp>
      <p:sp>
        <p:nvSpPr>
          <p:cNvPr id="5" name="Slide Number Placeholder 4"/>
          <p:cNvSpPr>
            <a:spLocks noGrp="1"/>
          </p:cNvSpPr>
          <p:nvPr>
            <p:ph type="sldNum" sz="quarter" idx="19"/>
          </p:nvPr>
        </p:nvSpPr>
        <p:spPr/>
        <p:txBody>
          <a:bodyPr/>
          <a:lstStyle/>
          <a:p>
            <a:fld id="{E917DE0E-AFB1-41FD-BC35-27DB61CA125F}" type="slidenum">
              <a:rPr lang="en-AU" smtClean="0"/>
              <a:pPr/>
              <a:t>‹#›</a:t>
            </a:fld>
            <a:endParaRPr lang="en-AU"/>
          </a:p>
        </p:txBody>
      </p:sp>
      <p:sp>
        <p:nvSpPr>
          <p:cNvPr id="8" name="Content Placeholder 6"/>
          <p:cNvSpPr>
            <a:spLocks noGrp="1"/>
          </p:cNvSpPr>
          <p:nvPr>
            <p:ph sz="quarter" idx="14"/>
          </p:nvPr>
        </p:nvSpPr>
        <p:spPr>
          <a:xfrm>
            <a:off x="6203950" y="1584001"/>
            <a:ext cx="5365751" cy="478408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Tree>
    <p:extLst>
      <p:ext uri="{BB962C8B-B14F-4D97-AF65-F5344CB8AC3E}">
        <p14:creationId xmlns:p14="http://schemas.microsoft.com/office/powerpoint/2010/main" val="1093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6" name="Espace réservé du texte 5"/>
          <p:cNvSpPr>
            <a:spLocks noGrp="1"/>
          </p:cNvSpPr>
          <p:nvPr>
            <p:ph type="body" sz="quarter" idx="13"/>
          </p:nvPr>
        </p:nvSpPr>
        <p:spPr bwMode="ltGray">
          <a:xfrm>
            <a:off x="2743200" y="368472"/>
            <a:ext cx="885189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userDrawn="1"/>
        </p:nvSpPr>
        <p:spPr bwMode="auto">
          <a:xfrm>
            <a:off x="601133" y="352426"/>
            <a:ext cx="2040467" cy="5813425"/>
          </a:xfrm>
          <a:prstGeom prst="rect">
            <a:avLst/>
          </a:prstGeom>
          <a:solidFill>
            <a:schemeClr val="bg1"/>
          </a:solidFill>
          <a:ln>
            <a:solidFill>
              <a:srgbClr val="2A295C"/>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72000" anchor="ctr"/>
          <a:lstStyle/>
          <a:p>
            <a:pPr algn="ctr"/>
            <a:r>
              <a:rPr lang="en-US" sz="5400" noProof="0">
                <a:solidFill>
                  <a:srgbClr val="2A295C"/>
                </a:solidFill>
              </a:rPr>
              <a:t>AGENDA</a:t>
            </a:r>
          </a:p>
        </p:txBody>
      </p:sp>
      <p:sp>
        <p:nvSpPr>
          <p:cNvPr id="11" name="Footer Placeholder 1"/>
          <p:cNvSpPr>
            <a:spLocks noGrp="1"/>
          </p:cNvSpPr>
          <p:nvPr>
            <p:ph type="ftr" sz="quarter" idx="14"/>
          </p:nvPr>
        </p:nvSpPr>
        <p:spPr>
          <a:xfrm>
            <a:off x="931235" y="640080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FY 2020 H2 OTC Virtual Town Hall Meeting</a:t>
            </a:r>
          </a:p>
        </p:txBody>
      </p:sp>
      <p:sp>
        <p:nvSpPr>
          <p:cNvPr id="13"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206181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6" name="Espace réservé du texte 5"/>
          <p:cNvSpPr>
            <a:spLocks noGrp="1"/>
          </p:cNvSpPr>
          <p:nvPr>
            <p:ph type="body" sz="quarter" idx="13" hasCustomPrompt="1"/>
          </p:nvPr>
        </p:nvSpPr>
        <p:spPr bwMode="ltGray">
          <a:xfrm>
            <a:off x="2743200" y="304801"/>
            <a:ext cx="8851899" cy="5803729"/>
          </a:xfrm>
          <a:solidFill>
            <a:schemeClr val="bg1"/>
          </a:solid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Arial 24, Bold</a:t>
            </a:r>
          </a:p>
        </p:txBody>
      </p:sp>
      <p:sp>
        <p:nvSpPr>
          <p:cNvPr id="8" name="Rectangle 3"/>
          <p:cNvSpPr>
            <a:spLocks noChangeArrowheads="1"/>
          </p:cNvSpPr>
          <p:nvPr userDrawn="1"/>
        </p:nvSpPr>
        <p:spPr bwMode="auto">
          <a:xfrm>
            <a:off x="601133" y="304801"/>
            <a:ext cx="2040468" cy="5813425"/>
          </a:xfrm>
          <a:prstGeom prst="rect">
            <a:avLst/>
          </a:prstGeom>
          <a:solidFill>
            <a:srgbClr val="D3D0C9"/>
          </a:solidFill>
          <a:ln>
            <a:solidFill>
              <a:srgbClr val="2A295C"/>
            </a:solidFill>
          </a:ln>
          <a:effectLst/>
        </p:spPr>
        <p:txBody>
          <a:bodyPr vert="wordArtVert" lIns="0" rIns="72000" anchor="ctr"/>
          <a:lstStyle/>
          <a:p>
            <a:pPr algn="ctr"/>
            <a:r>
              <a:rPr lang="en-US" sz="5400" baseline="0" noProof="0">
                <a:solidFill>
                  <a:srgbClr val="2A295C"/>
                </a:solidFill>
              </a:rPr>
              <a:t>AGENDA</a:t>
            </a:r>
          </a:p>
        </p:txBody>
      </p:sp>
      <p:sp>
        <p:nvSpPr>
          <p:cNvPr id="11" name="Footer Placeholder 1"/>
          <p:cNvSpPr>
            <a:spLocks noGrp="1"/>
          </p:cNvSpPr>
          <p:nvPr>
            <p:ph type="ftr" sz="quarter" idx="14"/>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FY 2020 H2 OTC Virtual Town Hall Meeting</a:t>
            </a:r>
          </a:p>
        </p:txBody>
      </p:sp>
      <p:sp>
        <p:nvSpPr>
          <p:cNvPr id="13"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81353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7" name="Espace réservé pour une image  6"/>
          <p:cNvSpPr>
            <a:spLocks noGrp="1"/>
          </p:cNvSpPr>
          <p:nvPr>
            <p:ph type="pic" sz="quarter" idx="12"/>
          </p:nvPr>
        </p:nvSpPr>
        <p:spPr>
          <a:xfrm>
            <a:off x="596897" y="954156"/>
            <a:ext cx="10998203" cy="2186812"/>
          </a:xfrm>
          <a:noFill/>
        </p:spPr>
        <p:txBody>
          <a:bodyPr/>
          <a:lstStyle>
            <a:lvl1pPr marL="0" indent="0" algn="ctr">
              <a:buNone/>
              <a:defRPr/>
            </a:lvl1pPr>
          </a:lstStyle>
          <a:p>
            <a:r>
              <a:rPr lang="en-US"/>
              <a:t>Click icon to add picture</a:t>
            </a:r>
            <a:endParaRPr lang="fr-FR"/>
          </a:p>
        </p:txBody>
      </p:sp>
      <p:sp>
        <p:nvSpPr>
          <p:cNvPr id="6" name="Espace réservé du texte 5"/>
          <p:cNvSpPr>
            <a:spLocks noGrp="1"/>
          </p:cNvSpPr>
          <p:nvPr>
            <p:ph type="body" sz="quarter" idx="13" hasCustomPrompt="1"/>
          </p:nvPr>
        </p:nvSpPr>
        <p:spPr bwMode="ltGray">
          <a:xfrm>
            <a:off x="601135" y="3212977"/>
            <a:ext cx="10993965" cy="2943178"/>
          </a:xfrm>
          <a:solidFill>
            <a:schemeClr val="bg1"/>
          </a:solidFill>
          <a:ln>
            <a:solidFill>
              <a:srgbClr val="2A295C"/>
            </a:solidFill>
          </a:ln>
        </p:spPr>
        <p:txBody>
          <a:bodyPr lIns="108000" tIns="10800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Arial 40, Bold</a:t>
            </a:r>
          </a:p>
          <a:p>
            <a:pPr lvl="1"/>
            <a:r>
              <a:rPr lang="en-US" noProof="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lvl="0" algn="r"/>
            <a:r>
              <a:rPr lang="en-US" sz="1200" b="1" i="0" baseline="0" noProof="0">
                <a:solidFill>
                  <a:schemeClr val="tx1"/>
                </a:solidFill>
              </a:rPr>
              <a:t>TO</a:t>
            </a:r>
          </a:p>
          <a:p>
            <a:pPr lvl="0" algn="r"/>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r"/>
            <a:endParaRPr lang="en-US" sz="1200" b="1" baseline="0" noProof="0">
              <a:solidFill>
                <a:schemeClr val="tx1"/>
              </a:solidFill>
            </a:endParaRPr>
          </a:p>
          <a:p>
            <a:pPr lvl="0" algn="r"/>
            <a:r>
              <a:rPr lang="en-US" sz="1200" noProof="0">
                <a:solidFill>
                  <a:schemeClr val="tx1"/>
                </a:solidFill>
              </a:rPr>
              <a:t>then click on the photo icon.</a:t>
            </a:r>
          </a:p>
          <a:p>
            <a:pPr lvl="0" algn="r"/>
            <a:endParaRPr lang="en-US" sz="1200" noProof="0">
              <a:solidFill>
                <a:schemeClr val="tx1"/>
              </a:solidFill>
            </a:endParaRPr>
          </a:p>
          <a:p>
            <a:pPr lvl="0" algn="r"/>
            <a:r>
              <a:rPr lang="en-US" sz="1200" noProof="0">
                <a:solidFill>
                  <a:schemeClr val="tx1"/>
                </a:solidFill>
              </a:rPr>
              <a:t>Select your photo and</a:t>
            </a:r>
            <a:r>
              <a:rPr lang="en-US" sz="1200" baseline="0" noProof="0">
                <a:solidFill>
                  <a:schemeClr val="tx1"/>
                </a:solidFill>
              </a:rPr>
              <a:t> insert</a:t>
            </a:r>
          </a:p>
          <a:p>
            <a:pPr lvl="0" algn="r"/>
            <a:endParaRPr lang="en-US" sz="1200" baseline="0" noProof="0">
              <a:solidFill>
                <a:schemeClr val="tx1"/>
              </a:solidFill>
            </a:endParaRPr>
          </a:p>
          <a:p>
            <a:pPr lvl="0" algn="r"/>
            <a:r>
              <a:rPr lang="en-US" sz="1200" baseline="0" noProof="0">
                <a:solidFill>
                  <a:schemeClr val="tx1"/>
                </a:solidFill>
              </a:rPr>
              <a:t>Resize photo if needed by cropping and sliding it </a:t>
            </a:r>
            <a:endParaRPr lang="en-US" sz="1200" noProof="0">
              <a:solidFill>
                <a:schemeClr val="tx1"/>
              </a:solidFill>
            </a:endParaRPr>
          </a:p>
          <a:p>
            <a:pPr algn="r"/>
            <a:endParaRPr lang="fr-FR" sz="1200">
              <a:solidFill>
                <a:schemeClr val="tx1"/>
              </a:solidFill>
            </a:endParaRPr>
          </a:p>
          <a:p>
            <a:pPr algn="r"/>
            <a:endParaRPr lang="fr-FR" sz="1200">
              <a:solidFill>
                <a:schemeClr val="tx1"/>
              </a:solidFill>
            </a:endParaRPr>
          </a:p>
        </p:txBody>
      </p:sp>
      <p:sp>
        <p:nvSpPr>
          <p:cNvPr id="12" name="Footer Placeholder 1"/>
          <p:cNvSpPr>
            <a:spLocks noGrp="1"/>
          </p:cNvSpPr>
          <p:nvPr>
            <p:ph type="ftr" sz="quarter" idx="14"/>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FY 2020 H2 OTC Virtual Town Hall Meeting</a:t>
            </a:r>
          </a:p>
        </p:txBody>
      </p:sp>
      <p:sp>
        <p:nvSpPr>
          <p:cNvPr id="14"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78219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7" name="Espace réservé pour une image  6"/>
          <p:cNvSpPr>
            <a:spLocks noGrp="1"/>
          </p:cNvSpPr>
          <p:nvPr>
            <p:ph type="pic" sz="quarter" idx="12"/>
          </p:nvPr>
        </p:nvSpPr>
        <p:spPr>
          <a:xfrm>
            <a:off x="596898" y="954156"/>
            <a:ext cx="3784601" cy="5202000"/>
          </a:xfrm>
          <a:noFill/>
        </p:spPr>
        <p:txBody>
          <a:bodyPr/>
          <a:lstStyle>
            <a:lvl1pPr marL="0" indent="0" algn="ctr">
              <a:buNone/>
              <a:defRPr/>
            </a:lvl1pPr>
          </a:lstStyle>
          <a:p>
            <a:r>
              <a:rPr lang="en-US"/>
              <a:t>Click icon to add picture</a:t>
            </a:r>
            <a:endParaRPr lang="fr-FR"/>
          </a:p>
        </p:txBody>
      </p:sp>
      <p:sp>
        <p:nvSpPr>
          <p:cNvPr id="6" name="Espace réservé du texte 5"/>
          <p:cNvSpPr>
            <a:spLocks noGrp="1"/>
          </p:cNvSpPr>
          <p:nvPr>
            <p:ph type="body" sz="quarter" idx="13" hasCustomPrompt="1"/>
          </p:nvPr>
        </p:nvSpPr>
        <p:spPr bwMode="ltGray">
          <a:xfrm>
            <a:off x="4464050" y="954155"/>
            <a:ext cx="7131049" cy="5202000"/>
          </a:xfrm>
          <a:solidFill>
            <a:schemeClr val="bg2"/>
          </a:solidFill>
        </p:spPr>
        <p:txBody>
          <a:bodyPr lIns="72000" anchor="ctr" anchorCtr="0"/>
          <a:lstStyle>
            <a:lvl1pPr marL="0" indent="0">
              <a:spcBef>
                <a:spcPts val="900"/>
              </a:spcBef>
              <a:spcAft>
                <a:spcPts val="900"/>
              </a:spcAft>
              <a:buClr>
                <a:schemeClr val="tx2"/>
              </a:buClr>
              <a:buSzPct val="100000"/>
              <a:buFont typeface="+mj-lt"/>
              <a:buNone/>
              <a:defRPr baseline="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Main Topic: Arial 22, Bold</a:t>
            </a:r>
          </a:p>
          <a:p>
            <a:pPr lvl="1"/>
            <a:r>
              <a:rPr lang="en-US"/>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lvl="0" algn="r"/>
            <a:r>
              <a:rPr lang="en-US" sz="1200" b="1" i="0" baseline="0" noProof="0">
                <a:solidFill>
                  <a:schemeClr val="tx1"/>
                </a:solidFill>
              </a:rPr>
              <a:t>TO</a:t>
            </a:r>
          </a:p>
          <a:p>
            <a:pPr lvl="0" algn="r"/>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r"/>
            <a:endParaRPr lang="en-US" sz="1200" b="1" baseline="0" noProof="0">
              <a:solidFill>
                <a:schemeClr val="tx1"/>
              </a:solidFill>
            </a:endParaRPr>
          </a:p>
          <a:p>
            <a:pPr lvl="0" algn="r"/>
            <a:r>
              <a:rPr lang="en-US" sz="1200" noProof="0">
                <a:solidFill>
                  <a:schemeClr val="tx1"/>
                </a:solidFill>
              </a:rPr>
              <a:t>then click on the photo icon.</a:t>
            </a:r>
          </a:p>
          <a:p>
            <a:pPr lvl="0" algn="r"/>
            <a:endParaRPr lang="en-US" sz="1200" noProof="0">
              <a:solidFill>
                <a:schemeClr val="tx1"/>
              </a:solidFill>
            </a:endParaRPr>
          </a:p>
          <a:p>
            <a:pPr lvl="0" algn="r"/>
            <a:r>
              <a:rPr lang="en-US" sz="1200" noProof="0">
                <a:solidFill>
                  <a:schemeClr val="tx1"/>
                </a:solidFill>
              </a:rPr>
              <a:t>Select your photo and</a:t>
            </a:r>
            <a:r>
              <a:rPr lang="en-US" sz="1200" baseline="0" noProof="0">
                <a:solidFill>
                  <a:schemeClr val="tx1"/>
                </a:solidFill>
              </a:rPr>
              <a:t> insert</a:t>
            </a:r>
          </a:p>
          <a:p>
            <a:pPr lvl="0" algn="r"/>
            <a:endParaRPr lang="en-US" sz="1200" baseline="0" noProof="0">
              <a:solidFill>
                <a:schemeClr val="tx1"/>
              </a:solidFill>
            </a:endParaRPr>
          </a:p>
          <a:p>
            <a:pPr lvl="0" algn="r"/>
            <a:r>
              <a:rPr lang="en-US" sz="1200" baseline="0" noProof="0">
                <a:solidFill>
                  <a:schemeClr val="tx1"/>
                </a:solidFill>
              </a:rPr>
              <a:t>Resize photo if needed by cropping and sliding it </a:t>
            </a:r>
            <a:endParaRPr lang="en-US" sz="1200" noProof="0">
              <a:solidFill>
                <a:schemeClr val="tx1"/>
              </a:solidFill>
            </a:endParaRPr>
          </a:p>
          <a:p>
            <a:pPr algn="r"/>
            <a:endParaRPr lang="fr-FR" sz="1200">
              <a:solidFill>
                <a:schemeClr val="tx1"/>
              </a:solidFill>
            </a:endParaRPr>
          </a:p>
          <a:p>
            <a:pPr algn="r"/>
            <a:endParaRPr lang="fr-FR" sz="1200">
              <a:solidFill>
                <a:schemeClr val="tx1"/>
              </a:solidFill>
            </a:endParaRPr>
          </a:p>
        </p:txBody>
      </p:sp>
      <p:sp>
        <p:nvSpPr>
          <p:cNvPr id="12" name="Footer Placeholder 1"/>
          <p:cNvSpPr>
            <a:spLocks noGrp="1"/>
          </p:cNvSpPr>
          <p:nvPr>
            <p:ph type="ftr" sz="quarter" idx="14"/>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FY 2020 H2 OTC Virtual Town Hall Meeting</a:t>
            </a:r>
          </a:p>
        </p:txBody>
      </p:sp>
      <p:sp>
        <p:nvSpPr>
          <p:cNvPr id="14"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98740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bg1"/>
          </a:solidFill>
          <a:ln w="12700" cap="flat" cmpd="sng" algn="ctr">
            <a:solidFill>
              <a:srgbClr val="2A295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rgbClr val="2A295C"/>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a:t>Click to edit Master text styles</a:t>
            </a:r>
          </a:p>
        </p:txBody>
      </p:sp>
      <p:sp>
        <p:nvSpPr>
          <p:cNvPr id="11" name="Footer Placeholder 1"/>
          <p:cNvSpPr>
            <a:spLocks noGrp="1"/>
          </p:cNvSpPr>
          <p:nvPr>
            <p:ph type="ftr" sz="quarter" idx="15"/>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FY 2020 H2 OTC Virtual Town Hall Meeting</a:t>
            </a:r>
          </a:p>
        </p:txBody>
      </p:sp>
      <p:sp>
        <p:nvSpPr>
          <p:cNvPr id="13"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149230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noProof="0"/>
              <a:t>Click to edit Master text styles</a:t>
            </a:r>
          </a:p>
        </p:txBody>
      </p:sp>
      <p:sp>
        <p:nvSpPr>
          <p:cNvPr id="11" name="Footer Placeholder 1"/>
          <p:cNvSpPr>
            <a:spLocks noGrp="1"/>
          </p:cNvSpPr>
          <p:nvPr>
            <p:ph type="ftr" sz="quarter" idx="15"/>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FY 2020 H2 OTC Virtual Town Hall Meeting</a:t>
            </a:r>
          </a:p>
        </p:txBody>
      </p:sp>
      <p:sp>
        <p:nvSpPr>
          <p:cNvPr id="13"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397027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Footer Placeholder 1"/>
          <p:cNvSpPr>
            <a:spLocks noGrp="1"/>
          </p:cNvSpPr>
          <p:nvPr>
            <p:ph type="ftr" sz="quarter" idx="14"/>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FY 2020 H2 OTC Virtual Town Hall Meeting</a:t>
            </a:r>
          </a:p>
        </p:txBody>
      </p:sp>
      <p:sp>
        <p:nvSpPr>
          <p:cNvPr id="13"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298229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554495" y="990600"/>
            <a:ext cx="6309591"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Espace réservé du texte 3"/>
          <p:cNvSpPr>
            <a:spLocks noGrp="1"/>
          </p:cNvSpPr>
          <p:nvPr>
            <p:ph type="body" sz="quarter" idx="14"/>
          </p:nvPr>
        </p:nvSpPr>
        <p:spPr>
          <a:xfrm>
            <a:off x="7349068" y="2838450"/>
            <a:ext cx="4246033"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500"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en-US" noProof="0"/>
              <a:t>Click to edit Master text styles</a:t>
            </a:r>
          </a:p>
        </p:txBody>
      </p:sp>
      <p:sp>
        <p:nvSpPr>
          <p:cNvPr id="9" name="Espace réservé pour une image  8"/>
          <p:cNvSpPr>
            <a:spLocks noGrp="1"/>
          </p:cNvSpPr>
          <p:nvPr>
            <p:ph type="pic" sz="quarter" idx="16"/>
          </p:nvPr>
        </p:nvSpPr>
        <p:spPr>
          <a:xfrm>
            <a:off x="7349066" y="962024"/>
            <a:ext cx="4246033" cy="1819276"/>
          </a:xfrm>
        </p:spPr>
        <p:txBody>
          <a:bodyPr/>
          <a:lstStyle>
            <a:lvl1pPr marL="0" indent="0" algn="ctr">
              <a:buNone/>
              <a:defRPr/>
            </a:lvl1pPr>
          </a:lstStyle>
          <a:p>
            <a:r>
              <a:rPr lang="en-US"/>
              <a:t>Click icon to add picture</a:t>
            </a:r>
            <a:endParaRPr lang="fr-FR"/>
          </a:p>
        </p:txBody>
      </p:sp>
      <p:sp>
        <p:nvSpPr>
          <p:cNvPr id="10" name="Titre 1"/>
          <p:cNvSpPr>
            <a:spLocks noGrp="1"/>
          </p:cNvSpPr>
          <p:nvPr>
            <p:ph type="title"/>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p>
        </p:txBody>
      </p:sp>
      <p:sp>
        <p:nvSpPr>
          <p:cNvPr id="15" name="Footer Placeholder 1"/>
          <p:cNvSpPr>
            <a:spLocks noGrp="1"/>
          </p:cNvSpPr>
          <p:nvPr>
            <p:ph type="ftr" sz="quarter" idx="17"/>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FY 2020 H2 OTC Virtual Town Hall Meeting</a:t>
            </a:r>
          </a:p>
        </p:txBody>
      </p:sp>
      <p:sp>
        <p:nvSpPr>
          <p:cNvPr id="17"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80735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TEXT AND IMAGE WITH 1 LINE TITLE</a:t>
            </a:r>
          </a:p>
        </p:txBody>
      </p:sp>
      <p:sp>
        <p:nvSpPr>
          <p:cNvPr id="7" name="Espace réservé pour une image  6"/>
          <p:cNvSpPr>
            <a:spLocks noGrp="1"/>
          </p:cNvSpPr>
          <p:nvPr>
            <p:ph type="pic" sz="quarter" idx="12"/>
          </p:nvPr>
        </p:nvSpPr>
        <p:spPr>
          <a:xfrm>
            <a:off x="596899" y="954156"/>
            <a:ext cx="3624000" cy="5202000"/>
          </a:xfrm>
          <a:noFill/>
        </p:spPr>
        <p:txBody>
          <a:bodyPr/>
          <a:lstStyle>
            <a:lvl1pPr marL="0" indent="0" algn="ctr">
              <a:buNone/>
              <a:defRPr/>
            </a:lvl1pPr>
          </a:lstStyle>
          <a:p>
            <a:r>
              <a:rPr lang="en-US"/>
              <a:t>Click icon to add picture</a:t>
            </a:r>
            <a:endParaRPr lang="fr-FR"/>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ZoneTexte 8"/>
          <p:cNvSpPr txBox="1"/>
          <p:nvPr userDrawn="1"/>
        </p:nvSpPr>
        <p:spPr>
          <a:xfrm>
            <a:off x="-1584853" y="1872114"/>
            <a:ext cx="1487432" cy="2954655"/>
          </a:xfrm>
          <a:prstGeom prst="rect">
            <a:avLst/>
          </a:prstGeom>
          <a:noFill/>
        </p:spPr>
        <p:txBody>
          <a:bodyPr wrap="square" lIns="0" tIns="0" rIns="0" bIns="0" rtlCol="0">
            <a:spAutoFit/>
          </a:bodyPr>
          <a:lstStyle/>
          <a:p>
            <a:pPr lvl="0" algn="r"/>
            <a:r>
              <a:rPr lang="en-US" sz="1200" b="1" i="0" baseline="0" noProof="0">
                <a:solidFill>
                  <a:schemeClr val="tx1"/>
                </a:solidFill>
              </a:rPr>
              <a:t>TO</a:t>
            </a:r>
          </a:p>
          <a:p>
            <a:pPr lvl="0" algn="r"/>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r"/>
            <a:endParaRPr lang="en-US" sz="1200" b="1" baseline="0" noProof="0">
              <a:solidFill>
                <a:schemeClr val="tx1"/>
              </a:solidFill>
            </a:endParaRPr>
          </a:p>
          <a:p>
            <a:pPr lvl="0" algn="r"/>
            <a:r>
              <a:rPr lang="en-US" sz="1200" noProof="0">
                <a:solidFill>
                  <a:schemeClr val="tx1"/>
                </a:solidFill>
              </a:rPr>
              <a:t>then click on the photo icon.</a:t>
            </a:r>
          </a:p>
          <a:p>
            <a:pPr lvl="0" algn="r"/>
            <a:endParaRPr lang="en-US" sz="1200" noProof="0">
              <a:solidFill>
                <a:schemeClr val="tx1"/>
              </a:solidFill>
            </a:endParaRPr>
          </a:p>
          <a:p>
            <a:pPr lvl="0" algn="r"/>
            <a:r>
              <a:rPr lang="en-US" sz="1200" noProof="0">
                <a:solidFill>
                  <a:schemeClr val="tx1"/>
                </a:solidFill>
              </a:rPr>
              <a:t>Select your photo and</a:t>
            </a:r>
            <a:r>
              <a:rPr lang="en-US" sz="1200" baseline="0" noProof="0">
                <a:solidFill>
                  <a:schemeClr val="tx1"/>
                </a:solidFill>
              </a:rPr>
              <a:t> insert</a:t>
            </a:r>
          </a:p>
          <a:p>
            <a:pPr lvl="0" algn="r"/>
            <a:endParaRPr lang="en-US" sz="1200" baseline="0" noProof="0">
              <a:solidFill>
                <a:schemeClr val="tx1"/>
              </a:solidFill>
            </a:endParaRPr>
          </a:p>
          <a:p>
            <a:pPr lvl="0" algn="r"/>
            <a:r>
              <a:rPr lang="en-US" sz="1200" baseline="0" noProof="0">
                <a:solidFill>
                  <a:schemeClr val="tx1"/>
                </a:solidFill>
              </a:rPr>
              <a:t>Resize photo if needed by cropping and sliding it </a:t>
            </a:r>
            <a:endParaRPr lang="en-US" sz="1200" noProof="0">
              <a:solidFill>
                <a:schemeClr val="tx1"/>
              </a:solidFill>
            </a:endParaRPr>
          </a:p>
          <a:p>
            <a:pPr algn="r"/>
            <a:endParaRPr lang="fr-FR" sz="1200">
              <a:solidFill>
                <a:schemeClr val="tx1"/>
              </a:solidFill>
            </a:endParaRPr>
          </a:p>
        </p:txBody>
      </p:sp>
      <p:sp>
        <p:nvSpPr>
          <p:cNvPr id="12" name="Footer Placeholder 1"/>
          <p:cNvSpPr>
            <a:spLocks noGrp="1"/>
          </p:cNvSpPr>
          <p:nvPr>
            <p:ph type="ftr" sz="quarter" idx="14"/>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FY 2020 H2 OTC Virtual Town Hall Meeting</a:t>
            </a:r>
          </a:p>
        </p:txBody>
      </p:sp>
      <p:sp>
        <p:nvSpPr>
          <p:cNvPr id="14"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387862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TEXT AND FOCUS WITH 1 LINE TITLE</a:t>
            </a:r>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Espace réservé du texte 4"/>
          <p:cNvSpPr>
            <a:spLocks noGrp="1"/>
          </p:cNvSpPr>
          <p:nvPr>
            <p:ph type="body" sz="quarter" idx="14"/>
          </p:nvPr>
        </p:nvSpPr>
        <p:spPr>
          <a:xfrm>
            <a:off x="592668" y="981076"/>
            <a:ext cx="3636433" cy="5165725"/>
          </a:xfrm>
          <a:solidFill>
            <a:schemeClr val="bg2"/>
          </a:solidFill>
        </p:spPr>
        <p:txBody>
          <a:bodyPr lIns="72000" rIns="108000" anchor="ctr" anchorCtr="0"/>
          <a:lstStyle>
            <a:lvl1pPr marL="0" indent="0" algn="r">
              <a:buNone/>
              <a:defRPr/>
            </a:lvl1pPr>
          </a:lstStyle>
          <a:p>
            <a:pPr lvl="0"/>
            <a:r>
              <a:rPr lang="en-US" noProof="0"/>
              <a:t>Click to edit Master text styles</a:t>
            </a:r>
          </a:p>
        </p:txBody>
      </p:sp>
      <p:sp>
        <p:nvSpPr>
          <p:cNvPr id="10" name="Footer Placeholder 1"/>
          <p:cNvSpPr>
            <a:spLocks noGrp="1"/>
          </p:cNvSpPr>
          <p:nvPr>
            <p:ph type="ftr" sz="quarter" idx="15"/>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FY 2020 H2 OTC Virtual Town Hall Meeting</a:t>
            </a:r>
          </a:p>
        </p:txBody>
      </p:sp>
      <p:sp>
        <p:nvSpPr>
          <p:cNvPr id="12"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55048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Pic &amp; Content">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21387" y="1654175"/>
            <a:ext cx="5527147" cy="4675505"/>
          </a:xfrm>
          <a:noFill/>
          <a:ln w="38100">
            <a:solidFill>
              <a:schemeClr val="accent2"/>
            </a:solidFill>
            <a:miter lim="800000"/>
          </a:ln>
        </p:spPr>
        <p:txBody>
          <a:bodyPr lIns="144000" tIns="828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a:t>[Enter text]</a:t>
            </a:r>
          </a:p>
        </p:txBody>
      </p:sp>
      <p:sp>
        <p:nvSpPr>
          <p:cNvPr id="10" name="Picture Placeholder 8"/>
          <p:cNvSpPr>
            <a:spLocks noGrp="1"/>
          </p:cNvSpPr>
          <p:nvPr>
            <p:ph type="pic" sz="quarter" idx="16" hasCustomPrompt="1"/>
          </p:nvPr>
        </p:nvSpPr>
        <p:spPr>
          <a:xfrm>
            <a:off x="628802" y="1625600"/>
            <a:ext cx="2476349"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1" name="Picture Placeholder 8"/>
          <p:cNvSpPr>
            <a:spLocks noGrp="1"/>
          </p:cNvSpPr>
          <p:nvPr>
            <p:ph type="pic" sz="quarter" idx="17" hasCustomPrompt="1"/>
          </p:nvPr>
        </p:nvSpPr>
        <p:spPr>
          <a:xfrm>
            <a:off x="3322426" y="4106332"/>
            <a:ext cx="2476500" cy="2256000"/>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9" name="Picture Placeholder 8"/>
          <p:cNvSpPr>
            <a:spLocks noGrp="1"/>
          </p:cNvSpPr>
          <p:nvPr>
            <p:ph type="pic" sz="quarter" idx="18" hasCustomPrompt="1"/>
          </p:nvPr>
        </p:nvSpPr>
        <p:spPr>
          <a:xfrm>
            <a:off x="3322426" y="1625601"/>
            <a:ext cx="2476501"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3" name="Footer Placeholder 2"/>
          <p:cNvSpPr>
            <a:spLocks noGrp="1"/>
          </p:cNvSpPr>
          <p:nvPr>
            <p:ph type="ftr" sz="quarter" idx="19"/>
          </p:nvPr>
        </p:nvSpPr>
        <p:spPr/>
        <p:txBody>
          <a:bodyPr/>
          <a:lstStyle/>
          <a:p>
            <a:r>
              <a:rPr lang="en-US" noProof="0"/>
              <a:t>Month 00, YYYY - Title of presentation</a:t>
            </a:r>
          </a:p>
        </p:txBody>
      </p:sp>
      <p:sp>
        <p:nvSpPr>
          <p:cNvPr id="8" name="Slide Number Placeholder 7"/>
          <p:cNvSpPr>
            <a:spLocks noGrp="1"/>
          </p:cNvSpPr>
          <p:nvPr>
            <p:ph type="sldNum" sz="quarter" idx="20"/>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88549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TEXT AND FOCUS AND CHART WITH 1 LINE TITLE</a:t>
            </a:r>
          </a:p>
        </p:txBody>
      </p:sp>
      <p:sp>
        <p:nvSpPr>
          <p:cNvPr id="7" name="Espace réservé du texte 6"/>
          <p:cNvSpPr>
            <a:spLocks noGrp="1"/>
          </p:cNvSpPr>
          <p:nvPr>
            <p:ph type="body" sz="quarter" idx="12"/>
          </p:nvPr>
        </p:nvSpPr>
        <p:spPr>
          <a:xfrm>
            <a:off x="554495" y="990600"/>
            <a:ext cx="11088000" cy="2438400"/>
          </a:xfrm>
        </p:spPr>
        <p:txBody>
          <a:bodyPr/>
          <a:lstStyle>
            <a:lvl1pPr marL="0" indent="0">
              <a:buClr>
                <a:schemeClr val="accent1"/>
              </a:buClr>
              <a:buFont typeface="Arial" pitchFamily="34" charset="0"/>
              <a:buNone/>
              <a:defRPr>
                <a:solidFill>
                  <a:schemeClr val="tx2"/>
                </a:solidFill>
              </a:defRPr>
            </a:lvl1pPr>
            <a:lvl2pPr marL="628650" indent="-266700">
              <a:buClr>
                <a:schemeClr val="accent1"/>
              </a:buClr>
              <a:tabLst>
                <a:tab pos="1616075" algn="l"/>
                <a:tab pos="2330450" algn="l"/>
                <a:tab pos="8077200" algn="r"/>
              </a:tabLst>
              <a:defRPr b="0"/>
            </a:lvl2pPr>
            <a:lvl3pPr marL="896938" indent="-176213">
              <a:buClr>
                <a:schemeClr val="bg2"/>
              </a:buClr>
              <a:tabLst>
                <a:tab pos="1082675" algn="l"/>
                <a:tab pos="2149475" algn="l"/>
                <a:tab pos="8077200" algn="r"/>
              </a:tabLst>
              <a:defRPr/>
            </a:lvl3pPr>
            <a:lvl4pPr marL="1616075" indent="-179388">
              <a:buClr>
                <a:schemeClr val="bg2"/>
              </a:buClr>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4" name="Espace réservé du texte 3"/>
          <p:cNvSpPr>
            <a:spLocks noGrp="1"/>
          </p:cNvSpPr>
          <p:nvPr>
            <p:ph type="body" sz="quarter" idx="14"/>
          </p:nvPr>
        </p:nvSpPr>
        <p:spPr bwMode="gray">
          <a:xfrm>
            <a:off x="596900" y="3429000"/>
            <a:ext cx="3632200" cy="2305050"/>
          </a:xfrm>
          <a:solidFill>
            <a:srgbClr val="65676A"/>
          </a:solidFill>
        </p:spPr>
        <p:txBody>
          <a:bodyPr anchor="ctr" anchorCtr="0"/>
          <a:lstStyle>
            <a:lvl1pPr marL="0" indent="0" algn="ctr">
              <a:buFontTx/>
              <a:buNone/>
              <a:defRPr sz="4000" b="0">
                <a:solidFill>
                  <a:schemeClr val="bg1"/>
                </a:solidFill>
              </a:defRPr>
            </a:lvl1pPr>
            <a:lvl2pPr marL="3175" indent="0" algn="ctr">
              <a:buFontTx/>
              <a:buNone/>
              <a:defRPr>
                <a:solidFill>
                  <a:schemeClr val="bg1"/>
                </a:solidFill>
              </a:defRPr>
            </a:lvl2pPr>
          </a:lstStyle>
          <a:p>
            <a:pPr lvl="0"/>
            <a:r>
              <a:rPr lang="en-US" noProof="0"/>
              <a:t>Click to edit Master text styles</a:t>
            </a:r>
          </a:p>
          <a:p>
            <a:pPr lvl="1"/>
            <a:r>
              <a:rPr lang="en-US" noProof="0"/>
              <a:t>Second level</a:t>
            </a:r>
          </a:p>
        </p:txBody>
      </p:sp>
      <p:sp>
        <p:nvSpPr>
          <p:cNvPr id="11" name="Footer Placeholder 1"/>
          <p:cNvSpPr>
            <a:spLocks noGrp="1"/>
          </p:cNvSpPr>
          <p:nvPr>
            <p:ph type="ftr" sz="quarter" idx="15"/>
          </p:nvPr>
        </p:nvSpPr>
        <p:spPr>
          <a:xfrm>
            <a:off x="931235" y="6391931"/>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FY 2020 H2 OTC Virtual Town Hall Meeting</a:t>
            </a:r>
          </a:p>
        </p:txBody>
      </p:sp>
      <p:sp>
        <p:nvSpPr>
          <p:cNvPr id="13"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293905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TITLE</a:t>
            </a:r>
          </a:p>
        </p:txBody>
      </p:sp>
      <p:sp>
        <p:nvSpPr>
          <p:cNvPr id="5" name="Espace réservé du texte 11"/>
          <p:cNvSpPr>
            <a:spLocks noGrp="1"/>
          </p:cNvSpPr>
          <p:nvPr>
            <p:ph type="body" sz="quarter" idx="13"/>
          </p:nvPr>
        </p:nvSpPr>
        <p:spPr>
          <a:xfrm>
            <a:off x="601134" y="1262262"/>
            <a:ext cx="10993967" cy="4681339"/>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
        <p:nvSpPr>
          <p:cNvPr id="9" name="Footer Placeholder 1"/>
          <p:cNvSpPr>
            <a:spLocks noGrp="1"/>
          </p:cNvSpPr>
          <p:nvPr>
            <p:ph type="ftr" sz="quarter" idx="14"/>
          </p:nvPr>
        </p:nvSpPr>
        <p:spPr>
          <a:xfrm>
            <a:off x="931235" y="6391931"/>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FY 2020 H2 OTC Virtual Town Hall Meeting</a:t>
            </a:r>
          </a:p>
        </p:txBody>
      </p:sp>
      <p:sp>
        <p:nvSpPr>
          <p:cNvPr id="11"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269084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a:t>TITLE</a:t>
            </a: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a:t>Click icon to add picture</a:t>
            </a:r>
            <a:endParaRPr lang="fr-FR"/>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a:t>Click icon to add picture</a:t>
            </a:r>
            <a:endParaRPr lang="fr-FR"/>
          </a:p>
        </p:txBody>
      </p:sp>
      <p:sp>
        <p:nvSpPr>
          <p:cNvPr id="10" name="ZoneTexte 9"/>
          <p:cNvSpPr txBox="1"/>
          <p:nvPr userDrawn="1"/>
        </p:nvSpPr>
        <p:spPr>
          <a:xfrm>
            <a:off x="12285893" y="332656"/>
            <a:ext cx="1487432" cy="2769989"/>
          </a:xfrm>
          <a:prstGeom prst="rect">
            <a:avLst/>
          </a:prstGeom>
          <a:noFill/>
        </p:spPr>
        <p:txBody>
          <a:bodyPr wrap="square" lIns="0" tIns="0" rIns="0" bIns="0" rtlCol="0">
            <a:spAutoFit/>
          </a:bodyPr>
          <a:lstStyle/>
          <a:p>
            <a:pPr lvl="0" algn="l"/>
            <a:r>
              <a:rPr lang="en-US" sz="1200" b="1" i="0" baseline="0" noProof="0">
                <a:solidFill>
                  <a:schemeClr val="tx1"/>
                </a:solidFill>
              </a:rPr>
              <a:t>TO</a:t>
            </a:r>
          </a:p>
          <a:p>
            <a:pPr lvl="0" algn="l"/>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l"/>
            <a:endParaRPr lang="en-US" sz="1200" b="1" baseline="0" noProof="0">
              <a:solidFill>
                <a:schemeClr val="tx1"/>
              </a:solidFill>
            </a:endParaRPr>
          </a:p>
          <a:p>
            <a:pPr lvl="0" algn="l"/>
            <a:r>
              <a:rPr lang="en-US" sz="1200" noProof="0">
                <a:solidFill>
                  <a:schemeClr val="tx1"/>
                </a:solidFill>
              </a:rPr>
              <a:t>then click on the photo icon.</a:t>
            </a:r>
          </a:p>
          <a:p>
            <a:pPr lvl="0" algn="l"/>
            <a:endParaRPr lang="en-US" sz="1200" noProof="0">
              <a:solidFill>
                <a:schemeClr val="tx1"/>
              </a:solidFill>
            </a:endParaRPr>
          </a:p>
          <a:p>
            <a:pPr lvl="0" algn="l"/>
            <a:r>
              <a:rPr lang="en-US" sz="1200" noProof="0">
                <a:solidFill>
                  <a:schemeClr val="tx1"/>
                </a:solidFill>
              </a:rPr>
              <a:t>Select your photo and</a:t>
            </a:r>
            <a:r>
              <a:rPr lang="en-US" sz="1200" baseline="0" noProof="0">
                <a:solidFill>
                  <a:schemeClr val="tx1"/>
                </a:solidFill>
              </a:rPr>
              <a:t> insert</a:t>
            </a:r>
          </a:p>
          <a:p>
            <a:pPr lvl="0" algn="l"/>
            <a:endParaRPr lang="en-US" sz="1200" baseline="0" noProof="0">
              <a:solidFill>
                <a:schemeClr val="tx1"/>
              </a:solidFill>
            </a:endParaRPr>
          </a:p>
          <a:p>
            <a:pPr lvl="0" algn="l"/>
            <a:r>
              <a:rPr lang="en-US" sz="1200" baseline="0" noProof="0">
                <a:solidFill>
                  <a:schemeClr val="tx1"/>
                </a:solidFill>
              </a:rPr>
              <a:t>Resize photo if needed by cropping and sliding it </a:t>
            </a:r>
            <a:endParaRPr lang="en-US" sz="1200" noProof="0">
              <a:solidFill>
                <a:schemeClr val="tx1"/>
              </a:solidFill>
            </a:endParaRPr>
          </a:p>
        </p:txBody>
      </p:sp>
      <p:sp>
        <p:nvSpPr>
          <p:cNvPr id="12" name="Espace réservé du texte 11"/>
          <p:cNvSpPr>
            <a:spLocks noGrp="1"/>
          </p:cNvSpPr>
          <p:nvPr>
            <p:ph type="body" sz="quarter" idx="13"/>
          </p:nvPr>
        </p:nvSpPr>
        <p:spPr>
          <a:xfrm>
            <a:off x="601134" y="1288158"/>
            <a:ext cx="10993967" cy="997843"/>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
        <p:nvSpPr>
          <p:cNvPr id="15" name="Footer Placeholder 1"/>
          <p:cNvSpPr>
            <a:spLocks noGrp="1"/>
          </p:cNvSpPr>
          <p:nvPr>
            <p:ph type="ftr" sz="quarter" idx="14"/>
          </p:nvPr>
        </p:nvSpPr>
        <p:spPr>
          <a:xfrm>
            <a:off x="931235" y="6370034"/>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FY 2020 H2 OTC Virtual Town Hall Meeting</a:t>
            </a:r>
          </a:p>
        </p:txBody>
      </p:sp>
      <p:sp>
        <p:nvSpPr>
          <p:cNvPr id="17" name="Espace réservé du numéro de diapositive 2"/>
          <p:cNvSpPr>
            <a:spLocks noGrp="1"/>
          </p:cNvSpPr>
          <p:nvPr>
            <p:ph type="sldNum" sz="quarter" idx="10"/>
          </p:nvPr>
        </p:nvSpPr>
        <p:spPr>
          <a:xfrm>
            <a:off x="580388" y="6365983"/>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79333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a:t>TITLE</a:t>
            </a:r>
          </a:p>
        </p:txBody>
      </p:sp>
      <p:sp>
        <p:nvSpPr>
          <p:cNvPr id="4" name="Rectangle 3"/>
          <p:cNvSpPr/>
          <p:nvPr userDrawn="1"/>
        </p:nvSpPr>
        <p:spPr bwMode="gray">
          <a:xfrm>
            <a:off x="601134" y="1268760"/>
            <a:ext cx="10993967" cy="4891211"/>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a:t>Click icon to add picture</a:t>
            </a:r>
            <a:endParaRPr lang="fr-FR"/>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a:t>Click icon to add picture</a:t>
            </a:r>
            <a:endParaRPr lang="fr-FR"/>
          </a:p>
        </p:txBody>
      </p:sp>
      <p:sp>
        <p:nvSpPr>
          <p:cNvPr id="10" name="ZoneTexte 9"/>
          <p:cNvSpPr txBox="1"/>
          <p:nvPr userDrawn="1"/>
        </p:nvSpPr>
        <p:spPr>
          <a:xfrm>
            <a:off x="12285893" y="332656"/>
            <a:ext cx="1487432" cy="3139321"/>
          </a:xfrm>
          <a:prstGeom prst="rect">
            <a:avLst/>
          </a:prstGeom>
          <a:noFill/>
        </p:spPr>
        <p:txBody>
          <a:bodyPr wrap="square" lIns="0" tIns="0" rIns="0" bIns="0" rtlCol="0">
            <a:spAutoFit/>
          </a:bodyPr>
          <a:lstStyle/>
          <a:p>
            <a:pPr lvl="0" algn="l"/>
            <a:r>
              <a:rPr lang="en-US" sz="1200" b="1" i="0" baseline="0" noProof="0">
                <a:solidFill>
                  <a:schemeClr val="tx1"/>
                </a:solidFill>
              </a:rPr>
              <a:t>TO</a:t>
            </a:r>
          </a:p>
          <a:p>
            <a:pPr lvl="0" algn="l"/>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l"/>
            <a:endParaRPr lang="en-US" sz="1200" b="1" baseline="0" noProof="0">
              <a:solidFill>
                <a:schemeClr val="tx1"/>
              </a:solidFill>
            </a:endParaRPr>
          </a:p>
          <a:p>
            <a:pPr lvl="0" algn="l"/>
            <a:r>
              <a:rPr lang="en-US" sz="1200" noProof="0">
                <a:solidFill>
                  <a:schemeClr val="tx1"/>
                </a:solidFill>
              </a:rPr>
              <a:t>then click on the photo icon.</a:t>
            </a:r>
          </a:p>
          <a:p>
            <a:pPr lvl="0" algn="l"/>
            <a:endParaRPr lang="en-US" sz="1200" noProof="0">
              <a:solidFill>
                <a:schemeClr val="tx1"/>
              </a:solidFill>
            </a:endParaRPr>
          </a:p>
          <a:p>
            <a:pPr lvl="0" algn="l"/>
            <a:r>
              <a:rPr lang="en-US" sz="1200" noProof="0">
                <a:solidFill>
                  <a:schemeClr val="tx1"/>
                </a:solidFill>
              </a:rPr>
              <a:t>Select your photo and</a:t>
            </a:r>
            <a:r>
              <a:rPr lang="en-US" sz="1200" baseline="0" noProof="0">
                <a:solidFill>
                  <a:schemeClr val="tx1"/>
                </a:solidFill>
              </a:rPr>
              <a:t> insert</a:t>
            </a:r>
          </a:p>
          <a:p>
            <a:pPr lvl="0" algn="l"/>
            <a:endParaRPr lang="en-US" sz="1200" baseline="0" noProof="0">
              <a:solidFill>
                <a:schemeClr val="tx1"/>
              </a:solidFill>
            </a:endParaRPr>
          </a:p>
          <a:p>
            <a:pPr lvl="0" algn="l"/>
            <a:r>
              <a:rPr lang="en-US" sz="1200" baseline="0" noProof="0">
                <a:solidFill>
                  <a:schemeClr val="tx1"/>
                </a:solidFill>
              </a:rPr>
              <a:t>Resize photo if needed by cropping and sliding it </a:t>
            </a:r>
            <a:endParaRPr lang="en-US" sz="1200" noProof="0">
              <a:solidFill>
                <a:schemeClr val="tx1"/>
              </a:solidFill>
            </a:endParaRPr>
          </a:p>
          <a:p>
            <a:pPr algn="l"/>
            <a:endParaRPr lang="fr-FR" sz="1200">
              <a:solidFill>
                <a:schemeClr val="tx1"/>
              </a:solidFill>
            </a:endParaRPr>
          </a:p>
          <a:p>
            <a:pPr algn="l"/>
            <a:endParaRPr lang="fr-FR" sz="1200">
              <a:solidFill>
                <a:schemeClr val="tx1"/>
              </a:solidFill>
            </a:endParaRPr>
          </a:p>
        </p:txBody>
      </p:sp>
      <p:sp>
        <p:nvSpPr>
          <p:cNvPr id="14" name="Footer Placeholder 1"/>
          <p:cNvSpPr>
            <a:spLocks noGrp="1"/>
          </p:cNvSpPr>
          <p:nvPr>
            <p:ph type="ftr" sz="quarter" idx="14"/>
          </p:nvPr>
        </p:nvSpPr>
        <p:spPr>
          <a:xfrm>
            <a:off x="931235" y="635624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FY 2020 H2 OTC Virtual Town Hall Meeting</a:t>
            </a:r>
          </a:p>
        </p:txBody>
      </p:sp>
      <p:sp>
        <p:nvSpPr>
          <p:cNvPr id="15" name="Espace réservé du numéro de diapositive 2"/>
          <p:cNvSpPr>
            <a:spLocks noGrp="1"/>
          </p:cNvSpPr>
          <p:nvPr>
            <p:ph type="sldNum" sz="quarter" idx="10"/>
          </p:nvPr>
        </p:nvSpPr>
        <p:spPr>
          <a:xfrm>
            <a:off x="580388" y="6352189"/>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359652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464"/>
            <a:ext cx="10363200" cy="550508"/>
          </a:xfrm>
        </p:spPr>
        <p:txBody>
          <a:bodyPr/>
          <a:lstStyle/>
          <a:p>
            <a:r>
              <a:rPr lang="en-US"/>
              <a:t>Click to edit Master title style</a:t>
            </a:r>
          </a:p>
        </p:txBody>
      </p:sp>
      <p:sp>
        <p:nvSpPr>
          <p:cNvPr id="3" name="Subtitle 2"/>
          <p:cNvSpPr>
            <a:spLocks noGrp="1"/>
          </p:cNvSpPr>
          <p:nvPr>
            <p:ph type="subTitle" idx="1"/>
          </p:nvPr>
        </p:nvSpPr>
        <p:spPr>
          <a:xfrm>
            <a:off x="1828803" y="3886200"/>
            <a:ext cx="8534400" cy="1752600"/>
          </a:xfrm>
        </p:spPr>
        <p:txBody>
          <a:bodyPr/>
          <a:lstStyle>
            <a:lvl1pPr marL="0" indent="0" algn="ctr">
              <a:buNone/>
              <a:defRPr>
                <a:solidFill>
                  <a:schemeClr val="tx1">
                    <a:tint val="75000"/>
                  </a:schemeClr>
                </a:solidFill>
              </a:defRPr>
            </a:lvl1pPr>
            <a:lvl2pPr marL="455051" indent="0" algn="ctr">
              <a:buNone/>
              <a:defRPr>
                <a:solidFill>
                  <a:schemeClr val="tx1">
                    <a:tint val="75000"/>
                  </a:schemeClr>
                </a:solidFill>
              </a:defRPr>
            </a:lvl2pPr>
            <a:lvl3pPr marL="910097" indent="0" algn="ctr">
              <a:buNone/>
              <a:defRPr>
                <a:solidFill>
                  <a:schemeClr val="tx1">
                    <a:tint val="75000"/>
                  </a:schemeClr>
                </a:solidFill>
              </a:defRPr>
            </a:lvl3pPr>
            <a:lvl4pPr marL="1365140" indent="0" algn="ctr">
              <a:buNone/>
              <a:defRPr>
                <a:solidFill>
                  <a:schemeClr val="tx1">
                    <a:tint val="75000"/>
                  </a:schemeClr>
                </a:solidFill>
              </a:defRPr>
            </a:lvl4pPr>
            <a:lvl5pPr marL="1820193" indent="0" algn="ctr">
              <a:buNone/>
              <a:defRPr>
                <a:solidFill>
                  <a:schemeClr val="tx1">
                    <a:tint val="75000"/>
                  </a:schemeClr>
                </a:solidFill>
              </a:defRPr>
            </a:lvl5pPr>
            <a:lvl6pPr marL="2275242" indent="0" algn="ctr">
              <a:buNone/>
              <a:defRPr>
                <a:solidFill>
                  <a:schemeClr val="tx1">
                    <a:tint val="75000"/>
                  </a:schemeClr>
                </a:solidFill>
              </a:defRPr>
            </a:lvl6pPr>
            <a:lvl7pPr marL="2730286" indent="0" algn="ctr">
              <a:buNone/>
              <a:defRPr>
                <a:solidFill>
                  <a:schemeClr val="tx1">
                    <a:tint val="75000"/>
                  </a:schemeClr>
                </a:solidFill>
              </a:defRPr>
            </a:lvl7pPr>
            <a:lvl8pPr marL="3185336" indent="0" algn="ctr">
              <a:buNone/>
              <a:defRPr>
                <a:solidFill>
                  <a:schemeClr val="tx1">
                    <a:tint val="75000"/>
                  </a:schemeClr>
                </a:solidFill>
              </a:defRPr>
            </a:lvl8pPr>
            <a:lvl9pPr marL="364038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1" y="6356357"/>
            <a:ext cx="2844800" cy="365125"/>
          </a:xfrm>
          <a:prstGeom prst="rect">
            <a:avLst/>
          </a:prstGeom>
        </p:spPr>
        <p:txBody>
          <a:bodyPr lIns="121218" tIns="60627" rIns="121218" bIns="60627"/>
          <a:lstStyle/>
          <a:p>
            <a:endParaRPr lang="en-US">
              <a:solidFill>
                <a:srgbClr val="000000"/>
              </a:solidFill>
            </a:endParaRPr>
          </a:p>
        </p:txBody>
      </p:sp>
      <p:sp>
        <p:nvSpPr>
          <p:cNvPr id="5" name="Footer Placeholder 4"/>
          <p:cNvSpPr>
            <a:spLocks noGrp="1"/>
          </p:cNvSpPr>
          <p:nvPr>
            <p:ph type="ftr" sz="quarter" idx="11"/>
          </p:nvPr>
        </p:nvSpPr>
        <p:spPr>
          <a:xfrm>
            <a:off x="4165603" y="6356357"/>
            <a:ext cx="3860800" cy="365125"/>
          </a:xfrm>
          <a:prstGeom prst="rect">
            <a:avLst/>
          </a:prstGeom>
        </p:spPr>
        <p:txBody>
          <a:bodyPr/>
          <a:lstStyle/>
          <a:p>
            <a:r>
              <a:rPr lang="en-US">
                <a:solidFill>
                  <a:srgbClr val="000000"/>
                </a:solidFill>
              </a:rPr>
              <a:t>FY 2020 H2 OTC Virtual Town Hall Meeting</a:t>
            </a:r>
          </a:p>
        </p:txBody>
      </p:sp>
      <p:sp>
        <p:nvSpPr>
          <p:cNvPr id="6" name="Slide Number Placeholder 5"/>
          <p:cNvSpPr>
            <a:spLocks noGrp="1"/>
          </p:cNvSpPr>
          <p:nvPr>
            <p:ph type="sldNum" sz="quarter" idx="12"/>
          </p:nvPr>
        </p:nvSpPr>
        <p:spPr/>
        <p:txBody>
          <a:bodyPr/>
          <a:lstStyle/>
          <a:p>
            <a:fld id="{5C0FA240-5ECA-4C50-894A-4D20D878283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74283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4"/>
            <a:ext cx="10939200" cy="550508"/>
          </a:xfrm>
        </p:spPr>
        <p:txBody>
          <a:bodyPr/>
          <a:lstStyle/>
          <a:p>
            <a:r>
              <a:rPr lang="fr-FR"/>
              <a:t>Modifiez le style du titre</a:t>
            </a:r>
            <a:endParaRPr lang="en-AU"/>
          </a:p>
        </p:txBody>
      </p:sp>
      <p:sp>
        <p:nvSpPr>
          <p:cNvPr id="3" name="Footer Placeholder 2"/>
          <p:cNvSpPr>
            <a:spLocks noGrp="1"/>
          </p:cNvSpPr>
          <p:nvPr>
            <p:ph type="ftr" sz="quarter" idx="10"/>
          </p:nvPr>
        </p:nvSpPr>
        <p:spPr/>
        <p:txBody>
          <a:bodyPr/>
          <a:lstStyle/>
          <a:p>
            <a:r>
              <a:rPr lang="en-US"/>
              <a:t>FY 2020 H2 OTC Virtual Town Hall Meeting</a:t>
            </a:r>
            <a:endParaRPr lang="en-AU"/>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a:p>
        </p:txBody>
      </p:sp>
      <p:sp>
        <p:nvSpPr>
          <p:cNvPr id="5" name="Date Placeholder 4"/>
          <p:cNvSpPr>
            <a:spLocks noGrp="1"/>
          </p:cNvSpPr>
          <p:nvPr>
            <p:ph type="dt" sz="half" idx="12"/>
          </p:nvPr>
        </p:nvSpPr>
        <p:spPr/>
        <p:txBody>
          <a:bodyPr/>
          <a:lstStyle/>
          <a:p>
            <a:endParaRPr lang="en-AU"/>
          </a:p>
        </p:txBody>
      </p:sp>
      <p:sp>
        <p:nvSpPr>
          <p:cNvPr id="7" name="Content Placeholder 6"/>
          <p:cNvSpPr>
            <a:spLocks noGrp="1"/>
          </p:cNvSpPr>
          <p:nvPr>
            <p:ph sz="quarter" idx="13"/>
          </p:nvPr>
        </p:nvSpPr>
        <p:spPr>
          <a:xfrm>
            <a:off x="628800" y="1583269"/>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Tree>
    <p:extLst>
      <p:ext uri="{BB962C8B-B14F-4D97-AF65-F5344CB8AC3E}">
        <p14:creationId xmlns:p14="http://schemas.microsoft.com/office/powerpoint/2010/main" val="147541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6900" y="352428"/>
            <a:ext cx="10998200" cy="550863"/>
          </a:xfrm>
          <a:solidFill>
            <a:srgbClr val="002060"/>
          </a:solidFill>
        </p:spPr>
        <p:txBody>
          <a:bodyPr/>
          <a:lstStyle/>
          <a:p>
            <a:r>
              <a:rPr lang="en-US"/>
              <a:t>Click to edit Master title style</a:t>
            </a:r>
          </a:p>
        </p:txBody>
      </p:sp>
      <p:sp>
        <p:nvSpPr>
          <p:cNvPr id="3" name="Content Placeholder 2"/>
          <p:cNvSpPr>
            <a:spLocks noGrp="1"/>
          </p:cNvSpPr>
          <p:nvPr>
            <p:ph idx="1"/>
          </p:nvPr>
        </p:nvSpPr>
        <p:spPr>
          <a:xfrm>
            <a:off x="554567" y="1573213"/>
            <a:ext cx="11087100" cy="4586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579969" y="6388100"/>
            <a:ext cx="960967" cy="192088"/>
          </a:xfrm>
        </p:spPr>
        <p:txBody>
          <a:bodyPr/>
          <a:lstStyle>
            <a:lvl1pPr>
              <a:defRPr/>
            </a:lvl1pPr>
          </a:lstStyle>
          <a:p>
            <a:pPr>
              <a:buClr>
                <a:srgbClr val="FFFFFF"/>
              </a:buClr>
              <a:defRPr/>
            </a:pPr>
            <a:fld id="{B8F22EE5-E455-4866-B496-7968ACDD3638}" type="slidenum">
              <a:rPr lang="en-US">
                <a:solidFill>
                  <a:srgbClr val="000000"/>
                </a:solidFill>
              </a:rPr>
              <a:pPr>
                <a:buClr>
                  <a:srgbClr val="FFFFFF"/>
                </a:buClr>
                <a:defRPr/>
              </a:pPr>
              <a:t>‹#›</a:t>
            </a:fld>
            <a:r>
              <a:rPr lang="en-US">
                <a:solidFill>
                  <a:srgbClr val="000000"/>
                </a:solidFill>
              </a:rPr>
              <a:t> – </a:t>
            </a:r>
          </a:p>
        </p:txBody>
      </p:sp>
      <p:sp>
        <p:nvSpPr>
          <p:cNvPr id="5" name="Footer Placeholder 4"/>
          <p:cNvSpPr>
            <a:spLocks noGrp="1"/>
          </p:cNvSpPr>
          <p:nvPr>
            <p:ph type="ftr" sz="quarter" idx="11"/>
          </p:nvPr>
        </p:nvSpPr>
        <p:spPr>
          <a:xfrm>
            <a:off x="931335" y="6388100"/>
            <a:ext cx="8159751" cy="184150"/>
          </a:xfrm>
        </p:spPr>
        <p:txBody>
          <a:bodyPr/>
          <a:lstStyle>
            <a:lvl1pPr>
              <a:defRPr/>
            </a:lvl1pPr>
          </a:lstStyle>
          <a:p>
            <a:r>
              <a:rPr lang="en-US">
                <a:solidFill>
                  <a:srgbClr val="000000"/>
                </a:solidFill>
              </a:rPr>
              <a:t>FY 2020 H2 OTC Virtual Town Hall Meeting</a:t>
            </a:r>
          </a:p>
        </p:txBody>
      </p:sp>
    </p:spTree>
    <p:extLst>
      <p:ext uri="{BB962C8B-B14F-4D97-AF65-F5344CB8AC3E}">
        <p14:creationId xmlns:p14="http://schemas.microsoft.com/office/powerpoint/2010/main" val="32101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4" y="1115222"/>
            <a:ext cx="2637268" cy="847975"/>
          </a:xfrm>
          <a:prstGeom prst="rect">
            <a:avLst/>
          </a:prstGeom>
        </p:spPr>
      </p:pic>
      <p:sp>
        <p:nvSpPr>
          <p:cNvPr id="5" name="Titre 4"/>
          <p:cNvSpPr>
            <a:spLocks noGrp="1"/>
          </p:cNvSpPr>
          <p:nvPr>
            <p:ph type="title" hasCustomPrompt="1"/>
          </p:nvPr>
        </p:nvSpPr>
        <p:spPr bwMode="gray">
          <a:xfrm>
            <a:off x="565096" y="2613442"/>
            <a:ext cx="11040000" cy="553999"/>
          </a:xfrm>
          <a:noFill/>
        </p:spPr>
        <p:txBody>
          <a:bodyPr lIns="0" tIns="0" rIns="0" bIns="0">
            <a:spAutoFit/>
          </a:bodyPr>
          <a:lstStyle>
            <a:lvl1pPr>
              <a:defRPr sz="4000" b="1" baseline="0">
                <a:solidFill>
                  <a:schemeClr val="tx2"/>
                </a:solidFill>
              </a:defRPr>
            </a:lvl1pPr>
          </a:lstStyle>
          <a:p>
            <a:r>
              <a:rPr lang="en-US" noProof="0"/>
              <a:t>Title - Arial 40, Bold</a:t>
            </a:r>
          </a:p>
        </p:txBody>
      </p:sp>
      <p:sp>
        <p:nvSpPr>
          <p:cNvPr id="8" name="Espace réservé du texte 7"/>
          <p:cNvSpPr>
            <a:spLocks noGrp="1"/>
          </p:cNvSpPr>
          <p:nvPr>
            <p:ph type="body" sz="quarter" idx="11" hasCustomPrompt="1"/>
          </p:nvPr>
        </p:nvSpPr>
        <p:spPr bwMode="gray">
          <a:xfrm>
            <a:off x="596911" y="3716717"/>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386" indent="0">
              <a:buNone/>
              <a:defRPr lang="fr-FR" kern="1200" smtClean="0">
                <a:solidFill>
                  <a:schemeClr val="tx1"/>
                </a:solidFill>
                <a:latin typeface="Arial" charset="0"/>
                <a:ea typeface="+mn-ea"/>
                <a:cs typeface="+mn-cs"/>
              </a:defRPr>
            </a:lvl2pPr>
            <a:lvl3pPr marL="737736" indent="0">
              <a:buNone/>
              <a:defRPr lang="fr-FR" kern="1200" smtClean="0">
                <a:solidFill>
                  <a:schemeClr val="tx1"/>
                </a:solidFill>
                <a:latin typeface="Arial" charset="0"/>
                <a:ea typeface="+mn-ea"/>
                <a:cs typeface="+mn-cs"/>
              </a:defRPr>
            </a:lvl3pPr>
            <a:lvl4pPr marL="1191488" indent="0">
              <a:buNone/>
              <a:defRPr lang="fr-FR" kern="1200" smtClean="0">
                <a:solidFill>
                  <a:schemeClr val="tx1"/>
                </a:solidFill>
                <a:latin typeface="Arial" charset="0"/>
                <a:ea typeface="+mn-ea"/>
                <a:cs typeface="+mn-cs"/>
              </a:defRPr>
            </a:lvl4pPr>
            <a:lvl5pPr marL="1542111" indent="0">
              <a:buFont typeface="Arial" pitchFamily="34" charset="0"/>
              <a:buNone/>
              <a:defRPr lang="fr-FR" kern="1200">
                <a:solidFill>
                  <a:schemeClr val="tx1"/>
                </a:solidFill>
                <a:latin typeface="Arial" charset="0"/>
                <a:ea typeface="+mn-ea"/>
                <a:cs typeface="+mn-cs"/>
              </a:defRPr>
            </a:lvl5pPr>
          </a:lstStyle>
          <a:p>
            <a:r>
              <a:rPr lang="en-US" altLang="fr-FR" noProof="0"/>
              <a:t>Month</a:t>
            </a:r>
            <a:r>
              <a:rPr lang="en-US" altLang="fr-FR"/>
              <a:t> XX, 2012 (Arial 16)</a:t>
            </a:r>
          </a:p>
        </p:txBody>
      </p:sp>
      <p:sp>
        <p:nvSpPr>
          <p:cNvPr id="14" name="Rectangle 13"/>
          <p:cNvSpPr/>
          <p:nvPr userDrawn="1"/>
        </p:nvSpPr>
        <p:spPr>
          <a:xfrm>
            <a:off x="0" y="6642557"/>
            <a:ext cx="12192000" cy="215389"/>
          </a:xfrm>
          <a:prstGeom prst="rect">
            <a:avLst/>
          </a:prstGeom>
        </p:spPr>
        <p:txBody>
          <a:bodyPr wrap="square" lIns="91387" tIns="45693" rIns="91387" bIns="45693">
            <a:spAutoFit/>
          </a:bodyPr>
          <a:lstStyle/>
          <a:p>
            <a:pPr algn="ctr" defTabSz="913842" fontAlgn="base">
              <a:spcBef>
                <a:spcPct val="0"/>
              </a:spcBef>
              <a:spcAft>
                <a:spcPct val="0"/>
              </a:spcAft>
            </a:pPr>
            <a:r>
              <a:rPr lang="en-US" sz="800">
                <a:solidFill>
                  <a:srgbClr val="2A295C"/>
                </a:solidFill>
              </a:rPr>
              <a:t>Confidential and proprietary to Sodexo. Do not share or post without proper consent.</a:t>
            </a:r>
          </a:p>
        </p:txBody>
      </p:sp>
    </p:spTree>
    <p:extLst>
      <p:ext uri="{BB962C8B-B14F-4D97-AF65-F5344CB8AC3E}">
        <p14:creationId xmlns:p14="http://schemas.microsoft.com/office/powerpoint/2010/main" val="409453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9"/>
          </a:xfrm>
          <a:noFill/>
        </p:spPr>
        <p:txBody>
          <a:bodyPr lIns="0" tIns="0" rIns="0" bIns="0">
            <a:spAutoFit/>
          </a:bodyPr>
          <a:lstStyle>
            <a:lvl1pPr>
              <a:defRPr sz="4000" b="1" baseline="0">
                <a:solidFill>
                  <a:schemeClr val="bg1"/>
                </a:solidFill>
              </a:defRPr>
            </a:lvl1pPr>
          </a:lstStyle>
          <a:p>
            <a:r>
              <a:rPr lang="en-US" noProof="0"/>
              <a:t>Title – Arial 40, Bold</a:t>
            </a:r>
          </a:p>
        </p:txBody>
      </p:sp>
      <p:sp>
        <p:nvSpPr>
          <p:cNvPr id="8" name="Espace réservé du texte 7"/>
          <p:cNvSpPr>
            <a:spLocks noGrp="1"/>
          </p:cNvSpPr>
          <p:nvPr>
            <p:ph type="body" sz="quarter" idx="11" hasCustomPrompt="1"/>
          </p:nvPr>
        </p:nvSpPr>
        <p:spPr>
          <a:xfrm>
            <a:off x="596911" y="3719658"/>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386" indent="0">
              <a:buNone/>
              <a:defRPr lang="fr-FR" kern="1200" smtClean="0">
                <a:solidFill>
                  <a:schemeClr val="tx1"/>
                </a:solidFill>
                <a:latin typeface="Arial" charset="0"/>
                <a:ea typeface="+mn-ea"/>
                <a:cs typeface="+mn-cs"/>
              </a:defRPr>
            </a:lvl2pPr>
            <a:lvl3pPr marL="737736" indent="0">
              <a:buNone/>
              <a:defRPr lang="fr-FR" kern="1200" smtClean="0">
                <a:solidFill>
                  <a:schemeClr val="tx1"/>
                </a:solidFill>
                <a:latin typeface="Arial" charset="0"/>
                <a:ea typeface="+mn-ea"/>
                <a:cs typeface="+mn-cs"/>
              </a:defRPr>
            </a:lvl3pPr>
            <a:lvl4pPr marL="1191488" indent="0">
              <a:buNone/>
              <a:defRPr lang="fr-FR" kern="1200" smtClean="0">
                <a:solidFill>
                  <a:schemeClr val="tx1"/>
                </a:solidFill>
                <a:latin typeface="Arial" charset="0"/>
                <a:ea typeface="+mn-ea"/>
                <a:cs typeface="+mn-cs"/>
              </a:defRPr>
            </a:lvl4pPr>
            <a:lvl5pPr marL="1542111" indent="0">
              <a:buFont typeface="Arial" pitchFamily="34" charset="0"/>
              <a:buNone/>
              <a:defRPr lang="fr-FR" kern="1200">
                <a:solidFill>
                  <a:schemeClr val="tx1"/>
                </a:solidFill>
                <a:latin typeface="Arial" charset="0"/>
                <a:ea typeface="+mn-ea"/>
                <a:cs typeface="+mn-cs"/>
              </a:defRPr>
            </a:lvl5pPr>
          </a:lstStyle>
          <a:p>
            <a:r>
              <a:rPr lang="en-US" altLang="fr-FR" noProof="0"/>
              <a:t>Month XX, 2012 (Arial 16)</a:t>
            </a:r>
          </a:p>
          <a:p>
            <a:endParaRPr lang="en-US" altLang="fr-FR" noProof="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4" y="1115222"/>
            <a:ext cx="2637268" cy="847975"/>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9" y="6029326"/>
            <a:ext cx="772800" cy="467047"/>
          </a:xfrm>
          <a:prstGeom prst="rect">
            <a:avLst/>
          </a:prstGeom>
        </p:spPr>
      </p:pic>
      <p:sp>
        <p:nvSpPr>
          <p:cNvPr id="11" name="Rectangle 10"/>
          <p:cNvSpPr/>
          <p:nvPr userDrawn="1"/>
        </p:nvSpPr>
        <p:spPr>
          <a:xfrm>
            <a:off x="0" y="6642557"/>
            <a:ext cx="12192000" cy="215389"/>
          </a:xfrm>
          <a:prstGeom prst="rect">
            <a:avLst/>
          </a:prstGeom>
        </p:spPr>
        <p:txBody>
          <a:bodyPr wrap="square" lIns="91387" tIns="45693" rIns="91387" bIns="45693">
            <a:spAutoFit/>
          </a:bodyPr>
          <a:lstStyle/>
          <a:p>
            <a:pPr algn="ctr" defTabSz="913842" fontAlgn="base">
              <a:spcBef>
                <a:spcPct val="0"/>
              </a:spcBef>
              <a:spcAft>
                <a:spcPct val="0"/>
              </a:spcAft>
            </a:pPr>
            <a:r>
              <a:rPr lang="en-US" sz="800">
                <a:solidFill>
                  <a:srgbClr val="FFFFFF"/>
                </a:solidFill>
              </a:rPr>
              <a:t>Confidential and proprietary to Sodexo. Do not share or post without proper consent.</a:t>
            </a:r>
          </a:p>
        </p:txBody>
      </p:sp>
      <p:sp>
        <p:nvSpPr>
          <p:cNvPr id="9"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t>‹#›</a:t>
            </a:fld>
            <a:r>
              <a:rPr lang="en-US">
                <a:solidFill>
                  <a:srgbClr val="000000"/>
                </a:solidFill>
              </a:rPr>
              <a:t>  </a:t>
            </a:r>
          </a:p>
        </p:txBody>
      </p:sp>
    </p:spTree>
    <p:extLst>
      <p:ext uri="{BB962C8B-B14F-4D97-AF65-F5344CB8AC3E}">
        <p14:creationId xmlns:p14="http://schemas.microsoft.com/office/powerpoint/2010/main" val="40216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2_Title_only">
    <p:spTree>
      <p:nvGrpSpPr>
        <p:cNvPr id="1" name=""/>
        <p:cNvGrpSpPr/>
        <p:nvPr/>
      </p:nvGrpSpPr>
      <p:grpSpPr>
        <a:xfrm>
          <a:off x="0" y="0"/>
          <a:ext cx="0" cy="0"/>
          <a:chOff x="0" y="0"/>
          <a:chExt cx="0" cy="0"/>
        </a:xfrm>
      </p:grpSpPr>
      <p:sp>
        <p:nvSpPr>
          <p:cNvPr id="5"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eaLnBrk="0" hangingPunct="0">
                <a:lnSpc>
                  <a:spcPct val="90000"/>
                </a:lnSpc>
                <a:buClr>
                  <a:srgbClr val="FF3333"/>
                </a:buClr>
                <a:buSzPct val="120000"/>
                <a:tabLst>
                  <a:tab pos="1082013" algn="l"/>
                  <a:tab pos="1615090" algn="l"/>
                  <a:tab pos="2148165" algn="l"/>
                  <a:tab pos="8072276" algn="r"/>
                </a:tabLst>
              </a:pPr>
              <a:t>‹#›</a:t>
            </a:fld>
            <a:r>
              <a:rPr lang="en-US">
                <a:solidFill>
                  <a:srgbClr val="000000"/>
                </a:solidFill>
              </a:rPr>
              <a:t> </a:t>
            </a:r>
          </a:p>
        </p:txBody>
      </p:sp>
      <p:cxnSp>
        <p:nvCxnSpPr>
          <p:cNvPr id="4" name="Connecteur droit 3"/>
          <p:cNvCxnSpPr/>
          <p:nvPr userDrawn="1"/>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9"/>
          <p:cNvSpPr>
            <a:spLocks noGrp="1" noChangeArrowheads="1"/>
          </p:cNvSpPr>
          <p:nvPr>
            <p:ph type="title"/>
          </p:nvPr>
        </p:nvSpPr>
        <p:spPr bwMode="gray">
          <a:xfrm>
            <a:off x="596911" y="352426"/>
            <a:ext cx="10998200" cy="439581"/>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24</a:t>
            </a:r>
          </a:p>
        </p:txBody>
      </p:sp>
    </p:spTree>
    <p:extLst>
      <p:ext uri="{BB962C8B-B14F-4D97-AF65-F5344CB8AC3E}">
        <p14:creationId xmlns:p14="http://schemas.microsoft.com/office/powerpoint/2010/main" val="251378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Pic &amp; Content 2">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a:t>[Enter text]</a:t>
            </a:r>
          </a:p>
        </p:txBody>
      </p:sp>
      <p:sp>
        <p:nvSpPr>
          <p:cNvPr id="10" name="Picture Placeholder 8"/>
          <p:cNvSpPr>
            <a:spLocks noGrp="1"/>
          </p:cNvSpPr>
          <p:nvPr>
            <p:ph type="pic" sz="quarter" idx="16" hasCustomPrompt="1"/>
          </p:nvPr>
        </p:nvSpPr>
        <p:spPr>
          <a:xfrm>
            <a:off x="628800" y="1625600"/>
            <a:ext cx="2476800"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1" name="Picture Placeholder 8"/>
          <p:cNvSpPr>
            <a:spLocks noGrp="1"/>
          </p:cNvSpPr>
          <p:nvPr>
            <p:ph type="pic" sz="quarter" idx="17" hasCustomPrompt="1"/>
          </p:nvPr>
        </p:nvSpPr>
        <p:spPr>
          <a:xfrm>
            <a:off x="3336000" y="4128000"/>
            <a:ext cx="2438400" cy="2213533"/>
          </a:xfrm>
          <a:solidFill>
            <a:schemeClr val="tx2">
              <a:lumMod val="20000"/>
              <a:lumOff val="80000"/>
            </a:schemeClr>
          </a:solidFill>
          <a:ln w="38100">
            <a:solidFill>
              <a:schemeClr val="accent2"/>
            </a:solidFill>
            <a:miter lim="800000"/>
          </a:ln>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9" name="Picture Placeholder 8"/>
          <p:cNvSpPr>
            <a:spLocks noGrp="1"/>
          </p:cNvSpPr>
          <p:nvPr>
            <p:ph type="pic" sz="quarter" idx="18" hasCustomPrompt="1"/>
          </p:nvPr>
        </p:nvSpPr>
        <p:spPr>
          <a:xfrm>
            <a:off x="3321600" y="1625601"/>
            <a:ext cx="2474979"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3" name="Footer Placeholder 2"/>
          <p:cNvSpPr>
            <a:spLocks noGrp="1"/>
          </p:cNvSpPr>
          <p:nvPr>
            <p:ph type="ftr" sz="quarter" idx="19"/>
          </p:nvPr>
        </p:nvSpPr>
        <p:spPr/>
        <p:txBody>
          <a:bodyPr/>
          <a:lstStyle/>
          <a:p>
            <a:r>
              <a:rPr lang="en-US" noProof="0"/>
              <a:t>Month 00, YYYY - Title of presentation</a:t>
            </a:r>
          </a:p>
        </p:txBody>
      </p:sp>
      <p:sp>
        <p:nvSpPr>
          <p:cNvPr id="8" name="Slide Number Placeholder 7"/>
          <p:cNvSpPr>
            <a:spLocks noGrp="1"/>
          </p:cNvSpPr>
          <p:nvPr>
            <p:ph type="sldNum" sz="quarter" idx="20"/>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97811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titleOnly" preserve="1">
  <p:cSld name="Section Break">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815644" y="2596094"/>
            <a:ext cx="4560712" cy="439579"/>
          </a:xfrm>
          <a:noFill/>
          <a:ln>
            <a:noFill/>
          </a:ln>
          <a:effectLst/>
        </p:spPr>
        <p:txBody>
          <a:bodyPr vert="horz" wrap="square" lIns="107937" tIns="125925" rIns="71955" bIns="89947" numCol="1" anchor="t" anchorCtr="0" compatLnSpc="1">
            <a:prstTxWarp prst="textNoShape">
              <a:avLst/>
            </a:prstTxWarp>
            <a:spAutoFit/>
          </a:bodyPr>
          <a:lstStyle>
            <a:lvl1pPr algn="ctr">
              <a:defRPr lang="fr-FR" b="1" dirty="0">
                <a:solidFill>
                  <a:schemeClr val="tx2"/>
                </a:solidFill>
              </a:defRPr>
            </a:lvl1pPr>
          </a:lstStyle>
          <a:p>
            <a:pPr lvl="0"/>
            <a:r>
              <a:rPr lang="en-US" noProof="0"/>
              <a:t>TITLE – Arial 16, Bold</a:t>
            </a:r>
          </a:p>
        </p:txBody>
      </p:sp>
      <p:sp>
        <p:nvSpPr>
          <p:cNvPr id="5"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eaLnBrk="0" hangingPunct="0">
                <a:lnSpc>
                  <a:spcPct val="90000"/>
                </a:lnSpc>
                <a:buClr>
                  <a:srgbClr val="FF3333"/>
                </a:buClr>
                <a:buSzPct val="120000"/>
                <a:tabLst>
                  <a:tab pos="1082013" algn="l"/>
                  <a:tab pos="1615090" algn="l"/>
                  <a:tab pos="2148165" algn="l"/>
                  <a:tab pos="8072276" algn="r"/>
                </a:tabLst>
              </a:pPr>
              <a:t>‹#›</a:t>
            </a:fld>
            <a:r>
              <a:rPr lang="en-US">
                <a:solidFill>
                  <a:srgbClr val="000000"/>
                </a:solidFill>
              </a:rPr>
              <a:t> </a:t>
            </a:r>
          </a:p>
        </p:txBody>
      </p:sp>
      <p:pic>
        <p:nvPicPr>
          <p:cNvPr id="6"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cxnSp>
        <p:nvCxnSpPr>
          <p:cNvPr id="7" name="Connecteur droit 3"/>
          <p:cNvCxnSpPr/>
          <p:nvPr userDrawn="1"/>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3780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439581"/>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4266" indent="0" algn="ctr">
              <a:buNone/>
              <a:defRPr>
                <a:solidFill>
                  <a:schemeClr val="tx1">
                    <a:tint val="75000"/>
                  </a:schemeClr>
                </a:solidFill>
              </a:defRPr>
            </a:lvl2pPr>
            <a:lvl3pPr marL="908532" indent="0" algn="ctr">
              <a:buNone/>
              <a:defRPr>
                <a:solidFill>
                  <a:schemeClr val="tx1">
                    <a:tint val="75000"/>
                  </a:schemeClr>
                </a:solidFill>
              </a:defRPr>
            </a:lvl3pPr>
            <a:lvl4pPr marL="1362807" indent="0" algn="ctr">
              <a:buNone/>
              <a:defRPr>
                <a:solidFill>
                  <a:schemeClr val="tx1">
                    <a:tint val="75000"/>
                  </a:schemeClr>
                </a:solidFill>
              </a:defRPr>
            </a:lvl4pPr>
            <a:lvl5pPr marL="1817067" indent="0" algn="ctr">
              <a:buNone/>
              <a:defRPr>
                <a:solidFill>
                  <a:schemeClr val="tx1">
                    <a:tint val="75000"/>
                  </a:schemeClr>
                </a:solidFill>
              </a:defRPr>
            </a:lvl5pPr>
            <a:lvl6pPr marL="2271323" indent="0" algn="ctr">
              <a:buNone/>
              <a:defRPr>
                <a:solidFill>
                  <a:schemeClr val="tx1">
                    <a:tint val="75000"/>
                  </a:schemeClr>
                </a:solidFill>
              </a:defRPr>
            </a:lvl6pPr>
            <a:lvl7pPr marL="2725603" indent="0" algn="ctr">
              <a:buNone/>
              <a:defRPr>
                <a:solidFill>
                  <a:schemeClr val="tx1">
                    <a:tint val="75000"/>
                  </a:schemeClr>
                </a:solidFill>
              </a:defRPr>
            </a:lvl7pPr>
            <a:lvl8pPr marL="3179861" indent="0" algn="ctr">
              <a:buNone/>
              <a:defRPr>
                <a:solidFill>
                  <a:schemeClr val="tx1">
                    <a:tint val="75000"/>
                  </a:schemeClr>
                </a:solidFill>
              </a:defRPr>
            </a:lvl8pPr>
            <a:lvl9pPr marL="363412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92"/>
            <a:ext cx="2844800" cy="365125"/>
          </a:xfrm>
          <a:prstGeom prst="rect">
            <a:avLst/>
          </a:prstGeom>
        </p:spPr>
        <p:txBody>
          <a:bodyPr lIns="90853" tIns="45424" rIns="90853" bIns="45424"/>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a:xfrm>
            <a:off x="4165607" y="6356392"/>
            <a:ext cx="3860800" cy="365125"/>
          </a:xfrm>
          <a:prstGeom prst="rect">
            <a:avLst/>
          </a:prstGeom>
        </p:spPr>
        <p:txBody>
          <a:bodyPr lIns="90853" tIns="45424" rIns="90853" bIns="45424"/>
          <a:lstStyle/>
          <a:p>
            <a:pPr fontAlgn="base">
              <a:spcBef>
                <a:spcPct val="0"/>
              </a:spcBef>
              <a:spcAft>
                <a:spcPct val="0"/>
              </a:spcAft>
            </a:pPr>
            <a:r>
              <a:rPr lang="en-US">
                <a:solidFill>
                  <a:srgbClr val="000000"/>
                </a:solidFill>
              </a:rPr>
              <a:t>CRS Workshop with Sodexo Tax</a:t>
            </a:r>
          </a:p>
        </p:txBody>
      </p:sp>
      <p:sp>
        <p:nvSpPr>
          <p:cNvPr id="6" name="Slide Number Placeholder 5"/>
          <p:cNvSpPr>
            <a:spLocks noGrp="1"/>
          </p:cNvSpPr>
          <p:nvPr>
            <p:ph type="sldNum" sz="quarter" idx="12"/>
          </p:nvPr>
        </p:nvSpPr>
        <p:spPr/>
        <p:txBody>
          <a:bodyPr/>
          <a:lstStyle/>
          <a:p>
            <a:fld id="{5C0FA240-5ECA-4C50-894A-4D20D878283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4103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hasCustomPrompt="1"/>
          </p:nvPr>
        </p:nvSpPr>
        <p:spPr bwMode="ltGray">
          <a:xfrm>
            <a:off x="2743201" y="304802"/>
            <a:ext cx="8851899" cy="5803729"/>
          </a:xfrm>
          <a:noFill/>
          <a:ln>
            <a:solidFill>
              <a:srgbClr val="2A295C"/>
            </a:solidFill>
          </a:ln>
        </p:spPr>
        <p:txBody>
          <a:bodyPr lIns="72000" anchor="ctr" anchorCtr="0"/>
          <a:lstStyle>
            <a:lvl1pPr marL="457189" indent="-457189">
              <a:spcBef>
                <a:spcPts val="900"/>
              </a:spcBef>
              <a:spcAft>
                <a:spcPts val="900"/>
              </a:spcAft>
              <a:buClr>
                <a:schemeClr val="tx2"/>
              </a:buClr>
              <a:buSzPct val="100000"/>
              <a:buFont typeface="+mj-lt"/>
              <a:buAutoNum type="arabicPeriod"/>
              <a:defRPr sz="2400"/>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en-US" noProof="0"/>
              <a:t>Arial 24, Bold</a:t>
            </a:r>
          </a:p>
        </p:txBody>
      </p:sp>
      <p:sp>
        <p:nvSpPr>
          <p:cNvPr id="8" name="Rectangle 3"/>
          <p:cNvSpPr>
            <a:spLocks noChangeArrowheads="1"/>
          </p:cNvSpPr>
          <p:nvPr userDrawn="1"/>
        </p:nvSpPr>
        <p:spPr bwMode="auto">
          <a:xfrm>
            <a:off x="601134" y="304802"/>
            <a:ext cx="2040468" cy="5813425"/>
          </a:xfrm>
          <a:prstGeom prst="rect">
            <a:avLst/>
          </a:prstGeom>
          <a:solidFill>
            <a:srgbClr val="D3D0C9"/>
          </a:solidFill>
          <a:ln>
            <a:solidFill>
              <a:srgbClr val="2A295C"/>
            </a:solidFill>
          </a:ln>
          <a:effectLst/>
        </p:spPr>
        <p:txBody>
          <a:bodyPr vert="wordArtVert" lIns="0" rIns="72000" anchor="ctr"/>
          <a:lstStyle/>
          <a:p>
            <a:pPr algn="ctr"/>
            <a:r>
              <a:rPr lang="en-US" sz="5400" baseline="0" noProof="0">
                <a:solidFill>
                  <a:srgbClr val="2A295C"/>
                </a:solidFill>
              </a:rPr>
              <a:t>AGENDA</a:t>
            </a:r>
          </a:p>
        </p:txBody>
      </p:sp>
      <p:sp>
        <p:nvSpPr>
          <p:cNvPr id="7"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CRS Workshop with Sodexo Tax</a:t>
            </a:r>
          </a:p>
        </p:txBody>
      </p:sp>
    </p:spTree>
    <p:extLst>
      <p:ext uri="{BB962C8B-B14F-4D97-AF65-F5344CB8AC3E}">
        <p14:creationId xmlns:p14="http://schemas.microsoft.com/office/powerpoint/2010/main" val="169134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2" y="352425"/>
            <a:ext cx="7035799" cy="5803731"/>
          </a:xfrm>
          <a:noFill/>
          <a:ln>
            <a:solidFill>
              <a:srgbClr val="2A295C"/>
            </a:solidFill>
          </a:ln>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48" algn="l"/>
                <a:tab pos="1616034" algn="l"/>
                <a:tab pos="2149421" algn="l"/>
                <a:tab pos="8076998" algn="r"/>
              </a:tabLst>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1" y="352425"/>
            <a:ext cx="3873269" cy="5803731"/>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377" latinLnBrk="0">
              <a:lnSpc>
                <a:spcPct val="100000"/>
              </a:lnSpc>
              <a:spcBef>
                <a:spcPct val="0"/>
              </a:spcBef>
              <a:spcAft>
                <a:spcPct val="0"/>
              </a:spcAft>
              <a:buClrTx/>
              <a:buSzTx/>
              <a:buFontTx/>
              <a:buNone/>
              <a:tabLst/>
            </a:pPr>
            <a:r>
              <a:rPr lang="en-US" noProof="0"/>
              <a:t>Click to edit Master text styles</a:t>
            </a:r>
          </a:p>
        </p:txBody>
      </p:sp>
      <p:sp>
        <p:nvSpPr>
          <p:cNvPr id="7" name="Footer Placeholder 12"/>
          <p:cNvSpPr>
            <a:spLocks noGrp="1"/>
          </p:cNvSpPr>
          <p:nvPr>
            <p:ph type="ftr" sz="quarter" idx="15"/>
          </p:nvPr>
        </p:nvSpPr>
        <p:spPr>
          <a:xfrm>
            <a:off x="914400" y="6324600"/>
            <a:ext cx="8160000" cy="317720"/>
          </a:xfrm>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CRS Workshop with Sodexo Tax</a:t>
            </a:r>
          </a:p>
        </p:txBody>
      </p:sp>
    </p:spTree>
    <p:extLst>
      <p:ext uri="{BB962C8B-B14F-4D97-AF65-F5344CB8AC3E}">
        <p14:creationId xmlns:p14="http://schemas.microsoft.com/office/powerpoint/2010/main" val="177184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5"/>
            <a:ext cx="10939200" cy="439581"/>
          </a:xfrm>
        </p:spPr>
        <p:txBody>
          <a:bodyPr/>
          <a:lstStyle/>
          <a:p>
            <a:r>
              <a:rPr lang="fr-FR"/>
              <a:t>Modifiez le style du titre</a:t>
            </a:r>
            <a:endParaRPr lang="en-AU"/>
          </a:p>
        </p:txBody>
      </p:sp>
      <p:sp>
        <p:nvSpPr>
          <p:cNvPr id="3" name="Footer Placeholder 2"/>
          <p:cNvSpPr>
            <a:spLocks noGrp="1"/>
          </p:cNvSpPr>
          <p:nvPr>
            <p:ph type="ftr" sz="quarter" idx="10"/>
          </p:nvPr>
        </p:nvSpPr>
        <p:spPr/>
        <p:txBody>
          <a:bodyPr/>
          <a:lstStyle/>
          <a:p>
            <a:r>
              <a:rPr lang="en-US"/>
              <a:t>CRS Workshop with Sodexo Tax</a:t>
            </a:r>
            <a:endParaRPr lang="en-AU"/>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a:p>
        </p:txBody>
      </p:sp>
      <p:sp>
        <p:nvSpPr>
          <p:cNvPr id="5" name="Date Placeholder 4"/>
          <p:cNvSpPr>
            <a:spLocks noGrp="1"/>
          </p:cNvSpPr>
          <p:nvPr>
            <p:ph type="dt" sz="half" idx="12"/>
          </p:nvPr>
        </p:nvSpPr>
        <p:spPr/>
        <p:txBody>
          <a:bodyPr/>
          <a:lstStyle/>
          <a:p>
            <a:endParaRPr lang="en-AU"/>
          </a:p>
        </p:txBody>
      </p:sp>
      <p:sp>
        <p:nvSpPr>
          <p:cNvPr id="7" name="Content Placeholder 6"/>
          <p:cNvSpPr>
            <a:spLocks noGrp="1"/>
          </p:cNvSpPr>
          <p:nvPr>
            <p:ph sz="quarter" idx="13"/>
          </p:nvPr>
        </p:nvSpPr>
        <p:spPr>
          <a:xfrm>
            <a:off x="628800" y="1583270"/>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Tree>
    <p:extLst>
      <p:ext uri="{BB962C8B-B14F-4D97-AF65-F5344CB8AC3E}">
        <p14:creationId xmlns:p14="http://schemas.microsoft.com/office/powerpoint/2010/main" val="759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35" indent="-266693">
              <a:buClr>
                <a:schemeClr val="accent1"/>
              </a:buClr>
              <a:tabLst>
                <a:tab pos="1616034" algn="l"/>
                <a:tab pos="2330392" algn="l"/>
                <a:tab pos="8076998" algn="r"/>
              </a:tabLst>
              <a:defRPr b="0">
                <a:solidFill>
                  <a:schemeClr val="tx2"/>
                </a:solidFill>
              </a:defRPr>
            </a:lvl2pPr>
            <a:lvl3pPr marL="896916" indent="-176209">
              <a:buClr>
                <a:schemeClr val="bg2"/>
              </a:buClr>
              <a:tabLst>
                <a:tab pos="1082648" algn="l"/>
                <a:tab pos="2149421" algn="l"/>
                <a:tab pos="8076998" algn="r"/>
              </a:tabLst>
              <a:defRPr>
                <a:solidFill>
                  <a:schemeClr val="tx1"/>
                </a:solidFill>
              </a:defRPr>
            </a:lvl3pPr>
            <a:lvl4pPr marL="1616034" indent="-179384">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8"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CRS Workshop with Sodexo Tax</a:t>
            </a:r>
          </a:p>
        </p:txBody>
      </p:sp>
    </p:spTree>
    <p:extLst>
      <p:ext uri="{BB962C8B-B14F-4D97-AF65-F5344CB8AC3E}">
        <p14:creationId xmlns:p14="http://schemas.microsoft.com/office/powerpoint/2010/main" val="117569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2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3" y="352429"/>
            <a:ext cx="7035799" cy="5803729"/>
          </a:xfrm>
          <a:solidFill>
            <a:schemeClr val="bg2"/>
          </a:solidFill>
        </p:spPr>
        <p:txBody>
          <a:bodyPr lIns="72000" anchor="ctr" anchorCtr="0"/>
          <a:lstStyle>
            <a:lvl1pPr marL="457189" indent="-457189">
              <a:spcBef>
                <a:spcPts val="900"/>
              </a:spcBef>
              <a:spcAft>
                <a:spcPts val="900"/>
              </a:spcAft>
              <a:buClr>
                <a:schemeClr val="tx2"/>
              </a:buClr>
              <a:buSzPct val="100000"/>
              <a:buFont typeface="+mj-lt"/>
              <a:buAutoNum type="arabicPeriod"/>
              <a:defRPr sz="2400"/>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fr-FR"/>
              <a:t>Modifiez les styles du texte du masque</a:t>
            </a:r>
          </a:p>
        </p:txBody>
      </p:sp>
      <p:sp>
        <p:nvSpPr>
          <p:cNvPr id="8" name="Rectangle 3"/>
          <p:cNvSpPr>
            <a:spLocks noChangeArrowheads="1"/>
          </p:cNvSpPr>
          <p:nvPr userDrawn="1"/>
        </p:nvSpPr>
        <p:spPr bwMode="auto">
          <a:xfrm>
            <a:off x="601132" y="352429"/>
            <a:ext cx="3873600" cy="5813425"/>
          </a:xfrm>
          <a:prstGeom prst="rect">
            <a:avLst/>
          </a:prstGeom>
          <a:solidFill>
            <a:schemeClr val="tx2"/>
          </a:solidFill>
          <a:ln>
            <a:noFill/>
          </a:ln>
          <a:effectLst/>
        </p:spPr>
        <p:txBody>
          <a:bodyPr vert="wordArtVert" lIns="0" rIns="72000" anchor="ctr"/>
          <a:lstStyle/>
          <a:p>
            <a:pPr algn="ctr"/>
            <a:r>
              <a:rPr lang="fr-FR" sz="5400">
                <a:solidFill>
                  <a:schemeClr val="bg1"/>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CRS Workshop with Sodexo Tax</a:t>
            </a:r>
          </a:p>
        </p:txBody>
      </p:sp>
    </p:spTree>
    <p:extLst>
      <p:ext uri="{BB962C8B-B14F-4D97-AF65-F5344CB8AC3E}">
        <p14:creationId xmlns:p14="http://schemas.microsoft.com/office/powerpoint/2010/main" val="145611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3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3" y="352425"/>
            <a:ext cx="7035799" cy="5803731"/>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48" algn="l"/>
                <a:tab pos="1616034" algn="l"/>
                <a:tab pos="2149421" algn="l"/>
                <a:tab pos="8076998" algn="r"/>
              </a:tabLst>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fr-FR"/>
              <a:t>Modifiez les styles du texte du masque</a:t>
            </a:r>
          </a:p>
          <a:p>
            <a:pPr lvl="1"/>
            <a:r>
              <a:rPr lang="fr-FR"/>
              <a:t>Deuxième niveau</a:t>
            </a:r>
          </a:p>
        </p:txBody>
      </p:sp>
      <p:sp>
        <p:nvSpPr>
          <p:cNvPr id="8" name="Espace réservé du texte 5"/>
          <p:cNvSpPr>
            <a:spLocks noGrp="1"/>
          </p:cNvSpPr>
          <p:nvPr>
            <p:ph type="body" sz="quarter" idx="14"/>
          </p:nvPr>
        </p:nvSpPr>
        <p:spPr bwMode="ltGray">
          <a:xfrm>
            <a:off x="590551" y="352425"/>
            <a:ext cx="3873269" cy="5803731"/>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377" latinLnBrk="0">
              <a:lnSpc>
                <a:spcPct val="100000"/>
              </a:lnSpc>
              <a:spcBef>
                <a:spcPct val="0"/>
              </a:spcBef>
              <a:spcAft>
                <a:spcPct val="0"/>
              </a:spcAft>
              <a:buClrTx/>
              <a:buSzTx/>
              <a:buFontTx/>
              <a:buNone/>
              <a:tabLst/>
            </a:pPr>
            <a:r>
              <a:rPr lang="fr-FR"/>
              <a:t>Modifiez les styles du texte du masque</a:t>
            </a:r>
          </a:p>
        </p:txBody>
      </p:sp>
      <p:sp>
        <p:nvSpPr>
          <p:cNvPr id="2" name="Espace réservé du pied de page 1"/>
          <p:cNvSpPr>
            <a:spLocks noGrp="1"/>
          </p:cNvSpPr>
          <p:nvPr>
            <p:ph type="ftr" sz="quarter" idx="15"/>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CRS Workshop with Sodexo Tax</a:t>
            </a:r>
          </a:p>
        </p:txBody>
      </p:sp>
    </p:spTree>
    <p:extLst>
      <p:ext uri="{BB962C8B-B14F-4D97-AF65-F5344CB8AC3E}">
        <p14:creationId xmlns:p14="http://schemas.microsoft.com/office/powerpoint/2010/main" val="2355398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1_Title, Subtitle, 3texts, 3 Content">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628800" y="1584000"/>
            <a:ext cx="3509285"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8" name="Text Placeholder 8"/>
          <p:cNvSpPr>
            <a:spLocks noGrp="1"/>
          </p:cNvSpPr>
          <p:nvPr>
            <p:ph type="body" sz="quarter" idx="15" hasCustomPrompt="1"/>
          </p:nvPr>
        </p:nvSpPr>
        <p:spPr>
          <a:xfrm>
            <a:off x="628800" y="946153"/>
            <a:ext cx="10939200" cy="370615"/>
          </a:xfrm>
        </p:spPr>
        <p:txBody>
          <a:bodyPr>
            <a:noAutofit/>
          </a:bodyPr>
          <a:lstStyle>
            <a:lvl1pPr marL="0" indent="0">
              <a:buNone/>
              <a:defRPr sz="2400" b="1">
                <a:solidFill>
                  <a:schemeClr val="tx2"/>
                </a:solidFill>
              </a:defRPr>
            </a:lvl1pPr>
          </a:lstStyle>
          <a:p>
            <a:pPr lvl="0"/>
            <a:r>
              <a:rPr lang="en-US" noProof="0"/>
              <a:t>[Subtitle]</a:t>
            </a:r>
          </a:p>
        </p:txBody>
      </p:sp>
      <p:sp>
        <p:nvSpPr>
          <p:cNvPr id="12" name="Title 1"/>
          <p:cNvSpPr>
            <a:spLocks noGrp="1"/>
          </p:cNvSpPr>
          <p:nvPr>
            <p:ph type="title"/>
          </p:nvPr>
        </p:nvSpPr>
        <p:spPr>
          <a:xfrm>
            <a:off x="628799" y="404665"/>
            <a:ext cx="10939200" cy="439581"/>
          </a:xfrm>
        </p:spPr>
        <p:txBody>
          <a:bodyPr/>
          <a:lstStyle/>
          <a:p>
            <a:r>
              <a:rPr lang="fr-FR" noProof="0"/>
              <a:t>Modifiez le style du titre</a:t>
            </a:r>
            <a:endParaRPr lang="en-US" noProof="0"/>
          </a:p>
        </p:txBody>
      </p:sp>
      <p:sp>
        <p:nvSpPr>
          <p:cNvPr id="9" name="Content Placeholder 6"/>
          <p:cNvSpPr>
            <a:spLocks noGrp="1"/>
          </p:cNvSpPr>
          <p:nvPr>
            <p:ph sz="quarter" idx="16" hasCustomPrompt="1"/>
          </p:nvPr>
        </p:nvSpPr>
        <p:spPr>
          <a:xfrm>
            <a:off x="4339989"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10" name="Content Placeholder 6"/>
          <p:cNvSpPr>
            <a:spLocks noGrp="1"/>
          </p:cNvSpPr>
          <p:nvPr>
            <p:ph sz="quarter" idx="17" hasCustomPrompt="1"/>
          </p:nvPr>
        </p:nvSpPr>
        <p:spPr>
          <a:xfrm>
            <a:off x="8058152"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2" name="Footer Placeholder 1"/>
          <p:cNvSpPr>
            <a:spLocks noGrp="1"/>
          </p:cNvSpPr>
          <p:nvPr>
            <p:ph type="ftr" sz="quarter" idx="18"/>
          </p:nvPr>
        </p:nvSpPr>
        <p:spPr/>
        <p:txBody>
          <a:bodyPr/>
          <a:lstStyle/>
          <a:p>
            <a:r>
              <a:rPr lang="en-US" noProof="0"/>
              <a:t>CRS Workshop with Sodexo Tax</a:t>
            </a:r>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a:p>
        </p:txBody>
      </p:sp>
      <p:sp>
        <p:nvSpPr>
          <p:cNvPr id="11" name="Content Placeholder 9"/>
          <p:cNvSpPr>
            <a:spLocks noGrp="1"/>
          </p:cNvSpPr>
          <p:nvPr>
            <p:ph sz="quarter" idx="20" hasCustomPrompt="1"/>
          </p:nvPr>
        </p:nvSpPr>
        <p:spPr>
          <a:xfrm>
            <a:off x="628799" y="2852936"/>
            <a:ext cx="3505880"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3" name="Content Placeholder 9"/>
          <p:cNvSpPr>
            <a:spLocks noGrp="1"/>
          </p:cNvSpPr>
          <p:nvPr>
            <p:ph sz="quarter" idx="21" hasCustomPrompt="1"/>
          </p:nvPr>
        </p:nvSpPr>
        <p:spPr>
          <a:xfrm>
            <a:off x="4346715" y="2852936"/>
            <a:ext cx="349618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4" name="Content Placeholder 9"/>
          <p:cNvSpPr>
            <a:spLocks noGrp="1"/>
          </p:cNvSpPr>
          <p:nvPr>
            <p:ph sz="quarter" idx="22" hasCustomPrompt="1"/>
          </p:nvPr>
        </p:nvSpPr>
        <p:spPr>
          <a:xfrm>
            <a:off x="8067926" y="2852936"/>
            <a:ext cx="349902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Tree>
    <p:extLst>
      <p:ext uri="{BB962C8B-B14F-4D97-AF65-F5344CB8AC3E}">
        <p14:creationId xmlns:p14="http://schemas.microsoft.com/office/powerpoint/2010/main" val="21880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Contents/Agenda">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4C1FA8-EA6C-46F8-BA3D-93BE25D4941C}"/>
              </a:ext>
            </a:extLst>
          </p:cNvPr>
          <p:cNvSpPr>
            <a:spLocks noGrp="1"/>
          </p:cNvSpPr>
          <p:nvPr>
            <p:ph type="title"/>
          </p:nvPr>
        </p:nvSpPr>
        <p:spPr>
          <a:xfrm>
            <a:off x="623584" y="404664"/>
            <a:ext cx="10944000" cy="576000"/>
          </a:xfrm>
        </p:spPr>
        <p:txBody>
          <a:bodyPr>
            <a:noAutofit/>
          </a:bodyPr>
          <a:lstStyle>
            <a:lvl1pPr>
              <a:defRPr sz="4200"/>
            </a:lvl1pPr>
          </a:lstStyle>
          <a:p>
            <a:r>
              <a:rPr lang="en-US"/>
              <a:t>Click to edit Master title style</a:t>
            </a:r>
            <a:endParaRPr lang="en-GB"/>
          </a:p>
        </p:txBody>
      </p:sp>
      <p:sp>
        <p:nvSpPr>
          <p:cNvPr id="7" name="Text Placeholder 6"/>
          <p:cNvSpPr>
            <a:spLocks noGrp="1"/>
          </p:cNvSpPr>
          <p:nvPr>
            <p:ph type="body" sz="quarter" idx="10" hasCustomPrompt="1"/>
          </p:nvPr>
        </p:nvSpPr>
        <p:spPr>
          <a:xfrm>
            <a:off x="624001" y="1557000"/>
            <a:ext cx="5760000" cy="4824000"/>
          </a:xfrm>
          <a:solidFill>
            <a:schemeClr val="accent1"/>
          </a:solidFill>
        </p:spPr>
        <p:txBody>
          <a:bodyPr lIns="309600" tIns="309600" rIns="309600" bIns="309600" anchor="t">
            <a:noAutofit/>
          </a:bodyPr>
          <a:lstStyle>
            <a:lvl1pPr marL="457167" indent="-457167" algn="l">
              <a:lnSpc>
                <a:spcPct val="100000"/>
              </a:lnSpc>
              <a:spcBef>
                <a:spcPts val="600"/>
              </a:spcBef>
              <a:spcAft>
                <a:spcPts val="0"/>
              </a:spcAft>
              <a:buClr>
                <a:schemeClr val="bg1"/>
              </a:buClr>
              <a:buFont typeface="+mj-lt"/>
              <a:buAutoNum type="arabicPeriod"/>
              <a:defRPr sz="2400" b="0" cap="none" baseline="0">
                <a:solidFill>
                  <a:schemeClr val="bg1"/>
                </a:solidFill>
              </a:defRPr>
            </a:lvl1pPr>
          </a:lstStyle>
          <a:p>
            <a:pPr lvl="0"/>
            <a:r>
              <a:rPr lang="en-US" noProof="0"/>
              <a:t>[Chapters]</a:t>
            </a:r>
          </a:p>
        </p:txBody>
      </p:sp>
    </p:spTree>
    <p:extLst>
      <p:ext uri="{BB962C8B-B14F-4D97-AF65-F5344CB8AC3E}">
        <p14:creationId xmlns:p14="http://schemas.microsoft.com/office/powerpoint/2010/main" val="79300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Pic &amp; Content 3">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16201" y="1654175"/>
            <a:ext cx="5551800" cy="4675200"/>
          </a:xfrm>
          <a:noFill/>
          <a:ln w="38100">
            <a:solidFill>
              <a:schemeClr val="accent1"/>
            </a:solidFill>
            <a:miter lim="800000"/>
          </a:ln>
        </p:spPr>
        <p:txBody>
          <a:bodyPr lIns="154800" tIns="900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a:t>[Enter text]</a:t>
            </a:r>
          </a:p>
        </p:txBody>
      </p:sp>
      <p:sp>
        <p:nvSpPr>
          <p:cNvPr id="13" name="Picture Placeholder 8"/>
          <p:cNvSpPr>
            <a:spLocks noGrp="1"/>
          </p:cNvSpPr>
          <p:nvPr>
            <p:ph type="pic" sz="quarter" idx="16" hasCustomPrompt="1"/>
          </p:nvPr>
        </p:nvSpPr>
        <p:spPr>
          <a:xfrm>
            <a:off x="628802" y="1625600"/>
            <a:ext cx="2476349"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4" name="Picture Placeholder 8"/>
          <p:cNvSpPr>
            <a:spLocks noGrp="1"/>
          </p:cNvSpPr>
          <p:nvPr>
            <p:ph type="pic" sz="quarter" idx="17" hasCustomPrompt="1"/>
          </p:nvPr>
        </p:nvSpPr>
        <p:spPr>
          <a:xfrm>
            <a:off x="3322426" y="4106332"/>
            <a:ext cx="2476500" cy="2256000"/>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5" name="Picture Placeholder 8"/>
          <p:cNvSpPr>
            <a:spLocks noGrp="1"/>
          </p:cNvSpPr>
          <p:nvPr>
            <p:ph type="pic" sz="quarter" idx="18" hasCustomPrompt="1"/>
          </p:nvPr>
        </p:nvSpPr>
        <p:spPr>
          <a:xfrm>
            <a:off x="3322426" y="1625601"/>
            <a:ext cx="2476501"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3" name="Footer Placeholder 2"/>
          <p:cNvSpPr>
            <a:spLocks noGrp="1"/>
          </p:cNvSpPr>
          <p:nvPr>
            <p:ph type="ftr" sz="quarter" idx="19"/>
          </p:nvPr>
        </p:nvSpPr>
        <p:spPr/>
        <p:txBody>
          <a:bodyPr/>
          <a:lstStyle/>
          <a:p>
            <a:r>
              <a:rPr lang="en-US" noProof="0"/>
              <a:t>Month 00, YYYY - Title of presentation</a:t>
            </a:r>
          </a:p>
        </p:txBody>
      </p:sp>
      <p:sp>
        <p:nvSpPr>
          <p:cNvPr id="8" name="Slide Number Placeholder 7"/>
          <p:cNvSpPr>
            <a:spLocks noGrp="1"/>
          </p:cNvSpPr>
          <p:nvPr>
            <p:ph type="sldNum" sz="quarter" idx="20"/>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38444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p:cSld name="TitleSlide_photo">
    <p:spTree>
      <p:nvGrpSpPr>
        <p:cNvPr id="1" name=""/>
        <p:cNvGrpSpPr/>
        <p:nvPr/>
      </p:nvGrpSpPr>
      <p:grpSpPr>
        <a:xfrm>
          <a:off x="0" y="0"/>
          <a:ext cx="0" cy="0"/>
          <a:chOff x="0" y="0"/>
          <a:chExt cx="0" cy="0"/>
        </a:xfrm>
      </p:grpSpPr>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9837" y="1115229"/>
            <a:ext cx="2637268" cy="847973"/>
          </a:xfrm>
          <a:prstGeom prst="rect">
            <a:avLst/>
          </a:prstGeom>
        </p:spPr>
      </p:pic>
      <p:sp>
        <p:nvSpPr>
          <p:cNvPr id="5" name="Titre 4"/>
          <p:cNvSpPr>
            <a:spLocks noGrp="1"/>
          </p:cNvSpPr>
          <p:nvPr>
            <p:ph type="title" hasCustomPrompt="1"/>
          </p:nvPr>
        </p:nvSpPr>
        <p:spPr bwMode="gray">
          <a:xfrm>
            <a:off x="565096" y="2613435"/>
            <a:ext cx="11040000" cy="553998"/>
          </a:xfrm>
          <a:noFill/>
        </p:spPr>
        <p:txBody>
          <a:bodyPr lIns="0" tIns="0" rIns="0" bIns="0">
            <a:spAutoFit/>
          </a:bodyPr>
          <a:lstStyle>
            <a:lvl1pPr>
              <a:defRPr sz="4000" b="1">
                <a:solidFill>
                  <a:schemeClr val="tx2"/>
                </a:solidFill>
              </a:defRPr>
            </a:lvl1pPr>
          </a:lstStyle>
          <a:p>
            <a:r>
              <a:rPr lang="en-US" noProof="0" dirty="0"/>
              <a:t>MODIFIEZ LE STYLE DU TITRE</a:t>
            </a:r>
          </a:p>
        </p:txBody>
      </p:sp>
      <p:sp>
        <p:nvSpPr>
          <p:cNvPr id="8" name="Espace réservé du texte 7"/>
          <p:cNvSpPr>
            <a:spLocks noGrp="1"/>
          </p:cNvSpPr>
          <p:nvPr>
            <p:ph type="body" sz="quarter" idx="11" hasCustomPrompt="1"/>
          </p:nvPr>
        </p:nvSpPr>
        <p:spPr bwMode="gray">
          <a:xfrm>
            <a:off x="596900" y="3716709"/>
            <a:ext cx="10998200" cy="360364"/>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smtClean="0">
                <a:solidFill>
                  <a:schemeClr val="tx2"/>
                </a:solidFill>
                <a:latin typeface="Arial" charset="0"/>
              </a:defRPr>
            </a:lvl1pPr>
            <a:lvl2pPr marL="190378" indent="0">
              <a:buNone/>
              <a:defRPr lang="fr-FR" kern="1200" smtClean="0">
                <a:solidFill>
                  <a:schemeClr val="tx1"/>
                </a:solidFill>
                <a:latin typeface="Arial" charset="0"/>
                <a:ea typeface="+mn-ea"/>
                <a:cs typeface="+mn-cs"/>
              </a:defRPr>
            </a:lvl2pPr>
            <a:lvl3pPr marL="737715" indent="0">
              <a:buNone/>
              <a:defRPr lang="fr-FR" kern="1200" smtClean="0">
                <a:solidFill>
                  <a:schemeClr val="tx1"/>
                </a:solidFill>
                <a:latin typeface="Arial" charset="0"/>
                <a:ea typeface="+mn-ea"/>
                <a:cs typeface="+mn-cs"/>
              </a:defRPr>
            </a:lvl3pPr>
            <a:lvl4pPr marL="1191448" indent="0">
              <a:buNone/>
              <a:defRPr lang="fr-FR" kern="1200" smtClean="0">
                <a:solidFill>
                  <a:schemeClr val="tx1"/>
                </a:solidFill>
                <a:latin typeface="Arial" charset="0"/>
                <a:ea typeface="+mn-ea"/>
                <a:cs typeface="+mn-cs"/>
              </a:defRPr>
            </a:lvl4pPr>
            <a:lvl5pPr marL="1542061" indent="0">
              <a:buFont typeface="Arial" pitchFamily="34" charset="0"/>
              <a:buNone/>
              <a:defRPr lang="fr-FR" kern="1200">
                <a:solidFill>
                  <a:schemeClr val="tx1"/>
                </a:solidFill>
                <a:latin typeface="Arial" charset="0"/>
                <a:ea typeface="+mn-ea"/>
                <a:cs typeface="+mn-cs"/>
              </a:defRPr>
            </a:lvl5pPr>
          </a:lstStyle>
          <a:p>
            <a:r>
              <a:rPr lang="en-US" altLang="fr-FR" noProof="0" dirty="0"/>
              <a:t>Month</a:t>
            </a:r>
            <a:r>
              <a:rPr lang="en-US" altLang="fr-FR" dirty="0"/>
              <a:t> XX, 2012</a:t>
            </a:r>
          </a:p>
        </p:txBody>
      </p:sp>
      <p:sp>
        <p:nvSpPr>
          <p:cNvPr id="7" name="ZoneTexte 6"/>
          <p:cNvSpPr txBox="1"/>
          <p:nvPr/>
        </p:nvSpPr>
        <p:spPr>
          <a:xfrm>
            <a:off x="-1731664" y="369222"/>
            <a:ext cx="1596051" cy="3447098"/>
          </a:xfrm>
          <a:prstGeom prst="rect">
            <a:avLst/>
          </a:prstGeom>
          <a:noFill/>
        </p:spPr>
        <p:txBody>
          <a:bodyPr wrap="square" lIns="0" tIns="0" rIns="0" bIns="0" rtlCol="0">
            <a:spAutoFit/>
          </a:bodyPr>
          <a:lstStyle/>
          <a:p>
            <a:pPr algn="r" fontAlgn="base">
              <a:spcBef>
                <a:spcPct val="0"/>
              </a:spcBef>
              <a:spcAft>
                <a:spcPct val="0"/>
              </a:spcAft>
            </a:pPr>
            <a:r>
              <a:rPr lang="fr-FR" sz="1400" b="1" dirty="0">
                <a:solidFill>
                  <a:srgbClr val="000000"/>
                </a:solidFill>
              </a:rPr>
              <a:t>REPLACE</a:t>
            </a:r>
            <a:r>
              <a:rPr lang="fr-FR" sz="1400" dirty="0">
                <a:solidFill>
                  <a:srgbClr val="000000"/>
                </a:solidFill>
              </a:rPr>
              <a:t> </a:t>
            </a:r>
            <a:r>
              <a:rPr lang="fr-FR" sz="1400" b="1" dirty="0">
                <a:solidFill>
                  <a:srgbClr val="000000"/>
                </a:solidFill>
              </a:rPr>
              <a:t>THE IMAGE: </a:t>
            </a:r>
          </a:p>
          <a:p>
            <a:pPr algn="r" fontAlgn="base">
              <a:spcBef>
                <a:spcPct val="0"/>
              </a:spcBef>
              <a:spcAft>
                <a:spcPct val="0"/>
              </a:spcAft>
            </a:pPr>
            <a:endParaRPr lang="fr-FR" sz="1400" b="1" dirty="0">
              <a:solidFill>
                <a:srgbClr val="000000"/>
              </a:solidFill>
            </a:endParaRPr>
          </a:p>
          <a:p>
            <a:pPr algn="r" fontAlgn="base">
              <a:spcBef>
                <a:spcPct val="0"/>
              </a:spcBef>
              <a:spcAft>
                <a:spcPct val="0"/>
              </a:spcAft>
            </a:pPr>
            <a:r>
              <a:rPr lang="en-US" sz="1400" dirty="0">
                <a:solidFill>
                  <a:srgbClr val="000000"/>
                </a:solidFill>
              </a:rPr>
              <a:t>Right  click &gt; </a:t>
            </a:r>
            <a:r>
              <a:rPr lang="en-US" sz="1400" i="1" dirty="0">
                <a:solidFill>
                  <a:srgbClr val="000000"/>
                </a:solidFill>
              </a:rPr>
              <a:t>Background layout…</a:t>
            </a:r>
          </a:p>
          <a:p>
            <a:pPr algn="r" fontAlgn="base">
              <a:spcBef>
                <a:spcPct val="0"/>
              </a:spcBef>
              <a:spcAft>
                <a:spcPct val="0"/>
              </a:spcAft>
            </a:pPr>
            <a:endParaRPr lang="en-US" sz="1400" dirty="0">
              <a:solidFill>
                <a:srgbClr val="000000"/>
              </a:solidFill>
            </a:endParaRPr>
          </a:p>
          <a:p>
            <a:pPr algn="r" fontAlgn="base">
              <a:spcBef>
                <a:spcPct val="0"/>
              </a:spcBef>
              <a:spcAft>
                <a:spcPct val="0"/>
              </a:spcAft>
            </a:pPr>
            <a:r>
              <a:rPr lang="en-US" sz="1400" dirty="0">
                <a:solidFill>
                  <a:srgbClr val="000000"/>
                </a:solidFill>
              </a:rPr>
              <a:t>Select </a:t>
            </a:r>
            <a:r>
              <a:rPr lang="en-US" sz="1400" i="1" dirty="0">
                <a:solidFill>
                  <a:srgbClr val="000000"/>
                </a:solidFill>
              </a:rPr>
              <a:t>Filling with image or texture</a:t>
            </a:r>
          </a:p>
          <a:p>
            <a:pPr algn="r" fontAlgn="base">
              <a:spcBef>
                <a:spcPct val="0"/>
              </a:spcBef>
              <a:spcAft>
                <a:spcPct val="0"/>
              </a:spcAft>
            </a:pPr>
            <a:endParaRPr lang="en-US" sz="1400" dirty="0">
              <a:solidFill>
                <a:srgbClr val="000000"/>
              </a:solidFill>
            </a:endParaRPr>
          </a:p>
          <a:p>
            <a:pPr algn="r" fontAlgn="base">
              <a:spcBef>
                <a:spcPct val="0"/>
              </a:spcBef>
              <a:spcAft>
                <a:spcPct val="0"/>
              </a:spcAft>
            </a:pPr>
            <a:r>
              <a:rPr lang="en-US" sz="1400" i="1" dirty="0">
                <a:solidFill>
                  <a:srgbClr val="000000"/>
                </a:solidFill>
              </a:rPr>
              <a:t>Insert from… File</a:t>
            </a:r>
            <a:r>
              <a:rPr lang="en-US" sz="1400" dirty="0">
                <a:solidFill>
                  <a:srgbClr val="000000"/>
                </a:solidFill>
              </a:rPr>
              <a:t> button</a:t>
            </a:r>
          </a:p>
          <a:p>
            <a:pPr algn="r" fontAlgn="base">
              <a:spcBef>
                <a:spcPct val="0"/>
              </a:spcBef>
              <a:spcAft>
                <a:spcPct val="0"/>
              </a:spcAft>
            </a:pPr>
            <a:endParaRPr lang="en-US" sz="1400" dirty="0">
              <a:solidFill>
                <a:srgbClr val="000000"/>
              </a:solidFill>
            </a:endParaRPr>
          </a:p>
          <a:p>
            <a:pPr algn="r" fontAlgn="base">
              <a:spcBef>
                <a:spcPct val="0"/>
              </a:spcBef>
              <a:spcAft>
                <a:spcPct val="0"/>
              </a:spcAft>
            </a:pPr>
            <a:r>
              <a:rPr lang="en-US" sz="1400" dirty="0">
                <a:solidFill>
                  <a:srgbClr val="000000"/>
                </a:solidFill>
              </a:rPr>
              <a:t>Select your picture</a:t>
            </a:r>
          </a:p>
          <a:p>
            <a:pPr algn="r" fontAlgn="base">
              <a:spcBef>
                <a:spcPct val="0"/>
              </a:spcBef>
              <a:spcAft>
                <a:spcPct val="0"/>
              </a:spcAft>
            </a:pPr>
            <a:endParaRPr lang="en-US" sz="1400" dirty="0">
              <a:solidFill>
                <a:srgbClr val="000000"/>
              </a:solidFill>
            </a:endParaRPr>
          </a:p>
          <a:p>
            <a:pPr algn="r" fontAlgn="base">
              <a:spcBef>
                <a:spcPct val="0"/>
              </a:spcBef>
              <a:spcAft>
                <a:spcPct val="0"/>
              </a:spcAft>
            </a:pPr>
            <a:r>
              <a:rPr lang="en-US" sz="1400" dirty="0">
                <a:solidFill>
                  <a:srgbClr val="000000"/>
                </a:solidFill>
              </a:rPr>
              <a:t>Close window</a:t>
            </a:r>
          </a:p>
        </p:txBody>
      </p:sp>
      <p:sp>
        <p:nvSpPr>
          <p:cNvPr id="11" name="ZoneTexte 10"/>
          <p:cNvSpPr txBox="1"/>
          <p:nvPr/>
        </p:nvSpPr>
        <p:spPr>
          <a:xfrm>
            <a:off x="-1731664" y="5583905"/>
            <a:ext cx="1596051" cy="861774"/>
          </a:xfrm>
          <a:prstGeom prst="rect">
            <a:avLst/>
          </a:prstGeom>
          <a:noFill/>
        </p:spPr>
        <p:txBody>
          <a:bodyPr wrap="square" lIns="0" tIns="0" rIns="0" bIns="0" rtlCol="0">
            <a:spAutoFit/>
          </a:bodyPr>
          <a:lstStyle/>
          <a:p>
            <a:pPr algn="r" fontAlgn="base">
              <a:spcBef>
                <a:spcPct val="0"/>
              </a:spcBef>
              <a:spcAft>
                <a:spcPct val="0"/>
              </a:spcAft>
            </a:pPr>
            <a:r>
              <a:rPr lang="en-US" sz="1400" b="1" dirty="0">
                <a:solidFill>
                  <a:srgbClr val="000000"/>
                </a:solidFill>
              </a:rPr>
              <a:t>On a dark background remove the STOP Hunger color logo</a:t>
            </a:r>
            <a:endParaRPr lang="en-US" sz="1400" dirty="0">
              <a:solidFill>
                <a:srgbClr val="000000"/>
              </a:solidFill>
            </a:endParaRP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Tree>
    <p:extLst>
      <p:ext uri="{BB962C8B-B14F-4D97-AF65-F5344CB8AC3E}">
        <p14:creationId xmlns:p14="http://schemas.microsoft.com/office/powerpoint/2010/main" val="416072281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3"/>
            <a:ext cx="12192000" cy="6858000"/>
          </a:xfrm>
          <a:prstGeom prst="rect">
            <a:avLst/>
          </a:prstGeom>
        </p:spPr>
      </p:pic>
      <p:sp>
        <p:nvSpPr>
          <p:cNvPr id="5" name="Titre 4"/>
          <p:cNvSpPr>
            <a:spLocks noGrp="1"/>
          </p:cNvSpPr>
          <p:nvPr>
            <p:ph type="title" hasCustomPrompt="1"/>
          </p:nvPr>
        </p:nvSpPr>
        <p:spPr>
          <a:xfrm>
            <a:off x="565096" y="2613430"/>
            <a:ext cx="11040000" cy="553998"/>
          </a:xfrm>
          <a:noFill/>
        </p:spPr>
        <p:txBody>
          <a:bodyPr lIns="0" tIns="0" rIns="0" bIns="0">
            <a:spAutoFit/>
          </a:bodyPr>
          <a:lstStyle>
            <a:lvl1pPr>
              <a:defRPr sz="4000" b="1" baseline="0">
                <a:solidFill>
                  <a:schemeClr val="bg1"/>
                </a:solidFill>
              </a:defRPr>
            </a:lvl1pPr>
          </a:lstStyle>
          <a:p>
            <a:r>
              <a:rPr lang="en-US" noProof="0" dirty="0"/>
              <a:t>Title of presentation</a:t>
            </a:r>
          </a:p>
        </p:txBody>
      </p:sp>
      <p:sp>
        <p:nvSpPr>
          <p:cNvPr id="8" name="Espace réservé du texte 7"/>
          <p:cNvSpPr>
            <a:spLocks noGrp="1"/>
          </p:cNvSpPr>
          <p:nvPr>
            <p:ph type="body" sz="quarter" idx="11" hasCustomPrompt="1"/>
          </p:nvPr>
        </p:nvSpPr>
        <p:spPr>
          <a:xfrm>
            <a:off x="596900" y="3719653"/>
            <a:ext cx="10998200" cy="360364"/>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smtClean="0">
                <a:solidFill>
                  <a:schemeClr val="bg1"/>
                </a:solidFill>
                <a:latin typeface="Arial" charset="0"/>
              </a:defRPr>
            </a:lvl1pPr>
            <a:lvl2pPr marL="190378" indent="0">
              <a:buNone/>
              <a:defRPr lang="fr-FR" kern="1200" smtClean="0">
                <a:solidFill>
                  <a:schemeClr val="tx1"/>
                </a:solidFill>
                <a:latin typeface="Arial" charset="0"/>
                <a:ea typeface="+mn-ea"/>
                <a:cs typeface="+mn-cs"/>
              </a:defRPr>
            </a:lvl2pPr>
            <a:lvl3pPr marL="737715" indent="0">
              <a:buNone/>
              <a:defRPr lang="fr-FR" kern="1200" smtClean="0">
                <a:solidFill>
                  <a:schemeClr val="tx1"/>
                </a:solidFill>
                <a:latin typeface="Arial" charset="0"/>
                <a:ea typeface="+mn-ea"/>
                <a:cs typeface="+mn-cs"/>
              </a:defRPr>
            </a:lvl3pPr>
            <a:lvl4pPr marL="1191448" indent="0">
              <a:buNone/>
              <a:defRPr lang="fr-FR" kern="1200" smtClean="0">
                <a:solidFill>
                  <a:schemeClr val="tx1"/>
                </a:solidFill>
                <a:latin typeface="Arial" charset="0"/>
                <a:ea typeface="+mn-ea"/>
                <a:cs typeface="+mn-cs"/>
              </a:defRPr>
            </a:lvl4pPr>
            <a:lvl5pPr marL="1542061" indent="0">
              <a:buFont typeface="Arial" pitchFamily="34" charset="0"/>
              <a:buNone/>
              <a:defRPr lang="fr-FR" kern="1200">
                <a:solidFill>
                  <a:schemeClr val="tx1"/>
                </a:solidFill>
                <a:latin typeface="Arial" charset="0"/>
                <a:ea typeface="+mn-ea"/>
                <a:cs typeface="+mn-cs"/>
              </a:defRPr>
            </a:lvl5pPr>
          </a:lstStyle>
          <a:p>
            <a:r>
              <a:rPr lang="en-US" altLang="fr-FR" noProof="0" dirty="0"/>
              <a:t>Month XX, 2012</a:t>
            </a: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9837" y="1115229"/>
            <a:ext cx="2637268" cy="847973"/>
          </a:xfrm>
          <a:prstGeom prst="rect">
            <a:avLst/>
          </a:prstGeom>
        </p:spPr>
      </p:pic>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Tree>
    <p:extLst>
      <p:ext uri="{BB962C8B-B14F-4D97-AF65-F5344CB8AC3E}">
        <p14:creationId xmlns:p14="http://schemas.microsoft.com/office/powerpoint/2010/main" val="157639980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1979" algn="l"/>
                <a:tab pos="1615039" algn="l"/>
                <a:tab pos="2148097" algn="l"/>
                <a:tab pos="8072021" algn="r"/>
              </a:tabLst>
            </a:pPr>
            <a:fld id="{B0A9F6E7-FE5B-4861-9484-6E92718E32B1}" type="slidenum">
              <a:rPr lang="en-US" smtClean="0">
                <a:solidFill>
                  <a:srgbClr val="000000"/>
                </a:solidFill>
              </a:rPr>
              <a:pPr eaLnBrk="0" hangingPunct="0">
                <a:lnSpc>
                  <a:spcPct val="90000"/>
                </a:lnSpc>
                <a:buClr>
                  <a:srgbClr val="FF3333"/>
                </a:buClr>
                <a:buSzPct val="120000"/>
                <a:tabLst>
                  <a:tab pos="1081979" algn="l"/>
                  <a:tab pos="1615039" algn="l"/>
                  <a:tab pos="2148097" algn="l"/>
                  <a:tab pos="8072021"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a:xfrm>
            <a:off x="4463829" y="954160"/>
            <a:ext cx="7131281" cy="5202000"/>
          </a:xfrm>
          <a:solidFill>
            <a:schemeClr val="bg2"/>
          </a:solidFill>
        </p:spPr>
        <p:txBody>
          <a:bodyPr lIns="71955" anchor="ctr" anchorCtr="0"/>
          <a:lstStyle>
            <a:lvl1pPr marL="456907" indent="-456907">
              <a:spcBef>
                <a:spcPts val="900"/>
              </a:spcBef>
              <a:spcAft>
                <a:spcPts val="900"/>
              </a:spcAft>
              <a:buClr>
                <a:schemeClr val="tx2"/>
              </a:buClr>
              <a:buSzPct val="100000"/>
              <a:buFont typeface="+mj-lt"/>
              <a:buAutoNum type="arabicPeriod"/>
              <a:defRPr sz="2400" b="1"/>
            </a:lvl1pPr>
            <a:lvl2pPr marL="718677" indent="0">
              <a:buClr>
                <a:schemeClr val="tx1"/>
              </a:buClr>
              <a:buFont typeface="+mj-lt"/>
              <a:buNone/>
              <a:defRPr/>
            </a:lvl2pPr>
            <a:lvl3pPr marL="1786378" indent="-342680">
              <a:buClr>
                <a:schemeClr val="tx1"/>
              </a:buClr>
              <a:buFont typeface="+mj-lt"/>
              <a:buAutoNum type="arabicPeriod"/>
              <a:defRPr/>
            </a:lvl3pPr>
            <a:lvl4pPr marL="2492363" indent="-342680">
              <a:buClr>
                <a:schemeClr val="tx1"/>
              </a:buClr>
              <a:buFont typeface="+mj-lt"/>
              <a:buAutoNum type="arabicPeriod"/>
              <a:defRPr/>
            </a:lvl4pPr>
            <a:lvl5pPr marL="2762066" indent="-342680">
              <a:buClr>
                <a:schemeClr val="tx1"/>
              </a:buClr>
              <a:buFont typeface="+mj-lt"/>
              <a:buAutoNum type="arabicPeriod"/>
              <a:defRPr/>
            </a:lvl5pPr>
          </a:lstStyle>
          <a:p>
            <a:pPr lvl="0"/>
            <a:r>
              <a:rPr lang="en-US"/>
              <a:t>Click to edit Master text styles</a:t>
            </a:r>
          </a:p>
        </p:txBody>
      </p:sp>
      <p:sp>
        <p:nvSpPr>
          <p:cNvPr id="9" name="Titre 1"/>
          <p:cNvSpPr>
            <a:spLocks noGrp="1"/>
          </p:cNvSpPr>
          <p:nvPr>
            <p:ph type="title" hasCustomPrompt="1"/>
          </p:nvPr>
        </p:nvSpPr>
        <p:spPr bwMode="gray">
          <a:xfrm>
            <a:off x="596900" y="352425"/>
            <a:ext cx="10998200" cy="550508"/>
          </a:xfrm>
          <a:solidFill>
            <a:schemeClr val="accent1"/>
          </a:solidFill>
          <a:ln>
            <a:noFill/>
          </a:ln>
          <a:effectLst/>
        </p:spPr>
        <p:txBody>
          <a:bodyPr vert="horz" wrap="square" lIns="107930" tIns="125918" rIns="71955" bIns="89943" numCol="1" anchor="t" anchorCtr="0" compatLnSpc="1">
            <a:prstTxWarp prst="textNoShape">
              <a:avLst/>
            </a:prstTxWarp>
            <a:spAutoFit/>
          </a:bodyPr>
          <a:lstStyle>
            <a:lvl1pPr>
              <a:defRPr lang="fr-FR" dirty="0"/>
            </a:lvl1pPr>
          </a:lstStyle>
          <a:p>
            <a:pPr lvl="0"/>
            <a:r>
              <a:rPr lang="en-US" noProof="0" dirty="0"/>
              <a:t>SUMMARY</a:t>
            </a:r>
          </a:p>
        </p:txBody>
      </p:sp>
      <p:sp>
        <p:nvSpPr>
          <p:cNvPr id="10" name="Espace réservé pour une image  6"/>
          <p:cNvSpPr>
            <a:spLocks noGrp="1"/>
          </p:cNvSpPr>
          <p:nvPr>
            <p:ph type="pic" sz="quarter" idx="12"/>
          </p:nvPr>
        </p:nvSpPr>
        <p:spPr>
          <a:xfrm>
            <a:off x="596899" y="954160"/>
            <a:ext cx="3771901" cy="5202000"/>
          </a:xfrm>
          <a:noFill/>
        </p:spPr>
        <p:txBody>
          <a:bodyPr/>
          <a:lstStyle>
            <a:lvl1pPr marL="0" indent="0" algn="ctr">
              <a:buNone/>
              <a:defRPr/>
            </a:lvl1pPr>
          </a:lstStyle>
          <a:p>
            <a:r>
              <a:rPr lang="en-US"/>
              <a:t>Click icon to add picture</a:t>
            </a:r>
            <a:endParaRPr lang="fr-FR" dirty="0"/>
          </a:p>
        </p:txBody>
      </p:sp>
      <p:sp>
        <p:nvSpPr>
          <p:cNvPr id="12" name="ZoneTexte 11"/>
          <p:cNvSpPr txBox="1"/>
          <p:nvPr/>
        </p:nvSpPr>
        <p:spPr>
          <a:xfrm>
            <a:off x="-1584848" y="1872117"/>
            <a:ext cx="1487432" cy="3139321"/>
          </a:xfrm>
          <a:prstGeom prst="rect">
            <a:avLst/>
          </a:prstGeom>
          <a:noFill/>
        </p:spPr>
        <p:txBody>
          <a:bodyPr wrap="square" lIns="0" tIns="0" rIns="0" bIns="0" rtlCol="0">
            <a:spAutoFit/>
          </a:bodyPr>
          <a:lstStyle/>
          <a:p>
            <a:pPr algn="r" fontAlgn="base">
              <a:spcBef>
                <a:spcPct val="0"/>
              </a:spcBef>
              <a:spcAft>
                <a:spcPct val="0"/>
              </a:spcAft>
            </a:pPr>
            <a:endParaRPr lang="en-US" sz="1200" dirty="0">
              <a:solidFill>
                <a:srgbClr val="000000"/>
              </a:solidFill>
            </a:endParaRPr>
          </a:p>
          <a:p>
            <a:pPr algn="r" fontAlgn="base">
              <a:spcBef>
                <a:spcPct val="0"/>
              </a:spcBef>
              <a:spcAft>
                <a:spcPct val="0"/>
              </a:spcAft>
            </a:pPr>
            <a:r>
              <a:rPr lang="en-US" sz="1200" b="1" dirty="0">
                <a:solidFill>
                  <a:srgbClr val="000000"/>
                </a:solidFill>
              </a:rPr>
              <a:t>TO</a:t>
            </a:r>
          </a:p>
          <a:p>
            <a:pPr algn="r" fontAlgn="base">
              <a:spcBef>
                <a:spcPct val="0"/>
              </a:spcBef>
              <a:spcAft>
                <a:spcPct val="0"/>
              </a:spcAft>
            </a:pPr>
            <a:r>
              <a:rPr lang="en-US" sz="1200" b="1" dirty="0">
                <a:solidFill>
                  <a:srgbClr val="000000"/>
                </a:solidFill>
              </a:rPr>
              <a:t>REPLACE</a:t>
            </a:r>
            <a:r>
              <a:rPr lang="en-US" sz="1200" dirty="0">
                <a:solidFill>
                  <a:srgbClr val="000000"/>
                </a:solidFill>
              </a:rPr>
              <a:t> </a:t>
            </a:r>
            <a:br>
              <a:rPr lang="en-US" sz="1200" dirty="0">
                <a:solidFill>
                  <a:srgbClr val="000000"/>
                </a:solidFill>
              </a:rPr>
            </a:br>
            <a:r>
              <a:rPr lang="en-US" sz="1200" dirty="0">
                <a:solidFill>
                  <a:srgbClr val="000000"/>
                </a:solidFill>
              </a:rPr>
              <a:t>AN IMAGE: </a:t>
            </a:r>
            <a:r>
              <a:rPr lang="en-US" sz="1200" b="1" dirty="0">
                <a:solidFill>
                  <a:srgbClr val="000000"/>
                </a:solidFill>
              </a:rPr>
              <a:t>Click on the image and delete </a:t>
            </a:r>
          </a:p>
          <a:p>
            <a:pPr algn="r" fontAlgn="base">
              <a:spcBef>
                <a:spcPct val="0"/>
              </a:spcBef>
              <a:spcAft>
                <a:spcPct val="0"/>
              </a:spcAft>
            </a:pPr>
            <a:endParaRPr lang="en-US" sz="1200" b="1" dirty="0">
              <a:solidFill>
                <a:srgbClr val="000000"/>
              </a:solidFill>
            </a:endParaRPr>
          </a:p>
          <a:p>
            <a:pPr algn="r" fontAlgn="base">
              <a:spcBef>
                <a:spcPct val="0"/>
              </a:spcBef>
              <a:spcAft>
                <a:spcPct val="0"/>
              </a:spcAft>
            </a:pPr>
            <a:r>
              <a:rPr lang="en-US" sz="1200" dirty="0">
                <a:solidFill>
                  <a:srgbClr val="000000"/>
                </a:solidFill>
              </a:rPr>
              <a:t>then click on the photo icon.</a:t>
            </a:r>
          </a:p>
          <a:p>
            <a:pPr algn="r" fontAlgn="base">
              <a:spcBef>
                <a:spcPct val="0"/>
              </a:spcBef>
              <a:spcAft>
                <a:spcPct val="0"/>
              </a:spcAft>
            </a:pPr>
            <a:endParaRPr lang="en-US" sz="1200" dirty="0">
              <a:solidFill>
                <a:srgbClr val="000000"/>
              </a:solidFill>
            </a:endParaRPr>
          </a:p>
          <a:p>
            <a:pPr algn="r" fontAlgn="base">
              <a:spcBef>
                <a:spcPct val="0"/>
              </a:spcBef>
              <a:spcAft>
                <a:spcPct val="0"/>
              </a:spcAft>
            </a:pPr>
            <a:r>
              <a:rPr lang="en-US" sz="1200" dirty="0">
                <a:solidFill>
                  <a:srgbClr val="000000"/>
                </a:solidFill>
              </a:rPr>
              <a:t>Select your photo and insert</a:t>
            </a:r>
          </a:p>
          <a:p>
            <a:pPr algn="r" fontAlgn="base">
              <a:spcBef>
                <a:spcPct val="0"/>
              </a:spcBef>
              <a:spcAft>
                <a:spcPct val="0"/>
              </a:spcAft>
            </a:pPr>
            <a:endParaRPr lang="en-US" sz="1200" dirty="0">
              <a:solidFill>
                <a:srgbClr val="000000"/>
              </a:solidFill>
            </a:endParaRPr>
          </a:p>
          <a:p>
            <a:pPr algn="r" fontAlgn="base">
              <a:spcBef>
                <a:spcPct val="0"/>
              </a:spcBef>
              <a:spcAft>
                <a:spcPct val="0"/>
              </a:spcAft>
            </a:pPr>
            <a:r>
              <a:rPr lang="en-US" sz="1200" dirty="0">
                <a:solidFill>
                  <a:srgbClr val="000000"/>
                </a:solidFill>
              </a:rPr>
              <a:t>Resize photo if needed by cropping and sliding it </a:t>
            </a:r>
          </a:p>
          <a:p>
            <a:pPr algn="r" fontAlgn="base">
              <a:spcBef>
                <a:spcPct val="0"/>
              </a:spcBef>
              <a:spcAft>
                <a:spcPct val="0"/>
              </a:spcAft>
            </a:pPr>
            <a:endParaRPr lang="fr-FR" sz="1200" dirty="0">
              <a:solidFill>
                <a:srgbClr val="000000"/>
              </a:solidFill>
            </a:endParaRP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1979" algn="l"/>
                <a:tab pos="1615039" algn="l"/>
                <a:tab pos="2148097" algn="l"/>
                <a:tab pos="8072021" algn="r"/>
              </a:tabLst>
            </a:pPr>
            <a:endParaRPr lang="en-US" dirty="0">
              <a:solidFill>
                <a:srgbClr val="000000"/>
              </a:solidFill>
            </a:endParaRPr>
          </a:p>
        </p:txBody>
      </p:sp>
    </p:spTree>
    <p:extLst>
      <p:ext uri="{BB962C8B-B14F-4D97-AF65-F5344CB8AC3E}">
        <p14:creationId xmlns:p14="http://schemas.microsoft.com/office/powerpoint/2010/main" val="251781065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1979" algn="l"/>
                <a:tab pos="1615039" algn="l"/>
                <a:tab pos="2148097" algn="l"/>
                <a:tab pos="8072021" algn="r"/>
              </a:tabLst>
            </a:pPr>
            <a:fld id="{B0A9F6E7-FE5B-4861-9484-6E92718E32B1}" type="slidenum">
              <a:rPr lang="en-US" smtClean="0">
                <a:solidFill>
                  <a:srgbClr val="000000"/>
                </a:solidFill>
              </a:rPr>
              <a:pPr eaLnBrk="0" hangingPunct="0">
                <a:lnSpc>
                  <a:spcPct val="90000"/>
                </a:lnSpc>
                <a:buClr>
                  <a:srgbClr val="FF3333"/>
                </a:buClr>
                <a:buSzPct val="120000"/>
                <a:tabLst>
                  <a:tab pos="1081979" algn="l"/>
                  <a:tab pos="1615039" algn="l"/>
                  <a:tab pos="2148097" algn="l"/>
                  <a:tab pos="8072021"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14" y="352425"/>
            <a:ext cx="7035799" cy="5803730"/>
          </a:xfrm>
          <a:solidFill>
            <a:schemeClr val="bg2"/>
          </a:solidFill>
        </p:spPr>
        <p:txBody>
          <a:bodyPr lIns="71955" anchor="ctr" anchorCtr="0"/>
          <a:lstStyle>
            <a:lvl1pPr marL="456907" indent="-456907">
              <a:spcBef>
                <a:spcPts val="900"/>
              </a:spcBef>
              <a:spcAft>
                <a:spcPts val="900"/>
              </a:spcAft>
              <a:buClr>
                <a:schemeClr val="tx2"/>
              </a:buClr>
              <a:buSzPct val="100000"/>
              <a:buFont typeface="+mj-lt"/>
              <a:buAutoNum type="arabicPeriod"/>
              <a:defRPr sz="2400"/>
            </a:lvl1pPr>
            <a:lvl2pPr marL="1175583" indent="-456907">
              <a:buClr>
                <a:schemeClr val="tx2"/>
              </a:buClr>
              <a:buSzPct val="100000"/>
              <a:buFont typeface="+mj-lt"/>
              <a:buAutoNum type="alphaLcPeriod"/>
              <a:defRPr b="0"/>
            </a:lvl2pPr>
            <a:lvl3pPr marL="1786378" indent="-342680">
              <a:buClr>
                <a:schemeClr val="tx1"/>
              </a:buClr>
              <a:buFont typeface="+mj-lt"/>
              <a:buAutoNum type="arabicPeriod"/>
              <a:defRPr/>
            </a:lvl3pPr>
            <a:lvl4pPr marL="2492363" indent="-342680">
              <a:buClr>
                <a:schemeClr val="tx1"/>
              </a:buClr>
              <a:buFont typeface="+mj-lt"/>
              <a:buAutoNum type="arabicPeriod"/>
              <a:defRPr/>
            </a:lvl4pPr>
            <a:lvl5pPr marL="2762066" indent="-342680">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p:nvSpPr>
        <p:spPr bwMode="auto">
          <a:xfrm>
            <a:off x="601133" y="352426"/>
            <a:ext cx="3873600" cy="5813425"/>
          </a:xfrm>
          <a:prstGeom prst="rect">
            <a:avLst/>
          </a:prstGeom>
          <a:solidFill>
            <a:schemeClr val="accent1"/>
          </a:solidFill>
          <a:ln>
            <a:noFill/>
          </a:ln>
          <a:effectLst/>
          <a:extLst>
            <a:ext uri="{91240B29-F687-4F45-9708-019B960494DF}">
              <a14:hiddenLine xmlns:a14="http://schemas.microsoft.com/office/drawing/2010/main" w="12700" algn="ctr">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tIns="45690" rIns="71955" bIns="45690" anchor="ctr"/>
          <a:lstStyle/>
          <a:p>
            <a:pPr algn="ctr" fontAlgn="base">
              <a:spcBef>
                <a:spcPct val="0"/>
              </a:spcBef>
              <a:spcAft>
                <a:spcPct val="0"/>
              </a:spcAft>
            </a:pPr>
            <a:r>
              <a:rPr lang="en-US" sz="5400" dirty="0">
                <a:solidFill>
                  <a:srgbClr val="FFFFFF"/>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1979" algn="l"/>
                <a:tab pos="1615039" algn="l"/>
                <a:tab pos="2148097" algn="l"/>
                <a:tab pos="8072021" algn="r"/>
              </a:tabLst>
            </a:pPr>
            <a:endParaRPr lang="en-US" dirty="0">
              <a:solidFill>
                <a:srgbClr val="000000"/>
              </a:solidFill>
            </a:endParaRPr>
          </a:p>
        </p:txBody>
      </p:sp>
    </p:spTree>
    <p:extLst>
      <p:ext uri="{BB962C8B-B14F-4D97-AF65-F5344CB8AC3E}">
        <p14:creationId xmlns:p14="http://schemas.microsoft.com/office/powerpoint/2010/main" val="259855393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1979" algn="l"/>
                <a:tab pos="1615039" algn="l"/>
                <a:tab pos="2148097" algn="l"/>
                <a:tab pos="8072021" algn="r"/>
              </a:tabLst>
            </a:pPr>
            <a:fld id="{B0A9F6E7-FE5B-4861-9484-6E92718E32B1}" type="slidenum">
              <a:rPr lang="en-US" smtClean="0">
                <a:solidFill>
                  <a:srgbClr val="000000"/>
                </a:solidFill>
              </a:rPr>
              <a:pPr eaLnBrk="0" hangingPunct="0">
                <a:lnSpc>
                  <a:spcPct val="90000"/>
                </a:lnSpc>
                <a:buClr>
                  <a:srgbClr val="FF3333"/>
                </a:buClr>
                <a:buSzPct val="120000"/>
                <a:tabLst>
                  <a:tab pos="1081979" algn="l"/>
                  <a:tab pos="1615039" algn="l"/>
                  <a:tab pos="2148097" algn="l"/>
                  <a:tab pos="8072021"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14" y="352425"/>
            <a:ext cx="7035799" cy="5803730"/>
          </a:xfrm>
          <a:solidFill>
            <a:schemeClr val="bg2"/>
          </a:solidFill>
        </p:spPr>
        <p:txBody>
          <a:bodyPr lIns="71955" anchor="ctr" anchorCtr="0"/>
          <a:lstStyle>
            <a:lvl1pPr marL="456907" indent="-456907">
              <a:spcBef>
                <a:spcPts val="900"/>
              </a:spcBef>
              <a:spcAft>
                <a:spcPts val="900"/>
              </a:spcAft>
              <a:buClr>
                <a:schemeClr val="tx2"/>
              </a:buClr>
              <a:buSzPct val="100000"/>
              <a:buFont typeface="+mj-lt"/>
              <a:buAutoNum type="arabicPeriod"/>
              <a:defRPr sz="2400"/>
            </a:lvl1pPr>
            <a:lvl2pPr marL="1175583" indent="-456907">
              <a:buClr>
                <a:schemeClr val="tx2"/>
              </a:buClr>
              <a:buSzPct val="100000"/>
              <a:buFont typeface="+mj-lt"/>
              <a:buAutoNum type="alphaLcPeriod"/>
              <a:defRPr b="0"/>
            </a:lvl2pPr>
            <a:lvl3pPr marL="1786378" indent="-342680">
              <a:buClr>
                <a:schemeClr val="tx1"/>
              </a:buClr>
              <a:buFont typeface="+mj-lt"/>
              <a:buAutoNum type="arabicPeriod"/>
              <a:defRPr/>
            </a:lvl3pPr>
            <a:lvl4pPr marL="2492363" indent="-342680">
              <a:buClr>
                <a:schemeClr val="tx1"/>
              </a:buClr>
              <a:buFont typeface="+mj-lt"/>
              <a:buAutoNum type="arabicPeriod"/>
              <a:defRPr/>
            </a:lvl4pPr>
            <a:lvl5pPr marL="2762066" indent="-342680">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p:nvSpPr>
        <p:spPr bwMode="auto">
          <a:xfrm>
            <a:off x="601132" y="352426"/>
            <a:ext cx="3873600" cy="5813425"/>
          </a:xfrm>
          <a:prstGeom prst="rect">
            <a:avLst/>
          </a:prstGeom>
          <a:solidFill>
            <a:schemeClr val="tx2"/>
          </a:solidFill>
          <a:ln>
            <a:noFill/>
          </a:ln>
          <a:effectLst/>
        </p:spPr>
        <p:txBody>
          <a:bodyPr vert="wordArtVert" lIns="0" tIns="45690" rIns="71955" bIns="45690" anchor="ctr"/>
          <a:lstStyle/>
          <a:p>
            <a:pPr algn="ctr" fontAlgn="base">
              <a:spcBef>
                <a:spcPct val="0"/>
              </a:spcBef>
              <a:spcAft>
                <a:spcPct val="0"/>
              </a:spcAft>
            </a:pPr>
            <a:r>
              <a:rPr lang="en-US" sz="5400" dirty="0">
                <a:solidFill>
                  <a:srgbClr val="FFFFFF"/>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1979" algn="l"/>
                <a:tab pos="1615039" algn="l"/>
                <a:tab pos="2148097" algn="l"/>
                <a:tab pos="8072021" algn="r"/>
              </a:tabLst>
            </a:pPr>
            <a:endParaRPr lang="en-US" dirty="0">
              <a:solidFill>
                <a:srgbClr val="000000"/>
              </a:solidFill>
            </a:endParaRPr>
          </a:p>
        </p:txBody>
      </p:sp>
    </p:spTree>
    <p:extLst>
      <p:ext uri="{BB962C8B-B14F-4D97-AF65-F5344CB8AC3E}">
        <p14:creationId xmlns:p14="http://schemas.microsoft.com/office/powerpoint/2010/main" val="300066854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1979" algn="l"/>
                <a:tab pos="1615039" algn="l"/>
                <a:tab pos="2148097" algn="l"/>
                <a:tab pos="8072021" algn="r"/>
              </a:tabLst>
            </a:pPr>
            <a:fld id="{B0A9F6E7-FE5B-4861-9484-6E92718E32B1}" type="slidenum">
              <a:rPr lang="en-US" smtClean="0">
                <a:solidFill>
                  <a:srgbClr val="000000"/>
                </a:solidFill>
              </a:rPr>
              <a:pPr eaLnBrk="0" hangingPunct="0">
                <a:lnSpc>
                  <a:spcPct val="90000"/>
                </a:lnSpc>
                <a:buClr>
                  <a:srgbClr val="FF3333"/>
                </a:buClr>
                <a:buSzPct val="120000"/>
                <a:tabLst>
                  <a:tab pos="1081979" algn="l"/>
                  <a:tab pos="1615039" algn="l"/>
                  <a:tab pos="2148097" algn="l"/>
                  <a:tab pos="8072021"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7" y="954157"/>
            <a:ext cx="10998203" cy="2186812"/>
          </a:xfrm>
          <a:noFill/>
        </p:spPr>
        <p:txBody>
          <a:bodyPr/>
          <a:lstStyle>
            <a:lvl1pPr marL="0" indent="0" algn="ctr">
              <a:buNone/>
              <a:defRPr/>
            </a:lvl1pPr>
          </a:lstStyle>
          <a:p>
            <a:r>
              <a:rPr lang="en-US"/>
              <a:t>Click icon to add picture</a:t>
            </a:r>
            <a:endParaRPr lang="fr-FR" dirty="0"/>
          </a:p>
        </p:txBody>
      </p:sp>
      <p:sp>
        <p:nvSpPr>
          <p:cNvPr id="6" name="Espace réservé du texte 5"/>
          <p:cNvSpPr>
            <a:spLocks noGrp="1"/>
          </p:cNvSpPr>
          <p:nvPr>
            <p:ph type="body" sz="quarter" idx="13"/>
          </p:nvPr>
        </p:nvSpPr>
        <p:spPr bwMode="ltGray">
          <a:xfrm>
            <a:off x="601140" y="3212981"/>
            <a:ext cx="10993965" cy="2943179"/>
          </a:xfrm>
          <a:solidFill>
            <a:schemeClr val="bg2"/>
          </a:solidFill>
        </p:spPr>
        <p:txBody>
          <a:bodyPr lIns="107930" tIns="10793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5583" indent="-456907">
              <a:buClr>
                <a:schemeClr val="tx2"/>
              </a:buClr>
              <a:buSzPct val="100000"/>
              <a:buFont typeface="+mj-lt"/>
              <a:buAutoNum type="alphaLcPeriod"/>
              <a:defRPr b="0"/>
            </a:lvl2pPr>
            <a:lvl3pPr marL="1786378" indent="-342680">
              <a:buClr>
                <a:schemeClr val="tx1"/>
              </a:buClr>
              <a:buFont typeface="+mj-lt"/>
              <a:buAutoNum type="arabicPeriod"/>
              <a:defRPr/>
            </a:lvl3pPr>
            <a:lvl4pPr marL="2492363" indent="-342680">
              <a:buClr>
                <a:schemeClr val="tx1"/>
              </a:buClr>
              <a:buFont typeface="+mj-lt"/>
              <a:buAutoNum type="arabicPeriod"/>
              <a:defRPr/>
            </a:lvl4pPr>
            <a:lvl5pPr marL="2762066" indent="-342680">
              <a:buClr>
                <a:schemeClr val="tx1"/>
              </a:buClr>
              <a:buFont typeface="+mj-lt"/>
              <a:buAutoNum type="arabicPeriod"/>
              <a:defRPr/>
            </a:lvl5pPr>
          </a:lstStyle>
          <a:p>
            <a:pPr lvl="0"/>
            <a:r>
              <a:rPr lang="en-US"/>
              <a:t>Click to edit Master text styles</a:t>
            </a:r>
          </a:p>
          <a:p>
            <a:pPr lvl="1"/>
            <a:r>
              <a:rPr lang="en-US"/>
              <a:t>Second level</a:t>
            </a:r>
          </a:p>
        </p:txBody>
      </p:sp>
      <p:sp>
        <p:nvSpPr>
          <p:cNvPr id="2" name="Titre 1"/>
          <p:cNvSpPr>
            <a:spLocks noGrp="1"/>
          </p:cNvSpPr>
          <p:nvPr>
            <p:ph type="title" hasCustomPrompt="1"/>
          </p:nvPr>
        </p:nvSpPr>
        <p:spPr bwMode="gray">
          <a:solidFill>
            <a:schemeClr val="accent1"/>
          </a:solidFill>
          <a:ln>
            <a:noFill/>
          </a:ln>
          <a:effectLst/>
        </p:spPr>
        <p:txBody>
          <a:bodyPr vert="horz" wrap="square" lIns="107930" tIns="125918" rIns="71955" bIns="89943" numCol="1" anchor="t" anchorCtr="0" compatLnSpc="1">
            <a:prstTxWarp prst="textNoShape">
              <a:avLst/>
            </a:prstTxWarp>
            <a:spAutoFit/>
          </a:bodyPr>
          <a:lstStyle>
            <a:lvl1pPr>
              <a:defRPr lang="fr-FR" dirty="0"/>
            </a:lvl1pPr>
          </a:lstStyle>
          <a:p>
            <a:pPr lvl="0"/>
            <a:r>
              <a:rPr lang="fr-FR" dirty="0"/>
              <a:t>CHAPTER NUMBER</a:t>
            </a:r>
          </a:p>
        </p:txBody>
      </p:sp>
      <p:sp>
        <p:nvSpPr>
          <p:cNvPr id="10" name="ZoneTexte 9"/>
          <p:cNvSpPr txBox="1"/>
          <p:nvPr/>
        </p:nvSpPr>
        <p:spPr>
          <a:xfrm>
            <a:off x="-1584848" y="1872117"/>
            <a:ext cx="1487432" cy="3139321"/>
          </a:xfrm>
          <a:prstGeom prst="rect">
            <a:avLst/>
          </a:prstGeom>
          <a:noFill/>
        </p:spPr>
        <p:txBody>
          <a:bodyPr wrap="square" lIns="0" tIns="0" rIns="0" bIns="0" rtlCol="0">
            <a:spAutoFit/>
          </a:bodyPr>
          <a:lstStyle/>
          <a:p>
            <a:pPr algn="r" fontAlgn="base">
              <a:spcBef>
                <a:spcPct val="0"/>
              </a:spcBef>
              <a:spcAft>
                <a:spcPct val="0"/>
              </a:spcAft>
            </a:pPr>
            <a:r>
              <a:rPr lang="en-US" sz="1200" b="1" dirty="0">
                <a:solidFill>
                  <a:srgbClr val="000000"/>
                </a:solidFill>
              </a:rPr>
              <a:t>TO</a:t>
            </a:r>
          </a:p>
          <a:p>
            <a:pPr algn="r" fontAlgn="base">
              <a:spcBef>
                <a:spcPct val="0"/>
              </a:spcBef>
              <a:spcAft>
                <a:spcPct val="0"/>
              </a:spcAft>
            </a:pPr>
            <a:r>
              <a:rPr lang="en-US" sz="1200" b="1" dirty="0">
                <a:solidFill>
                  <a:srgbClr val="000000"/>
                </a:solidFill>
              </a:rPr>
              <a:t>REPLACE</a:t>
            </a:r>
            <a:r>
              <a:rPr lang="en-US" sz="1200" dirty="0">
                <a:solidFill>
                  <a:srgbClr val="000000"/>
                </a:solidFill>
              </a:rPr>
              <a:t> </a:t>
            </a:r>
            <a:br>
              <a:rPr lang="en-US" sz="1200" dirty="0">
                <a:solidFill>
                  <a:srgbClr val="000000"/>
                </a:solidFill>
              </a:rPr>
            </a:br>
            <a:r>
              <a:rPr lang="en-US" sz="1200" dirty="0">
                <a:solidFill>
                  <a:srgbClr val="000000"/>
                </a:solidFill>
              </a:rPr>
              <a:t>AN IMAGE: </a:t>
            </a:r>
            <a:r>
              <a:rPr lang="en-US" sz="1200" b="1" dirty="0">
                <a:solidFill>
                  <a:srgbClr val="000000"/>
                </a:solidFill>
              </a:rPr>
              <a:t>Click on the image and delete </a:t>
            </a:r>
          </a:p>
          <a:p>
            <a:pPr algn="r" fontAlgn="base">
              <a:spcBef>
                <a:spcPct val="0"/>
              </a:spcBef>
              <a:spcAft>
                <a:spcPct val="0"/>
              </a:spcAft>
            </a:pPr>
            <a:endParaRPr lang="en-US" sz="1200" b="1" dirty="0">
              <a:solidFill>
                <a:srgbClr val="000000"/>
              </a:solidFill>
            </a:endParaRPr>
          </a:p>
          <a:p>
            <a:pPr algn="r" fontAlgn="base">
              <a:spcBef>
                <a:spcPct val="0"/>
              </a:spcBef>
              <a:spcAft>
                <a:spcPct val="0"/>
              </a:spcAft>
            </a:pPr>
            <a:r>
              <a:rPr lang="en-US" sz="1200" dirty="0">
                <a:solidFill>
                  <a:srgbClr val="000000"/>
                </a:solidFill>
              </a:rPr>
              <a:t>then click on the photo icon.</a:t>
            </a:r>
          </a:p>
          <a:p>
            <a:pPr algn="r" fontAlgn="base">
              <a:spcBef>
                <a:spcPct val="0"/>
              </a:spcBef>
              <a:spcAft>
                <a:spcPct val="0"/>
              </a:spcAft>
            </a:pPr>
            <a:endParaRPr lang="en-US" sz="1200" dirty="0">
              <a:solidFill>
                <a:srgbClr val="000000"/>
              </a:solidFill>
            </a:endParaRPr>
          </a:p>
          <a:p>
            <a:pPr algn="r" fontAlgn="base">
              <a:spcBef>
                <a:spcPct val="0"/>
              </a:spcBef>
              <a:spcAft>
                <a:spcPct val="0"/>
              </a:spcAft>
            </a:pPr>
            <a:r>
              <a:rPr lang="en-US" sz="1200" dirty="0">
                <a:solidFill>
                  <a:srgbClr val="000000"/>
                </a:solidFill>
              </a:rPr>
              <a:t>Select your photo and insert</a:t>
            </a:r>
          </a:p>
          <a:p>
            <a:pPr algn="r" fontAlgn="base">
              <a:spcBef>
                <a:spcPct val="0"/>
              </a:spcBef>
              <a:spcAft>
                <a:spcPct val="0"/>
              </a:spcAft>
            </a:pPr>
            <a:endParaRPr lang="en-US" sz="1200" dirty="0">
              <a:solidFill>
                <a:srgbClr val="000000"/>
              </a:solidFill>
            </a:endParaRPr>
          </a:p>
          <a:p>
            <a:pPr algn="r" fontAlgn="base">
              <a:spcBef>
                <a:spcPct val="0"/>
              </a:spcBef>
              <a:spcAft>
                <a:spcPct val="0"/>
              </a:spcAft>
            </a:pPr>
            <a:r>
              <a:rPr lang="en-US" sz="1200" dirty="0">
                <a:solidFill>
                  <a:srgbClr val="000000"/>
                </a:solidFill>
              </a:rPr>
              <a:t>Resize photo if needed by cropping and sliding it </a:t>
            </a:r>
          </a:p>
          <a:p>
            <a:pPr algn="r" fontAlgn="base">
              <a:spcBef>
                <a:spcPct val="0"/>
              </a:spcBef>
              <a:spcAft>
                <a:spcPct val="0"/>
              </a:spcAft>
            </a:pPr>
            <a:endParaRPr lang="fr-FR" sz="1200" dirty="0">
              <a:solidFill>
                <a:srgbClr val="000000"/>
              </a:solidFill>
            </a:endParaRPr>
          </a:p>
          <a:p>
            <a:pPr algn="r" fontAlgn="base">
              <a:spcBef>
                <a:spcPct val="0"/>
              </a:spcBef>
              <a:spcAft>
                <a:spcPct val="0"/>
              </a:spcAft>
            </a:pPr>
            <a:endParaRPr lang="fr-FR" sz="1200" dirty="0">
              <a:solidFill>
                <a:srgbClr val="000000"/>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1979" algn="l"/>
                <a:tab pos="1615039" algn="l"/>
                <a:tab pos="2148097" algn="l"/>
                <a:tab pos="8072021" algn="r"/>
              </a:tabLst>
            </a:pPr>
            <a:endParaRPr lang="en-US" dirty="0">
              <a:solidFill>
                <a:srgbClr val="000000"/>
              </a:solidFill>
            </a:endParaRPr>
          </a:p>
        </p:txBody>
      </p:sp>
    </p:spTree>
    <p:extLst>
      <p:ext uri="{BB962C8B-B14F-4D97-AF65-F5344CB8AC3E}">
        <p14:creationId xmlns:p14="http://schemas.microsoft.com/office/powerpoint/2010/main" val="178665943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1979" algn="l"/>
                <a:tab pos="1615039" algn="l"/>
                <a:tab pos="2148097" algn="l"/>
                <a:tab pos="8072021" algn="r"/>
              </a:tabLst>
            </a:pPr>
            <a:fld id="{B0A9F6E7-FE5B-4861-9484-6E92718E32B1}" type="slidenum">
              <a:rPr lang="en-US" smtClean="0">
                <a:solidFill>
                  <a:srgbClr val="000000"/>
                </a:solidFill>
              </a:rPr>
              <a:pPr eaLnBrk="0" hangingPunct="0">
                <a:lnSpc>
                  <a:spcPct val="90000"/>
                </a:lnSpc>
                <a:buClr>
                  <a:srgbClr val="FF3333"/>
                </a:buClr>
                <a:buSzPct val="120000"/>
                <a:tabLst>
                  <a:tab pos="1081979" algn="l"/>
                  <a:tab pos="1615039" algn="l"/>
                  <a:tab pos="2148097" algn="l"/>
                  <a:tab pos="8072021"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912" y="954160"/>
            <a:ext cx="3784601" cy="5202000"/>
          </a:xfrm>
          <a:noFill/>
        </p:spPr>
        <p:txBody>
          <a:bodyPr/>
          <a:lstStyle>
            <a:lvl1pPr marL="0" indent="0" algn="ctr">
              <a:buNone/>
              <a:defRPr/>
            </a:lvl1pPr>
          </a:lstStyle>
          <a:p>
            <a:r>
              <a:rPr lang="en-US"/>
              <a:t>Click icon to add picture</a:t>
            </a:r>
            <a:endParaRPr lang="fr-FR" dirty="0"/>
          </a:p>
        </p:txBody>
      </p:sp>
      <p:sp>
        <p:nvSpPr>
          <p:cNvPr id="6" name="Espace réservé du texte 5"/>
          <p:cNvSpPr>
            <a:spLocks noGrp="1"/>
          </p:cNvSpPr>
          <p:nvPr>
            <p:ph type="body" sz="quarter" idx="13"/>
          </p:nvPr>
        </p:nvSpPr>
        <p:spPr bwMode="ltGray">
          <a:xfrm>
            <a:off x="4464064" y="954160"/>
            <a:ext cx="7131049" cy="5202000"/>
          </a:xfrm>
          <a:solidFill>
            <a:schemeClr val="bg2"/>
          </a:solidFill>
        </p:spPr>
        <p:txBody>
          <a:bodyPr lIns="71955" anchor="ctr" anchorCtr="0"/>
          <a:lstStyle>
            <a:lvl1pPr marL="0" indent="0">
              <a:spcBef>
                <a:spcPts val="900"/>
              </a:spcBef>
              <a:spcAft>
                <a:spcPts val="900"/>
              </a:spcAft>
              <a:buClr>
                <a:schemeClr val="tx2"/>
              </a:buClr>
              <a:buSzPct val="100000"/>
              <a:buFont typeface="+mj-lt"/>
              <a:buNone/>
              <a:defRPr/>
            </a:lvl1pPr>
            <a:lvl2pPr marL="1175583" indent="-456907">
              <a:buClr>
                <a:schemeClr val="tx2"/>
              </a:buClr>
              <a:buSzPct val="100000"/>
              <a:buFont typeface="+mj-lt"/>
              <a:buAutoNum type="alphaLcPeriod"/>
              <a:defRPr b="0"/>
            </a:lvl2pPr>
            <a:lvl3pPr marL="1786378" indent="-342680">
              <a:buClr>
                <a:schemeClr val="tx1"/>
              </a:buClr>
              <a:buFont typeface="+mj-lt"/>
              <a:buAutoNum type="arabicPeriod"/>
              <a:defRPr/>
            </a:lvl3pPr>
            <a:lvl4pPr marL="2492363" indent="-342680">
              <a:buClr>
                <a:schemeClr val="tx1"/>
              </a:buClr>
              <a:buFont typeface="+mj-lt"/>
              <a:buAutoNum type="arabicPeriod"/>
              <a:defRPr/>
            </a:lvl4pPr>
            <a:lvl5pPr marL="2762066" indent="-342680">
              <a:buClr>
                <a:schemeClr val="tx1"/>
              </a:buClr>
              <a:buFont typeface="+mj-lt"/>
              <a:buAutoNum type="arabicPeriod"/>
              <a:defRPr/>
            </a:lvl5pPr>
          </a:lstStyle>
          <a:p>
            <a:pPr lvl="0"/>
            <a:r>
              <a:rPr lang="en-US"/>
              <a:t>Click to edit Master text styles</a:t>
            </a:r>
          </a:p>
          <a:p>
            <a:pPr lvl="1"/>
            <a:r>
              <a:rPr lang="en-US"/>
              <a:t>Second level</a:t>
            </a:r>
          </a:p>
        </p:txBody>
      </p:sp>
      <p:sp>
        <p:nvSpPr>
          <p:cNvPr id="2" name="Titre 1"/>
          <p:cNvSpPr>
            <a:spLocks noGrp="1"/>
          </p:cNvSpPr>
          <p:nvPr>
            <p:ph type="title" hasCustomPrompt="1"/>
          </p:nvPr>
        </p:nvSpPr>
        <p:spPr bwMode="gray">
          <a:solidFill>
            <a:schemeClr val="accent1"/>
          </a:solidFill>
          <a:ln>
            <a:noFill/>
          </a:ln>
          <a:effectLst/>
        </p:spPr>
        <p:txBody>
          <a:bodyPr vert="horz" wrap="square" lIns="107930" tIns="125918" rIns="71955" bIns="89943" numCol="1" anchor="t" anchorCtr="0" compatLnSpc="1">
            <a:prstTxWarp prst="textNoShape">
              <a:avLst/>
            </a:prstTxWarp>
            <a:spAutoFit/>
          </a:bodyPr>
          <a:lstStyle>
            <a:lvl1pPr>
              <a:defRPr lang="fr-FR" dirty="0"/>
            </a:lvl1pPr>
          </a:lstStyle>
          <a:p>
            <a:pPr lvl="0"/>
            <a:r>
              <a:rPr lang="en-US" noProof="0" dirty="0"/>
              <a:t>CHAPTER NUMBER</a:t>
            </a:r>
          </a:p>
        </p:txBody>
      </p:sp>
      <p:sp>
        <p:nvSpPr>
          <p:cNvPr id="10" name="ZoneTexte 9"/>
          <p:cNvSpPr txBox="1"/>
          <p:nvPr/>
        </p:nvSpPr>
        <p:spPr>
          <a:xfrm>
            <a:off x="-1584848" y="1872117"/>
            <a:ext cx="1487432" cy="3139321"/>
          </a:xfrm>
          <a:prstGeom prst="rect">
            <a:avLst/>
          </a:prstGeom>
          <a:noFill/>
        </p:spPr>
        <p:txBody>
          <a:bodyPr wrap="square" lIns="0" tIns="0" rIns="0" bIns="0" rtlCol="0">
            <a:spAutoFit/>
          </a:bodyPr>
          <a:lstStyle/>
          <a:p>
            <a:pPr algn="r" fontAlgn="base">
              <a:spcBef>
                <a:spcPct val="0"/>
              </a:spcBef>
              <a:spcAft>
                <a:spcPct val="0"/>
              </a:spcAft>
            </a:pPr>
            <a:r>
              <a:rPr lang="en-US" sz="1200" b="1" dirty="0">
                <a:solidFill>
                  <a:srgbClr val="000000"/>
                </a:solidFill>
              </a:rPr>
              <a:t>TO</a:t>
            </a:r>
          </a:p>
          <a:p>
            <a:pPr algn="r" fontAlgn="base">
              <a:spcBef>
                <a:spcPct val="0"/>
              </a:spcBef>
              <a:spcAft>
                <a:spcPct val="0"/>
              </a:spcAft>
            </a:pPr>
            <a:r>
              <a:rPr lang="en-US" sz="1200" b="1" dirty="0">
                <a:solidFill>
                  <a:srgbClr val="000000"/>
                </a:solidFill>
              </a:rPr>
              <a:t>REPLACE</a:t>
            </a:r>
            <a:r>
              <a:rPr lang="en-US" sz="1200" dirty="0">
                <a:solidFill>
                  <a:srgbClr val="000000"/>
                </a:solidFill>
              </a:rPr>
              <a:t> </a:t>
            </a:r>
            <a:br>
              <a:rPr lang="en-US" sz="1200" dirty="0">
                <a:solidFill>
                  <a:srgbClr val="000000"/>
                </a:solidFill>
              </a:rPr>
            </a:br>
            <a:r>
              <a:rPr lang="en-US" sz="1200" dirty="0">
                <a:solidFill>
                  <a:srgbClr val="000000"/>
                </a:solidFill>
              </a:rPr>
              <a:t>AN IMAGE: </a:t>
            </a:r>
            <a:r>
              <a:rPr lang="en-US" sz="1200" b="1" dirty="0">
                <a:solidFill>
                  <a:srgbClr val="000000"/>
                </a:solidFill>
              </a:rPr>
              <a:t>Click on the image and delete </a:t>
            </a:r>
          </a:p>
          <a:p>
            <a:pPr algn="r" fontAlgn="base">
              <a:spcBef>
                <a:spcPct val="0"/>
              </a:spcBef>
              <a:spcAft>
                <a:spcPct val="0"/>
              </a:spcAft>
            </a:pPr>
            <a:endParaRPr lang="en-US" sz="1200" b="1" dirty="0">
              <a:solidFill>
                <a:srgbClr val="000000"/>
              </a:solidFill>
            </a:endParaRPr>
          </a:p>
          <a:p>
            <a:pPr algn="r" fontAlgn="base">
              <a:spcBef>
                <a:spcPct val="0"/>
              </a:spcBef>
              <a:spcAft>
                <a:spcPct val="0"/>
              </a:spcAft>
            </a:pPr>
            <a:r>
              <a:rPr lang="en-US" sz="1200" dirty="0">
                <a:solidFill>
                  <a:srgbClr val="000000"/>
                </a:solidFill>
              </a:rPr>
              <a:t>then click on the photo icon.</a:t>
            </a:r>
          </a:p>
          <a:p>
            <a:pPr algn="r" fontAlgn="base">
              <a:spcBef>
                <a:spcPct val="0"/>
              </a:spcBef>
              <a:spcAft>
                <a:spcPct val="0"/>
              </a:spcAft>
            </a:pPr>
            <a:endParaRPr lang="en-US" sz="1200" dirty="0">
              <a:solidFill>
                <a:srgbClr val="000000"/>
              </a:solidFill>
            </a:endParaRPr>
          </a:p>
          <a:p>
            <a:pPr algn="r" fontAlgn="base">
              <a:spcBef>
                <a:spcPct val="0"/>
              </a:spcBef>
              <a:spcAft>
                <a:spcPct val="0"/>
              </a:spcAft>
            </a:pPr>
            <a:r>
              <a:rPr lang="en-US" sz="1200" dirty="0">
                <a:solidFill>
                  <a:srgbClr val="000000"/>
                </a:solidFill>
              </a:rPr>
              <a:t>Select your photo and insert</a:t>
            </a:r>
          </a:p>
          <a:p>
            <a:pPr algn="r" fontAlgn="base">
              <a:spcBef>
                <a:spcPct val="0"/>
              </a:spcBef>
              <a:spcAft>
                <a:spcPct val="0"/>
              </a:spcAft>
            </a:pPr>
            <a:endParaRPr lang="en-US" sz="1200" dirty="0">
              <a:solidFill>
                <a:srgbClr val="000000"/>
              </a:solidFill>
            </a:endParaRPr>
          </a:p>
          <a:p>
            <a:pPr algn="r" fontAlgn="base">
              <a:spcBef>
                <a:spcPct val="0"/>
              </a:spcBef>
              <a:spcAft>
                <a:spcPct val="0"/>
              </a:spcAft>
            </a:pPr>
            <a:r>
              <a:rPr lang="en-US" sz="1200" dirty="0">
                <a:solidFill>
                  <a:srgbClr val="000000"/>
                </a:solidFill>
              </a:rPr>
              <a:t>Resize photo if needed by cropping and sliding it </a:t>
            </a:r>
          </a:p>
          <a:p>
            <a:pPr algn="r" fontAlgn="base">
              <a:spcBef>
                <a:spcPct val="0"/>
              </a:spcBef>
              <a:spcAft>
                <a:spcPct val="0"/>
              </a:spcAft>
            </a:pPr>
            <a:endParaRPr lang="fr-FR" sz="1200" dirty="0">
              <a:solidFill>
                <a:srgbClr val="000000"/>
              </a:solidFill>
            </a:endParaRPr>
          </a:p>
          <a:p>
            <a:pPr algn="r" fontAlgn="base">
              <a:spcBef>
                <a:spcPct val="0"/>
              </a:spcBef>
              <a:spcAft>
                <a:spcPct val="0"/>
              </a:spcAft>
            </a:pPr>
            <a:endParaRPr lang="fr-FR" sz="1200" dirty="0">
              <a:solidFill>
                <a:srgbClr val="000000"/>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1979" algn="l"/>
                <a:tab pos="1615039" algn="l"/>
                <a:tab pos="2148097" algn="l"/>
                <a:tab pos="8072021" algn="r"/>
              </a:tabLst>
            </a:pPr>
            <a:endParaRPr lang="en-US" dirty="0">
              <a:solidFill>
                <a:srgbClr val="000000"/>
              </a:solidFill>
            </a:endParaRPr>
          </a:p>
        </p:txBody>
      </p:sp>
    </p:spTree>
    <p:extLst>
      <p:ext uri="{BB962C8B-B14F-4D97-AF65-F5344CB8AC3E}">
        <p14:creationId xmlns:p14="http://schemas.microsoft.com/office/powerpoint/2010/main" val="104342629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1979" algn="l"/>
                <a:tab pos="1615039" algn="l"/>
                <a:tab pos="2148097" algn="l"/>
                <a:tab pos="8072021" algn="r"/>
              </a:tabLst>
            </a:pPr>
            <a:fld id="{B0A9F6E7-FE5B-4861-9484-6E92718E32B1}" type="slidenum">
              <a:rPr lang="en-US" smtClean="0">
                <a:solidFill>
                  <a:srgbClr val="000000"/>
                </a:solidFill>
              </a:rPr>
              <a:pPr eaLnBrk="0" hangingPunct="0">
                <a:lnSpc>
                  <a:spcPct val="90000"/>
                </a:lnSpc>
                <a:buClr>
                  <a:srgbClr val="FF3333"/>
                </a:buClr>
                <a:buSzPct val="120000"/>
                <a:tabLst>
                  <a:tab pos="1081979" algn="l"/>
                  <a:tab pos="1615039" algn="l"/>
                  <a:tab pos="2148097" algn="l"/>
                  <a:tab pos="8072021"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14" y="352425"/>
            <a:ext cx="7035799" cy="5803730"/>
          </a:xfrm>
          <a:solidFill>
            <a:schemeClr val="bg2"/>
          </a:solidFill>
        </p:spPr>
        <p:txBody>
          <a:bodyPr lIns="71955"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1979" algn="l"/>
                <a:tab pos="1615039" algn="l"/>
                <a:tab pos="2148097" algn="l"/>
                <a:tab pos="8072021" algn="r"/>
              </a:tabLst>
              <a:defRPr lang="fr-FR" sz="4000" b="1" dirty="0" smtClean="0">
                <a:solidFill>
                  <a:srgbClr val="2A295C"/>
                </a:solidFill>
                <a:latin typeface="+mn-lt"/>
                <a:ea typeface="+mn-ea"/>
                <a:cs typeface="+mn-cs"/>
              </a:defRPr>
            </a:lvl1pPr>
            <a:lvl2pPr marL="1175583" indent="-456907">
              <a:buClr>
                <a:schemeClr val="tx2"/>
              </a:buClr>
              <a:buSzPct val="100000"/>
              <a:buFont typeface="+mj-lt"/>
              <a:buAutoNum type="alphaLcPeriod"/>
              <a:defRPr b="0"/>
            </a:lvl2pPr>
            <a:lvl3pPr marL="1786378" indent="-342680">
              <a:buClr>
                <a:schemeClr val="tx1"/>
              </a:buClr>
              <a:buFont typeface="+mj-lt"/>
              <a:buAutoNum type="arabicPeriod"/>
              <a:defRPr/>
            </a:lvl3pPr>
            <a:lvl4pPr marL="2492363" indent="-342680">
              <a:buClr>
                <a:schemeClr val="tx1"/>
              </a:buClr>
              <a:buFont typeface="+mj-lt"/>
              <a:buAutoNum type="arabicPeriod"/>
              <a:defRPr/>
            </a:lvl4pPr>
            <a:lvl5pPr marL="2762066" indent="-34268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accent1"/>
          </a:solidFill>
          <a:ln w="12700"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690" rIns="0" bIns="4569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3814" latinLnBrk="0">
              <a:lnSpc>
                <a:spcPct val="100000"/>
              </a:lnSpc>
              <a:spcBef>
                <a:spcPct val="0"/>
              </a:spcBef>
              <a:spcAft>
                <a:spcPct val="0"/>
              </a:spcAft>
              <a:buClrTx/>
              <a:buSzTx/>
              <a:buFontTx/>
              <a:buNone/>
              <a:tabLst/>
            </a:pPr>
            <a:r>
              <a:rPr lang="en-US"/>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1979" algn="l"/>
                <a:tab pos="1615039" algn="l"/>
                <a:tab pos="2148097" algn="l"/>
                <a:tab pos="8072021" algn="r"/>
              </a:tabLst>
            </a:pPr>
            <a:endParaRPr lang="en-US" dirty="0">
              <a:solidFill>
                <a:srgbClr val="000000"/>
              </a:solidFill>
            </a:endParaRPr>
          </a:p>
        </p:txBody>
      </p:sp>
    </p:spTree>
    <p:extLst>
      <p:ext uri="{BB962C8B-B14F-4D97-AF65-F5344CB8AC3E}">
        <p14:creationId xmlns:p14="http://schemas.microsoft.com/office/powerpoint/2010/main" val="367903166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1979" algn="l"/>
                <a:tab pos="1615039" algn="l"/>
                <a:tab pos="2148097" algn="l"/>
                <a:tab pos="8072021" algn="r"/>
              </a:tabLst>
            </a:pPr>
            <a:fld id="{B0A9F6E7-FE5B-4861-9484-6E92718E32B1}" type="slidenum">
              <a:rPr lang="en-US" smtClean="0">
                <a:solidFill>
                  <a:srgbClr val="000000"/>
                </a:solidFill>
              </a:rPr>
              <a:pPr eaLnBrk="0" hangingPunct="0">
                <a:lnSpc>
                  <a:spcPct val="90000"/>
                </a:lnSpc>
                <a:buClr>
                  <a:srgbClr val="FF3333"/>
                </a:buClr>
                <a:buSzPct val="120000"/>
                <a:tabLst>
                  <a:tab pos="1081979" algn="l"/>
                  <a:tab pos="1615039" algn="l"/>
                  <a:tab pos="2148097" algn="l"/>
                  <a:tab pos="8072021"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14" y="352425"/>
            <a:ext cx="7035799" cy="5803730"/>
          </a:xfrm>
          <a:solidFill>
            <a:schemeClr val="bg2"/>
          </a:solidFill>
        </p:spPr>
        <p:txBody>
          <a:bodyPr lIns="71955"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1979" algn="l"/>
                <a:tab pos="1615039" algn="l"/>
                <a:tab pos="2148097" algn="l"/>
                <a:tab pos="8072021" algn="r"/>
              </a:tabLst>
              <a:defRPr lang="fr-FR" sz="4000" b="1" dirty="0" smtClean="0">
                <a:solidFill>
                  <a:srgbClr val="2A295C"/>
                </a:solidFill>
                <a:latin typeface="+mn-lt"/>
                <a:ea typeface="+mn-ea"/>
                <a:cs typeface="+mn-cs"/>
              </a:defRPr>
            </a:lvl1pPr>
            <a:lvl2pPr marL="1175583" indent="-456907">
              <a:buClr>
                <a:schemeClr val="tx2"/>
              </a:buClr>
              <a:buSzPct val="100000"/>
              <a:buFont typeface="+mj-lt"/>
              <a:buAutoNum type="alphaLcPeriod"/>
              <a:defRPr b="0"/>
            </a:lvl2pPr>
            <a:lvl3pPr marL="1786378" indent="-342680">
              <a:buClr>
                <a:schemeClr val="tx1"/>
              </a:buClr>
              <a:buFont typeface="+mj-lt"/>
              <a:buAutoNum type="arabicPeriod"/>
              <a:defRPr/>
            </a:lvl3pPr>
            <a:lvl4pPr marL="2492363" indent="-342680">
              <a:buClr>
                <a:schemeClr val="tx1"/>
              </a:buClr>
              <a:buFont typeface="+mj-lt"/>
              <a:buAutoNum type="arabicPeriod"/>
              <a:defRPr/>
            </a:lvl4pPr>
            <a:lvl5pPr marL="2762066" indent="-34268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690" rIns="0" bIns="4569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3814" latinLnBrk="0">
              <a:lnSpc>
                <a:spcPct val="100000"/>
              </a:lnSpc>
              <a:spcBef>
                <a:spcPct val="0"/>
              </a:spcBef>
              <a:spcAft>
                <a:spcPct val="0"/>
              </a:spcAft>
              <a:buClrTx/>
              <a:buSzTx/>
              <a:buFontTx/>
              <a:buNone/>
              <a:tabLst/>
            </a:pPr>
            <a:r>
              <a:rPr lang="en-US" noProof="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1979" algn="l"/>
                <a:tab pos="1615039" algn="l"/>
                <a:tab pos="2148097" algn="l"/>
                <a:tab pos="8072021" algn="r"/>
              </a:tabLst>
            </a:pPr>
            <a:endParaRPr lang="en-US" dirty="0">
              <a:solidFill>
                <a:srgbClr val="000000"/>
              </a:solidFill>
            </a:endParaRPr>
          </a:p>
        </p:txBody>
      </p:sp>
    </p:spTree>
    <p:extLst>
      <p:ext uri="{BB962C8B-B14F-4D97-AF65-F5344CB8AC3E}">
        <p14:creationId xmlns:p14="http://schemas.microsoft.com/office/powerpoint/2010/main" val="63612786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7930" tIns="125918" rIns="71955" bIns="89943"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1573241"/>
            <a:ext cx="11088000" cy="4608512"/>
          </a:xfrm>
        </p:spPr>
        <p:txBody>
          <a:bodyPr/>
          <a:lstStyle>
            <a:lvl1pPr>
              <a:buClr>
                <a:schemeClr val="accent1"/>
              </a:buClr>
              <a:defRPr>
                <a:solidFill>
                  <a:schemeClr val="tx2"/>
                </a:solidFill>
              </a:defRPr>
            </a:lvl1pPr>
            <a:lvl2pPr marL="628248" indent="-266529">
              <a:buClr>
                <a:schemeClr val="accent1"/>
              </a:buClr>
              <a:tabLst>
                <a:tab pos="1615039" algn="l"/>
                <a:tab pos="2328955" algn="l"/>
                <a:tab pos="8072021" algn="r"/>
              </a:tabLst>
              <a:defRPr b="0">
                <a:solidFill>
                  <a:schemeClr val="tx2"/>
                </a:solidFill>
              </a:defRPr>
            </a:lvl2pPr>
            <a:lvl3pPr marL="896362" indent="-176100">
              <a:buClr>
                <a:schemeClr val="bg2"/>
              </a:buClr>
              <a:tabLst>
                <a:tab pos="1081979" algn="l"/>
                <a:tab pos="2148097" algn="l"/>
                <a:tab pos="8072021" algn="r"/>
              </a:tabLst>
              <a:defRPr>
                <a:solidFill>
                  <a:schemeClr val="tx1"/>
                </a:solidFill>
              </a:defRPr>
            </a:lvl3pPr>
            <a:lvl4pPr marL="1615039" indent="-179273">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1979" algn="l"/>
                <a:tab pos="1615039" algn="l"/>
                <a:tab pos="2148097" algn="l"/>
                <a:tab pos="8072021" algn="r"/>
              </a:tabLst>
            </a:pPr>
            <a:fld id="{B0A9F6E7-FE5B-4861-9484-6E92718E32B1}" type="slidenum">
              <a:rPr lang="en-US" smtClean="0">
                <a:solidFill>
                  <a:srgbClr val="000000"/>
                </a:solidFill>
              </a:rPr>
              <a:pPr eaLnBrk="0" hangingPunct="0">
                <a:lnSpc>
                  <a:spcPct val="90000"/>
                </a:lnSpc>
                <a:buClr>
                  <a:srgbClr val="FF3333"/>
                </a:buClr>
                <a:buSzPct val="120000"/>
                <a:tabLst>
                  <a:tab pos="1081979" algn="l"/>
                  <a:tab pos="1615039" algn="l"/>
                  <a:tab pos="2148097" algn="l"/>
                  <a:tab pos="8072021" algn="r"/>
                </a:tabLst>
              </a:pPr>
              <a:t>‹#›</a:t>
            </a:fld>
            <a:r>
              <a:rPr lang="en-US">
                <a:solidFill>
                  <a:srgbClr val="000000"/>
                </a:solidFill>
              </a:rPr>
              <a:t> – </a:t>
            </a:r>
            <a:endParaRPr lang="en-US" dirty="0">
              <a:solidFill>
                <a:srgbClr val="000000"/>
              </a:solidFill>
            </a:endParaRPr>
          </a:p>
        </p:txBody>
      </p:sp>
      <p:sp>
        <p:nvSpPr>
          <p:cNvPr id="3" name="Espace réservé du pied de page 2"/>
          <p:cNvSpPr>
            <a:spLocks noGrp="1"/>
          </p:cNvSpPr>
          <p:nvPr>
            <p:ph type="ftr" sz="quarter" idx="14"/>
          </p:nvPr>
        </p:nvSpPr>
        <p:spPr/>
        <p:txBody>
          <a:bodyPr/>
          <a:lstStyle/>
          <a:p>
            <a:pPr eaLnBrk="0" hangingPunct="0">
              <a:lnSpc>
                <a:spcPct val="90000"/>
              </a:lnSpc>
              <a:buClr>
                <a:srgbClr val="FF3333"/>
              </a:buClr>
              <a:buSzPct val="120000"/>
              <a:tabLst>
                <a:tab pos="1081979" algn="l"/>
                <a:tab pos="1615039" algn="l"/>
                <a:tab pos="2148097" algn="l"/>
                <a:tab pos="8072021" algn="r"/>
              </a:tabLst>
            </a:pPr>
            <a:endParaRPr lang="en-US" dirty="0">
              <a:solidFill>
                <a:srgbClr val="000000"/>
              </a:solidFill>
            </a:endParaRPr>
          </a:p>
        </p:txBody>
      </p:sp>
    </p:spTree>
    <p:extLst>
      <p:ext uri="{BB962C8B-B14F-4D97-AF65-F5344CB8AC3E}">
        <p14:creationId xmlns:p14="http://schemas.microsoft.com/office/powerpoint/2010/main" val="32195897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Pic &amp; Content 4">
    <p:spTree>
      <p:nvGrpSpPr>
        <p:cNvPr id="1" name=""/>
        <p:cNvGrpSpPr/>
        <p:nvPr/>
      </p:nvGrpSpPr>
      <p:grpSpPr>
        <a:xfrm>
          <a:off x="0" y="0"/>
          <a:ext cx="0" cy="0"/>
          <a:chOff x="0" y="0"/>
          <a:chExt cx="0" cy="0"/>
        </a:xfrm>
      </p:grpSpPr>
      <p:sp>
        <p:nvSpPr>
          <p:cNvPr id="13"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a:t>[Enter text]</a:t>
            </a:r>
          </a:p>
        </p:txBody>
      </p:sp>
      <p:sp>
        <p:nvSpPr>
          <p:cNvPr id="14" name="Picture Placeholder 8"/>
          <p:cNvSpPr>
            <a:spLocks noGrp="1"/>
          </p:cNvSpPr>
          <p:nvPr>
            <p:ph type="pic" sz="quarter" idx="16" hasCustomPrompt="1"/>
          </p:nvPr>
        </p:nvSpPr>
        <p:spPr>
          <a:xfrm>
            <a:off x="628800" y="1625600"/>
            <a:ext cx="2476800"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5" name="Picture Placeholder 8"/>
          <p:cNvSpPr>
            <a:spLocks noGrp="1"/>
          </p:cNvSpPr>
          <p:nvPr>
            <p:ph type="pic" sz="quarter" idx="17" hasCustomPrompt="1"/>
          </p:nvPr>
        </p:nvSpPr>
        <p:spPr>
          <a:xfrm>
            <a:off x="3336000" y="4128000"/>
            <a:ext cx="2438400" cy="2213533"/>
          </a:xfrm>
          <a:solidFill>
            <a:schemeClr val="tx2">
              <a:lumMod val="20000"/>
              <a:lumOff val="80000"/>
            </a:schemeClr>
          </a:solidFill>
          <a:ln w="38100">
            <a:solidFill>
              <a:schemeClr val="accent1"/>
            </a:solidFill>
            <a:miter lim="800000"/>
          </a:ln>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6" name="Picture Placeholder 8"/>
          <p:cNvSpPr>
            <a:spLocks noGrp="1"/>
          </p:cNvSpPr>
          <p:nvPr>
            <p:ph type="pic" sz="quarter" idx="18" hasCustomPrompt="1"/>
          </p:nvPr>
        </p:nvSpPr>
        <p:spPr>
          <a:xfrm>
            <a:off x="3321600" y="1625601"/>
            <a:ext cx="2474979"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3" name="Footer Placeholder 2"/>
          <p:cNvSpPr>
            <a:spLocks noGrp="1"/>
          </p:cNvSpPr>
          <p:nvPr>
            <p:ph type="ftr" sz="quarter" idx="19"/>
          </p:nvPr>
        </p:nvSpPr>
        <p:spPr/>
        <p:txBody>
          <a:bodyPr/>
          <a:lstStyle/>
          <a:p>
            <a:r>
              <a:rPr lang="en-US" noProof="0"/>
              <a:t>Month 00, YYYY - Title of presentation</a:t>
            </a:r>
          </a:p>
        </p:txBody>
      </p:sp>
      <p:sp>
        <p:nvSpPr>
          <p:cNvPr id="4" name="Slide Number Placeholder 3"/>
          <p:cNvSpPr>
            <a:spLocks noGrp="1"/>
          </p:cNvSpPr>
          <p:nvPr>
            <p:ph type="sldNum" sz="quarter" idx="20"/>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5963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554509" y="1573241"/>
            <a:ext cx="6309591" cy="4608512"/>
          </a:xfrm>
        </p:spPr>
        <p:txBody>
          <a:bodyPr/>
          <a:lstStyle>
            <a:lvl1pPr>
              <a:buClr>
                <a:schemeClr val="accent1"/>
              </a:buClr>
              <a:defRPr>
                <a:solidFill>
                  <a:schemeClr val="tx2"/>
                </a:solidFill>
              </a:defRPr>
            </a:lvl1pPr>
            <a:lvl2pPr marL="628248" indent="-266529">
              <a:buClr>
                <a:schemeClr val="accent1"/>
              </a:buClr>
              <a:tabLst>
                <a:tab pos="1615039" algn="l"/>
                <a:tab pos="2328955" algn="l"/>
                <a:tab pos="8072021" algn="r"/>
              </a:tabLst>
              <a:defRPr b="0">
                <a:solidFill>
                  <a:schemeClr val="tx2"/>
                </a:solidFill>
              </a:defRPr>
            </a:lvl2pPr>
            <a:lvl3pPr marL="896362" indent="-176100">
              <a:buClr>
                <a:schemeClr val="bg2"/>
              </a:buClr>
              <a:tabLst>
                <a:tab pos="1081979" algn="l"/>
                <a:tab pos="2148097" algn="l"/>
                <a:tab pos="8072021" algn="r"/>
              </a:tabLst>
              <a:defRPr>
                <a:solidFill>
                  <a:schemeClr val="tx1"/>
                </a:solidFill>
              </a:defRPr>
            </a:lvl3pPr>
            <a:lvl4pPr marL="1615039" indent="-179273">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1979" algn="l"/>
                <a:tab pos="1615039" algn="l"/>
                <a:tab pos="2148097" algn="l"/>
                <a:tab pos="8072021" algn="r"/>
              </a:tabLst>
            </a:pPr>
            <a:fld id="{B0A9F6E7-FE5B-4861-9484-6E92718E32B1}" type="slidenum">
              <a:rPr lang="en-US" smtClean="0">
                <a:solidFill>
                  <a:srgbClr val="000000"/>
                </a:solidFill>
              </a:rPr>
              <a:pPr eaLnBrk="0" hangingPunct="0">
                <a:lnSpc>
                  <a:spcPct val="90000"/>
                </a:lnSpc>
                <a:buClr>
                  <a:srgbClr val="FF3333"/>
                </a:buClr>
                <a:buSzPct val="120000"/>
                <a:tabLst>
                  <a:tab pos="1081979" algn="l"/>
                  <a:tab pos="1615039" algn="l"/>
                  <a:tab pos="2148097" algn="l"/>
                  <a:tab pos="8072021" algn="r"/>
                </a:tabLst>
              </a:pPr>
              <a:t>‹#›</a:t>
            </a:fld>
            <a:r>
              <a:rPr lang="en-US">
                <a:solidFill>
                  <a:srgbClr val="000000"/>
                </a:solidFill>
              </a:rPr>
              <a:t> – </a:t>
            </a:r>
            <a:endParaRPr lang="en-US" dirty="0">
              <a:solidFill>
                <a:srgbClr val="000000"/>
              </a:solidFill>
            </a:endParaRPr>
          </a:p>
        </p:txBody>
      </p:sp>
      <p:sp>
        <p:nvSpPr>
          <p:cNvPr id="4" name="Espace réservé du texte 3"/>
          <p:cNvSpPr>
            <a:spLocks noGrp="1"/>
          </p:cNvSpPr>
          <p:nvPr>
            <p:ph type="body" sz="quarter" idx="14"/>
          </p:nvPr>
        </p:nvSpPr>
        <p:spPr>
          <a:xfrm>
            <a:off x="7349081" y="2838452"/>
            <a:ext cx="4246033"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382" tIns="45690" rIns="91382" bIns="4569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378"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en-US" noProof="0"/>
              <a:t>Click to edit Master text styles</a:t>
            </a:r>
          </a:p>
        </p:txBody>
      </p:sp>
      <p:sp>
        <p:nvSpPr>
          <p:cNvPr id="9" name="Espace réservé pour une image  8"/>
          <p:cNvSpPr>
            <a:spLocks noGrp="1"/>
          </p:cNvSpPr>
          <p:nvPr>
            <p:ph type="pic" sz="quarter" idx="16"/>
          </p:nvPr>
        </p:nvSpPr>
        <p:spPr>
          <a:xfrm>
            <a:off x="7349080" y="962032"/>
            <a:ext cx="4246033" cy="1819277"/>
          </a:xfrm>
        </p:spPr>
        <p:txBody>
          <a:bodyPr/>
          <a:lstStyle>
            <a:lvl1pPr marL="0" indent="0" algn="ctr">
              <a:buNone/>
              <a:defRPr/>
            </a:lvl1pPr>
          </a:lstStyle>
          <a:p>
            <a:r>
              <a:rPr lang="en-US"/>
              <a:t>Click icon to add picture</a:t>
            </a:r>
            <a:endParaRPr lang="fr-FR" dirty="0"/>
          </a:p>
        </p:txBody>
      </p:sp>
      <p:sp>
        <p:nvSpPr>
          <p:cNvPr id="10" name="Titre 1"/>
          <p:cNvSpPr>
            <a:spLocks noGrp="1"/>
          </p:cNvSpPr>
          <p:nvPr>
            <p:ph type="title"/>
          </p:nvPr>
        </p:nvSpPr>
        <p:spPr bwMode="gray">
          <a:xfrm>
            <a:off x="596900" y="352425"/>
            <a:ext cx="10998200" cy="550508"/>
          </a:xfrm>
          <a:solidFill>
            <a:schemeClr val="accent1"/>
          </a:solidFill>
          <a:ln>
            <a:noFill/>
          </a:ln>
          <a:effectLst/>
        </p:spPr>
        <p:txBody>
          <a:bodyPr vert="horz" wrap="square" lIns="107930" tIns="125918" rIns="71955" bIns="89943"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11" name="ZoneTexte 10"/>
          <p:cNvSpPr txBox="1"/>
          <p:nvPr/>
        </p:nvSpPr>
        <p:spPr>
          <a:xfrm>
            <a:off x="12240688" y="701762"/>
            <a:ext cx="1487432" cy="3139321"/>
          </a:xfrm>
          <a:prstGeom prst="rect">
            <a:avLst/>
          </a:prstGeom>
          <a:noFill/>
        </p:spPr>
        <p:txBody>
          <a:bodyPr wrap="square" lIns="0" tIns="0" rIns="0" bIns="0" rtlCol="0">
            <a:spAutoFit/>
          </a:bodyPr>
          <a:lstStyle/>
          <a:p>
            <a:pPr fontAlgn="base">
              <a:spcBef>
                <a:spcPct val="0"/>
              </a:spcBef>
              <a:spcAft>
                <a:spcPct val="0"/>
              </a:spcAft>
            </a:pPr>
            <a:r>
              <a:rPr lang="en-US" sz="1200" b="1" dirty="0">
                <a:solidFill>
                  <a:srgbClr val="000000"/>
                </a:solidFill>
              </a:rPr>
              <a:t>TO</a:t>
            </a:r>
          </a:p>
          <a:p>
            <a:pPr fontAlgn="base">
              <a:spcBef>
                <a:spcPct val="0"/>
              </a:spcBef>
              <a:spcAft>
                <a:spcPct val="0"/>
              </a:spcAft>
            </a:pPr>
            <a:r>
              <a:rPr lang="en-US" sz="1200" b="1" dirty="0">
                <a:solidFill>
                  <a:srgbClr val="000000"/>
                </a:solidFill>
              </a:rPr>
              <a:t>REPLACE</a:t>
            </a:r>
            <a:r>
              <a:rPr lang="en-US" sz="1200" dirty="0">
                <a:solidFill>
                  <a:srgbClr val="000000"/>
                </a:solidFill>
              </a:rPr>
              <a:t> </a:t>
            </a:r>
            <a:br>
              <a:rPr lang="en-US" sz="1200" dirty="0">
                <a:solidFill>
                  <a:srgbClr val="000000"/>
                </a:solidFill>
              </a:rPr>
            </a:br>
            <a:r>
              <a:rPr lang="en-US" sz="1200" dirty="0">
                <a:solidFill>
                  <a:srgbClr val="000000"/>
                </a:solidFill>
              </a:rPr>
              <a:t>AN IMAGE: </a:t>
            </a:r>
            <a:r>
              <a:rPr lang="en-US" sz="1200" b="1" dirty="0">
                <a:solidFill>
                  <a:srgbClr val="000000"/>
                </a:solidFill>
              </a:rPr>
              <a:t>Click on the image and delete </a:t>
            </a:r>
          </a:p>
          <a:p>
            <a:pPr fontAlgn="base">
              <a:spcBef>
                <a:spcPct val="0"/>
              </a:spcBef>
              <a:spcAft>
                <a:spcPct val="0"/>
              </a:spcAft>
            </a:pPr>
            <a:endParaRPr lang="en-US" sz="1200" b="1" dirty="0">
              <a:solidFill>
                <a:srgbClr val="000000"/>
              </a:solidFill>
            </a:endParaRPr>
          </a:p>
          <a:p>
            <a:pPr fontAlgn="base">
              <a:spcBef>
                <a:spcPct val="0"/>
              </a:spcBef>
              <a:spcAft>
                <a:spcPct val="0"/>
              </a:spcAft>
            </a:pPr>
            <a:r>
              <a:rPr lang="en-US" sz="1200" dirty="0">
                <a:solidFill>
                  <a:srgbClr val="000000"/>
                </a:solidFill>
              </a:rPr>
              <a:t>then click on the photo icon.</a:t>
            </a:r>
          </a:p>
          <a:p>
            <a:pPr fontAlgn="base">
              <a:spcBef>
                <a:spcPct val="0"/>
              </a:spcBef>
              <a:spcAft>
                <a:spcPct val="0"/>
              </a:spcAft>
            </a:pPr>
            <a:endParaRPr lang="en-US" sz="1200" dirty="0">
              <a:solidFill>
                <a:srgbClr val="000000"/>
              </a:solidFill>
            </a:endParaRPr>
          </a:p>
          <a:p>
            <a:pPr fontAlgn="base">
              <a:spcBef>
                <a:spcPct val="0"/>
              </a:spcBef>
              <a:spcAft>
                <a:spcPct val="0"/>
              </a:spcAft>
            </a:pPr>
            <a:r>
              <a:rPr lang="en-US" sz="1200" dirty="0">
                <a:solidFill>
                  <a:srgbClr val="000000"/>
                </a:solidFill>
              </a:rPr>
              <a:t>Select your photo and insert</a:t>
            </a:r>
          </a:p>
          <a:p>
            <a:pPr fontAlgn="base">
              <a:spcBef>
                <a:spcPct val="0"/>
              </a:spcBef>
              <a:spcAft>
                <a:spcPct val="0"/>
              </a:spcAft>
            </a:pPr>
            <a:endParaRPr lang="en-US" sz="1200" dirty="0">
              <a:solidFill>
                <a:srgbClr val="000000"/>
              </a:solidFill>
            </a:endParaRPr>
          </a:p>
          <a:p>
            <a:pPr fontAlgn="base">
              <a:spcBef>
                <a:spcPct val="0"/>
              </a:spcBef>
              <a:spcAft>
                <a:spcPct val="0"/>
              </a:spcAft>
            </a:pPr>
            <a:r>
              <a:rPr lang="en-US" sz="1200" dirty="0">
                <a:solidFill>
                  <a:srgbClr val="000000"/>
                </a:solidFill>
              </a:rPr>
              <a:t>Resize photo if needed by cropping and sliding it </a:t>
            </a:r>
          </a:p>
          <a:p>
            <a:pPr algn="r" fontAlgn="base">
              <a:spcBef>
                <a:spcPct val="0"/>
              </a:spcBef>
              <a:spcAft>
                <a:spcPct val="0"/>
              </a:spcAft>
            </a:pPr>
            <a:endParaRPr lang="fr-FR" sz="1200" dirty="0">
              <a:solidFill>
                <a:srgbClr val="000000"/>
              </a:solidFill>
            </a:endParaRPr>
          </a:p>
          <a:p>
            <a:pPr algn="r" fontAlgn="base">
              <a:spcBef>
                <a:spcPct val="0"/>
              </a:spcBef>
              <a:spcAft>
                <a:spcPct val="0"/>
              </a:spcAft>
            </a:pPr>
            <a:endParaRPr lang="fr-FR" sz="1200" dirty="0">
              <a:solidFill>
                <a:srgbClr val="000000"/>
              </a:solidFill>
            </a:endParaRPr>
          </a:p>
        </p:txBody>
      </p:sp>
      <p:sp>
        <p:nvSpPr>
          <p:cNvPr id="2" name="Espace réservé du pied de page 1"/>
          <p:cNvSpPr>
            <a:spLocks noGrp="1"/>
          </p:cNvSpPr>
          <p:nvPr>
            <p:ph type="ftr" sz="quarter" idx="17"/>
          </p:nvPr>
        </p:nvSpPr>
        <p:spPr/>
        <p:txBody>
          <a:bodyPr/>
          <a:lstStyle/>
          <a:p>
            <a:pPr eaLnBrk="0" hangingPunct="0">
              <a:lnSpc>
                <a:spcPct val="90000"/>
              </a:lnSpc>
              <a:buClr>
                <a:srgbClr val="FF3333"/>
              </a:buClr>
              <a:buSzPct val="120000"/>
              <a:tabLst>
                <a:tab pos="1081979" algn="l"/>
                <a:tab pos="1615039" algn="l"/>
                <a:tab pos="2148097" algn="l"/>
                <a:tab pos="8072021" algn="r"/>
              </a:tabLst>
            </a:pPr>
            <a:endParaRPr lang="en-US" dirty="0">
              <a:solidFill>
                <a:srgbClr val="000000"/>
              </a:solidFill>
            </a:endParaRPr>
          </a:p>
        </p:txBody>
      </p:sp>
    </p:spTree>
    <p:extLst>
      <p:ext uri="{BB962C8B-B14F-4D97-AF65-F5344CB8AC3E}">
        <p14:creationId xmlns:p14="http://schemas.microsoft.com/office/powerpoint/2010/main" val="57947532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7930" tIns="125918" rIns="71955" bIns="89943" numCol="1" anchor="t" anchorCtr="0" compatLnSpc="1">
            <a:prstTxWarp prst="textNoShape">
              <a:avLst/>
            </a:prstTxWarp>
            <a:spAutoFit/>
          </a:bodyPr>
          <a:lstStyle>
            <a:lvl1pPr>
              <a:defRPr lang="fr-FR" dirty="0"/>
            </a:lvl1pPr>
          </a:lstStyle>
          <a:p>
            <a:pPr lvl="0"/>
            <a:r>
              <a:rPr lang="en-US" noProof="0" dirty="0"/>
              <a:t>TEXT AND IMAGE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1979" algn="l"/>
                <a:tab pos="1615039" algn="l"/>
                <a:tab pos="2148097" algn="l"/>
                <a:tab pos="8072021" algn="r"/>
              </a:tabLst>
            </a:pPr>
            <a:fld id="{B0A9F6E7-FE5B-4861-9484-6E92718E32B1}" type="slidenum">
              <a:rPr lang="en-US" smtClean="0">
                <a:solidFill>
                  <a:srgbClr val="000000"/>
                </a:solidFill>
              </a:rPr>
              <a:pPr eaLnBrk="0" hangingPunct="0">
                <a:lnSpc>
                  <a:spcPct val="90000"/>
                </a:lnSpc>
                <a:buClr>
                  <a:srgbClr val="FF3333"/>
                </a:buClr>
                <a:buSzPct val="120000"/>
                <a:tabLst>
                  <a:tab pos="1081979" algn="l"/>
                  <a:tab pos="1615039" algn="l"/>
                  <a:tab pos="2148097" algn="l"/>
                  <a:tab pos="8072021"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9" y="954160"/>
            <a:ext cx="3624000" cy="5202000"/>
          </a:xfrm>
          <a:noFill/>
        </p:spPr>
        <p:txBody>
          <a:bodyPr/>
          <a:lstStyle>
            <a:lvl1pPr marL="0" indent="0" algn="ctr">
              <a:buNone/>
              <a:defRPr/>
            </a:lvl1pPr>
          </a:lstStyle>
          <a:p>
            <a:r>
              <a:rPr lang="en-US"/>
              <a:t>Click icon to add picture</a:t>
            </a:r>
            <a:endParaRPr lang="fr-FR" dirty="0"/>
          </a:p>
        </p:txBody>
      </p:sp>
      <p:sp>
        <p:nvSpPr>
          <p:cNvPr id="6" name="Espace réservé du texte 5"/>
          <p:cNvSpPr>
            <a:spLocks noGrp="1"/>
          </p:cNvSpPr>
          <p:nvPr>
            <p:ph type="body" sz="quarter" idx="13"/>
          </p:nvPr>
        </p:nvSpPr>
        <p:spPr>
          <a:xfrm>
            <a:off x="4463829" y="954163"/>
            <a:ext cx="7131281" cy="5191199"/>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248" indent="-266529">
              <a:buClr>
                <a:schemeClr val="accent1"/>
              </a:buClr>
              <a:tabLst>
                <a:tab pos="1615039" algn="l"/>
                <a:tab pos="2328955" algn="l"/>
                <a:tab pos="8072021" algn="r"/>
              </a:tabLst>
              <a:defRPr lang="fr-FR" dirty="0" smtClean="0"/>
            </a:lvl2pPr>
            <a:lvl3pPr marL="896362" indent="-176100">
              <a:buClr>
                <a:schemeClr val="bg2"/>
              </a:buClr>
              <a:tabLst>
                <a:tab pos="1081979" algn="l"/>
                <a:tab pos="2148097" algn="l"/>
                <a:tab pos="8072021" algn="r"/>
              </a:tabLst>
              <a:defRPr lang="fr-FR" dirty="0" smtClean="0"/>
            </a:lvl3pPr>
            <a:lvl4pPr marL="1615039" indent="-179273">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ZoneTexte 8"/>
          <p:cNvSpPr txBox="1"/>
          <p:nvPr/>
        </p:nvSpPr>
        <p:spPr>
          <a:xfrm>
            <a:off x="-1584848" y="1872119"/>
            <a:ext cx="1487432" cy="2954655"/>
          </a:xfrm>
          <a:prstGeom prst="rect">
            <a:avLst/>
          </a:prstGeom>
          <a:noFill/>
        </p:spPr>
        <p:txBody>
          <a:bodyPr wrap="square" lIns="0" tIns="0" rIns="0" bIns="0" rtlCol="0">
            <a:spAutoFit/>
          </a:bodyPr>
          <a:lstStyle/>
          <a:p>
            <a:pPr algn="r" fontAlgn="base">
              <a:spcBef>
                <a:spcPct val="0"/>
              </a:spcBef>
              <a:spcAft>
                <a:spcPct val="0"/>
              </a:spcAft>
            </a:pPr>
            <a:r>
              <a:rPr lang="en-US" sz="1200" b="1" dirty="0">
                <a:solidFill>
                  <a:srgbClr val="000000"/>
                </a:solidFill>
              </a:rPr>
              <a:t>TO</a:t>
            </a:r>
          </a:p>
          <a:p>
            <a:pPr algn="r" fontAlgn="base">
              <a:spcBef>
                <a:spcPct val="0"/>
              </a:spcBef>
              <a:spcAft>
                <a:spcPct val="0"/>
              </a:spcAft>
            </a:pPr>
            <a:r>
              <a:rPr lang="en-US" sz="1200" b="1" dirty="0">
                <a:solidFill>
                  <a:srgbClr val="000000"/>
                </a:solidFill>
              </a:rPr>
              <a:t>REPLACE</a:t>
            </a:r>
            <a:r>
              <a:rPr lang="en-US" sz="1200" dirty="0">
                <a:solidFill>
                  <a:srgbClr val="000000"/>
                </a:solidFill>
              </a:rPr>
              <a:t> </a:t>
            </a:r>
            <a:br>
              <a:rPr lang="en-US" sz="1200" dirty="0">
                <a:solidFill>
                  <a:srgbClr val="000000"/>
                </a:solidFill>
              </a:rPr>
            </a:br>
            <a:r>
              <a:rPr lang="en-US" sz="1200" dirty="0">
                <a:solidFill>
                  <a:srgbClr val="000000"/>
                </a:solidFill>
              </a:rPr>
              <a:t>AN IMAGE: </a:t>
            </a:r>
            <a:r>
              <a:rPr lang="en-US" sz="1200" b="1" dirty="0">
                <a:solidFill>
                  <a:srgbClr val="000000"/>
                </a:solidFill>
              </a:rPr>
              <a:t>Click on the image and delete </a:t>
            </a:r>
          </a:p>
          <a:p>
            <a:pPr algn="r" fontAlgn="base">
              <a:spcBef>
                <a:spcPct val="0"/>
              </a:spcBef>
              <a:spcAft>
                <a:spcPct val="0"/>
              </a:spcAft>
            </a:pPr>
            <a:endParaRPr lang="en-US" sz="1200" b="1" dirty="0">
              <a:solidFill>
                <a:srgbClr val="000000"/>
              </a:solidFill>
            </a:endParaRPr>
          </a:p>
          <a:p>
            <a:pPr algn="r" fontAlgn="base">
              <a:spcBef>
                <a:spcPct val="0"/>
              </a:spcBef>
              <a:spcAft>
                <a:spcPct val="0"/>
              </a:spcAft>
            </a:pPr>
            <a:r>
              <a:rPr lang="en-US" sz="1200" dirty="0">
                <a:solidFill>
                  <a:srgbClr val="000000"/>
                </a:solidFill>
              </a:rPr>
              <a:t>then click on the photo icon.</a:t>
            </a:r>
          </a:p>
          <a:p>
            <a:pPr algn="r" fontAlgn="base">
              <a:spcBef>
                <a:spcPct val="0"/>
              </a:spcBef>
              <a:spcAft>
                <a:spcPct val="0"/>
              </a:spcAft>
            </a:pPr>
            <a:endParaRPr lang="en-US" sz="1200" dirty="0">
              <a:solidFill>
                <a:srgbClr val="000000"/>
              </a:solidFill>
            </a:endParaRPr>
          </a:p>
          <a:p>
            <a:pPr algn="r" fontAlgn="base">
              <a:spcBef>
                <a:spcPct val="0"/>
              </a:spcBef>
              <a:spcAft>
                <a:spcPct val="0"/>
              </a:spcAft>
            </a:pPr>
            <a:r>
              <a:rPr lang="en-US" sz="1200" dirty="0">
                <a:solidFill>
                  <a:srgbClr val="000000"/>
                </a:solidFill>
              </a:rPr>
              <a:t>Select your photo and insert</a:t>
            </a:r>
          </a:p>
          <a:p>
            <a:pPr algn="r" fontAlgn="base">
              <a:spcBef>
                <a:spcPct val="0"/>
              </a:spcBef>
              <a:spcAft>
                <a:spcPct val="0"/>
              </a:spcAft>
            </a:pPr>
            <a:endParaRPr lang="en-US" sz="1200" dirty="0">
              <a:solidFill>
                <a:srgbClr val="000000"/>
              </a:solidFill>
            </a:endParaRPr>
          </a:p>
          <a:p>
            <a:pPr algn="r" fontAlgn="base">
              <a:spcBef>
                <a:spcPct val="0"/>
              </a:spcBef>
              <a:spcAft>
                <a:spcPct val="0"/>
              </a:spcAft>
            </a:pPr>
            <a:r>
              <a:rPr lang="en-US" sz="1200" dirty="0">
                <a:solidFill>
                  <a:srgbClr val="000000"/>
                </a:solidFill>
              </a:rPr>
              <a:t>Resize photo if needed by cropping and sliding it </a:t>
            </a:r>
          </a:p>
          <a:p>
            <a:pPr algn="r" fontAlgn="base">
              <a:spcBef>
                <a:spcPct val="0"/>
              </a:spcBef>
              <a:spcAft>
                <a:spcPct val="0"/>
              </a:spcAft>
            </a:pPr>
            <a:endParaRPr lang="fr-FR" sz="1200" dirty="0">
              <a:solidFill>
                <a:srgbClr val="000000"/>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1979" algn="l"/>
                <a:tab pos="1615039" algn="l"/>
                <a:tab pos="2148097" algn="l"/>
                <a:tab pos="8072021" algn="r"/>
              </a:tabLst>
            </a:pPr>
            <a:endParaRPr lang="en-US" dirty="0">
              <a:solidFill>
                <a:srgbClr val="000000"/>
              </a:solidFill>
            </a:endParaRPr>
          </a:p>
        </p:txBody>
      </p:sp>
    </p:spTree>
    <p:extLst>
      <p:ext uri="{BB962C8B-B14F-4D97-AF65-F5344CB8AC3E}">
        <p14:creationId xmlns:p14="http://schemas.microsoft.com/office/powerpoint/2010/main" val="145069686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7930" tIns="125918" rIns="71955" bIns="89943" numCol="1" anchor="t" anchorCtr="0" compatLnSpc="1">
            <a:prstTxWarp prst="textNoShape">
              <a:avLst/>
            </a:prstTxWarp>
            <a:spAutoFit/>
          </a:bodyPr>
          <a:lstStyle>
            <a:lvl1pPr>
              <a:defRPr lang="fr-FR" dirty="0"/>
            </a:lvl1pPr>
          </a:lstStyle>
          <a:p>
            <a:pPr lvl="0"/>
            <a:r>
              <a:rPr lang="en-US" noProof="0" dirty="0"/>
              <a:t>TEXT AND FOCUS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1979" algn="l"/>
                <a:tab pos="1615039" algn="l"/>
                <a:tab pos="2148097" algn="l"/>
                <a:tab pos="8072021" algn="r"/>
              </a:tabLst>
            </a:pPr>
            <a:fld id="{B0A9F6E7-FE5B-4861-9484-6E92718E32B1}" type="slidenum">
              <a:rPr lang="en-US" smtClean="0">
                <a:solidFill>
                  <a:srgbClr val="000000"/>
                </a:solidFill>
              </a:rPr>
              <a:pPr eaLnBrk="0" hangingPunct="0">
                <a:lnSpc>
                  <a:spcPct val="90000"/>
                </a:lnSpc>
                <a:buClr>
                  <a:srgbClr val="FF3333"/>
                </a:buClr>
                <a:buSzPct val="120000"/>
                <a:tabLst>
                  <a:tab pos="1081979" algn="l"/>
                  <a:tab pos="1615039" algn="l"/>
                  <a:tab pos="2148097" algn="l"/>
                  <a:tab pos="8072021"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a:xfrm>
            <a:off x="4463829" y="954163"/>
            <a:ext cx="7131281" cy="5191199"/>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248" indent="-266529">
              <a:buClr>
                <a:schemeClr val="accent1"/>
              </a:buClr>
              <a:tabLst>
                <a:tab pos="1615039" algn="l"/>
                <a:tab pos="2328955" algn="l"/>
                <a:tab pos="8072021" algn="r"/>
              </a:tabLst>
              <a:defRPr lang="fr-FR" dirty="0" smtClean="0"/>
            </a:lvl2pPr>
            <a:lvl3pPr marL="896362" indent="-176100">
              <a:buClr>
                <a:schemeClr val="bg2"/>
              </a:buClr>
              <a:tabLst>
                <a:tab pos="1081979" algn="l"/>
                <a:tab pos="2148097" algn="l"/>
                <a:tab pos="8072021" algn="r"/>
              </a:tabLst>
              <a:defRPr lang="fr-FR" dirty="0" smtClean="0"/>
            </a:lvl3pPr>
            <a:lvl4pPr marL="1615039" indent="-179273">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Espace réservé du texte 4"/>
          <p:cNvSpPr>
            <a:spLocks noGrp="1"/>
          </p:cNvSpPr>
          <p:nvPr>
            <p:ph type="body" sz="quarter" idx="14"/>
          </p:nvPr>
        </p:nvSpPr>
        <p:spPr>
          <a:xfrm>
            <a:off x="592673" y="981076"/>
            <a:ext cx="3636433" cy="5165724"/>
          </a:xfrm>
          <a:solidFill>
            <a:schemeClr val="bg2"/>
          </a:solidFill>
        </p:spPr>
        <p:txBody>
          <a:bodyPr lIns="71955" rIns="107930" anchor="ctr" anchorCtr="0"/>
          <a:lstStyle>
            <a:lvl1pPr marL="0" indent="0" algn="r">
              <a:buNone/>
              <a:defRPr/>
            </a:lvl1pPr>
          </a:lstStyle>
          <a:p>
            <a:pPr lvl="0"/>
            <a:r>
              <a:rPr lang="en-US" noProof="0"/>
              <a:t>Click to edit Master text styles</a:t>
            </a:r>
          </a:p>
        </p:txBody>
      </p:sp>
      <p:sp>
        <p:nvSpPr>
          <p:cNvPr id="4" name="Espace réservé du pied de page 3"/>
          <p:cNvSpPr>
            <a:spLocks noGrp="1"/>
          </p:cNvSpPr>
          <p:nvPr>
            <p:ph type="ftr" sz="quarter" idx="15"/>
          </p:nvPr>
        </p:nvSpPr>
        <p:spPr/>
        <p:txBody>
          <a:bodyPr/>
          <a:lstStyle/>
          <a:p>
            <a:pPr eaLnBrk="0" hangingPunct="0">
              <a:lnSpc>
                <a:spcPct val="90000"/>
              </a:lnSpc>
              <a:buClr>
                <a:srgbClr val="FF3333"/>
              </a:buClr>
              <a:buSzPct val="120000"/>
              <a:tabLst>
                <a:tab pos="1081979" algn="l"/>
                <a:tab pos="1615039" algn="l"/>
                <a:tab pos="2148097" algn="l"/>
                <a:tab pos="8072021" algn="r"/>
              </a:tabLst>
            </a:pPr>
            <a:endParaRPr lang="en-US" dirty="0">
              <a:solidFill>
                <a:srgbClr val="000000"/>
              </a:solidFill>
            </a:endParaRPr>
          </a:p>
        </p:txBody>
      </p:sp>
    </p:spTree>
    <p:extLst>
      <p:ext uri="{BB962C8B-B14F-4D97-AF65-F5344CB8AC3E}">
        <p14:creationId xmlns:p14="http://schemas.microsoft.com/office/powerpoint/2010/main" val="302528403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7930" tIns="125918" rIns="71955" bIns="89943" numCol="1" anchor="t" anchorCtr="0" compatLnSpc="1">
            <a:prstTxWarp prst="textNoShape">
              <a:avLst/>
            </a:prstTxWarp>
            <a:spAutoFit/>
          </a:bodyPr>
          <a:lstStyle>
            <a:lvl1pPr>
              <a:defRPr lang="fr-FR" dirty="0"/>
            </a:lvl1pPr>
          </a:lstStyle>
          <a:p>
            <a:pPr lvl="0"/>
            <a:r>
              <a:rPr lang="en-US" noProof="0" dirty="0"/>
              <a:t>TEXT AND FOCUS AND CHART WITH 1 LINE TITLE</a:t>
            </a:r>
          </a:p>
        </p:txBody>
      </p:sp>
      <p:sp>
        <p:nvSpPr>
          <p:cNvPr id="7" name="Espace réservé du texte 6"/>
          <p:cNvSpPr>
            <a:spLocks noGrp="1"/>
          </p:cNvSpPr>
          <p:nvPr>
            <p:ph type="body" sz="quarter" idx="12"/>
          </p:nvPr>
        </p:nvSpPr>
        <p:spPr>
          <a:xfrm>
            <a:off x="554495" y="1573241"/>
            <a:ext cx="11088000" cy="1855760"/>
          </a:xfrm>
        </p:spPr>
        <p:txBody>
          <a:bodyPr/>
          <a:lstStyle>
            <a:lvl1pPr marL="0" indent="0">
              <a:buClr>
                <a:schemeClr val="accent1"/>
              </a:buClr>
              <a:buFont typeface="Arial" pitchFamily="34" charset="0"/>
              <a:buNone/>
              <a:defRPr>
                <a:solidFill>
                  <a:schemeClr val="tx2"/>
                </a:solidFill>
              </a:defRPr>
            </a:lvl1pPr>
            <a:lvl2pPr marL="628248" indent="-266529">
              <a:buClr>
                <a:schemeClr val="accent1"/>
              </a:buClr>
              <a:tabLst>
                <a:tab pos="1615039" algn="l"/>
                <a:tab pos="2328955" algn="l"/>
                <a:tab pos="8072021" algn="r"/>
              </a:tabLst>
              <a:defRPr b="0"/>
            </a:lvl2pPr>
            <a:lvl3pPr marL="896362" indent="-176100">
              <a:buClr>
                <a:schemeClr val="bg2"/>
              </a:buClr>
              <a:tabLst>
                <a:tab pos="1081979" algn="l"/>
                <a:tab pos="2148097" algn="l"/>
                <a:tab pos="8072021" algn="r"/>
              </a:tabLst>
              <a:defRPr/>
            </a:lvl3pPr>
            <a:lvl4pPr marL="1615039" indent="-179273">
              <a:buClr>
                <a:schemeClr val="bg2"/>
              </a:buClr>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1979" algn="l"/>
                <a:tab pos="1615039" algn="l"/>
                <a:tab pos="2148097" algn="l"/>
                <a:tab pos="8072021" algn="r"/>
              </a:tabLst>
            </a:pPr>
            <a:fld id="{B0A9F6E7-FE5B-4861-9484-6E92718E32B1}" type="slidenum">
              <a:rPr lang="en-US" smtClean="0">
                <a:solidFill>
                  <a:srgbClr val="000000"/>
                </a:solidFill>
              </a:rPr>
              <a:pPr eaLnBrk="0" hangingPunct="0">
                <a:lnSpc>
                  <a:spcPct val="90000"/>
                </a:lnSpc>
                <a:buClr>
                  <a:srgbClr val="FF3333"/>
                </a:buClr>
                <a:buSzPct val="120000"/>
                <a:tabLst>
                  <a:tab pos="1081979" algn="l"/>
                  <a:tab pos="1615039" algn="l"/>
                  <a:tab pos="2148097" algn="l"/>
                  <a:tab pos="8072021" algn="r"/>
                </a:tabLst>
              </a:pPr>
              <a:t>‹#›</a:t>
            </a:fld>
            <a:r>
              <a:rPr lang="en-US">
                <a:solidFill>
                  <a:srgbClr val="000000"/>
                </a:solidFill>
              </a:rPr>
              <a:t> – </a:t>
            </a:r>
            <a:endParaRPr lang="en-US" dirty="0">
              <a:solidFill>
                <a:srgbClr val="000000"/>
              </a:solidFill>
            </a:endParaRPr>
          </a:p>
        </p:txBody>
      </p:sp>
      <p:sp>
        <p:nvSpPr>
          <p:cNvPr id="4" name="Espace réservé du texte 3"/>
          <p:cNvSpPr>
            <a:spLocks noGrp="1"/>
          </p:cNvSpPr>
          <p:nvPr>
            <p:ph type="body" sz="quarter" idx="14"/>
          </p:nvPr>
        </p:nvSpPr>
        <p:spPr bwMode="gray">
          <a:xfrm>
            <a:off x="596900" y="3429006"/>
            <a:ext cx="3632200" cy="2305049"/>
          </a:xfrm>
          <a:solidFill>
            <a:schemeClr val="tx2"/>
          </a:solidFill>
        </p:spPr>
        <p:txBody>
          <a:bodyPr anchor="ctr" anchorCtr="0"/>
          <a:lstStyle>
            <a:lvl1pPr marL="0" indent="0" algn="ctr">
              <a:buFontTx/>
              <a:buNone/>
              <a:defRPr sz="4000" b="0">
                <a:solidFill>
                  <a:schemeClr val="bg1"/>
                </a:solidFill>
              </a:defRPr>
            </a:lvl1pPr>
            <a:lvl2pPr marL="3172" indent="0" algn="ctr">
              <a:buFontTx/>
              <a:buNone/>
              <a:defRPr>
                <a:solidFill>
                  <a:schemeClr val="bg1"/>
                </a:solidFill>
              </a:defRPr>
            </a:lvl2pPr>
          </a:lstStyle>
          <a:p>
            <a:pPr lvl="0"/>
            <a:r>
              <a:rPr lang="en-US" noProof="0"/>
              <a:t>Click to edit Master text styles</a:t>
            </a:r>
          </a:p>
          <a:p>
            <a:pPr lvl="1"/>
            <a:r>
              <a:rPr lang="en-US" noProof="0"/>
              <a:t>Second level</a:t>
            </a:r>
          </a:p>
        </p:txBody>
      </p:sp>
      <p:sp>
        <p:nvSpPr>
          <p:cNvPr id="3" name="Espace réservé du pied de page 2"/>
          <p:cNvSpPr>
            <a:spLocks noGrp="1"/>
          </p:cNvSpPr>
          <p:nvPr>
            <p:ph type="ftr" sz="quarter" idx="15"/>
          </p:nvPr>
        </p:nvSpPr>
        <p:spPr/>
        <p:txBody>
          <a:bodyPr/>
          <a:lstStyle/>
          <a:p>
            <a:pPr eaLnBrk="0" hangingPunct="0">
              <a:lnSpc>
                <a:spcPct val="90000"/>
              </a:lnSpc>
              <a:buClr>
                <a:srgbClr val="FF3333"/>
              </a:buClr>
              <a:buSzPct val="120000"/>
              <a:tabLst>
                <a:tab pos="1081979" algn="l"/>
                <a:tab pos="1615039" algn="l"/>
                <a:tab pos="2148097" algn="l"/>
                <a:tab pos="8072021" algn="r"/>
              </a:tabLst>
            </a:pPr>
            <a:endParaRPr lang="en-US" dirty="0">
              <a:solidFill>
                <a:srgbClr val="000000"/>
              </a:solidFill>
            </a:endParaRPr>
          </a:p>
        </p:txBody>
      </p:sp>
    </p:spTree>
    <p:extLst>
      <p:ext uri="{BB962C8B-B14F-4D97-AF65-F5344CB8AC3E}">
        <p14:creationId xmlns:p14="http://schemas.microsoft.com/office/powerpoint/2010/main" val="153081676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7930" tIns="125918" rIns="71955" bIns="89943" numCol="1" anchor="t" anchorCtr="0" compatLnSpc="1">
            <a:prstTxWarp prst="textNoShape">
              <a:avLst/>
            </a:prstTxWarp>
            <a:spAutoFit/>
          </a:bodyPr>
          <a:lstStyle>
            <a:lvl1pPr>
              <a:defRPr lang="fr-FR" dirty="0"/>
            </a:lvl1pPr>
          </a:lstStyle>
          <a:p>
            <a:pPr lvl="0"/>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1979" algn="l"/>
                <a:tab pos="1615039" algn="l"/>
                <a:tab pos="2148097" algn="l"/>
                <a:tab pos="8072021" algn="r"/>
              </a:tabLst>
            </a:pPr>
            <a:fld id="{B0A9F6E7-FE5B-4861-9484-6E92718E32B1}" type="slidenum">
              <a:rPr lang="en-US" smtClean="0">
                <a:solidFill>
                  <a:srgbClr val="000000"/>
                </a:solidFill>
              </a:rPr>
              <a:pPr eaLnBrk="0" hangingPunct="0">
                <a:lnSpc>
                  <a:spcPct val="90000"/>
                </a:lnSpc>
                <a:buClr>
                  <a:srgbClr val="FF3333"/>
                </a:buClr>
                <a:buSzPct val="120000"/>
                <a:tabLst>
                  <a:tab pos="1081979" algn="l"/>
                  <a:tab pos="1615039" algn="l"/>
                  <a:tab pos="2148097" algn="l"/>
                  <a:tab pos="8072021" algn="r"/>
                </a:tabLst>
              </a:pPr>
              <a:t>‹#›</a:t>
            </a:fld>
            <a:r>
              <a:rPr lang="en-US">
                <a:solidFill>
                  <a:srgbClr val="000000"/>
                </a:solidFill>
              </a:rPr>
              <a:t> – </a:t>
            </a:r>
            <a:endParaRPr lang="en-US" dirty="0">
              <a:solidFill>
                <a:srgbClr val="000000"/>
              </a:solidFill>
            </a:endParaRPr>
          </a:p>
        </p:txBody>
      </p:sp>
      <p:sp>
        <p:nvSpPr>
          <p:cNvPr id="4" name="Espace réservé du pied de page 3"/>
          <p:cNvSpPr>
            <a:spLocks noGrp="1"/>
          </p:cNvSpPr>
          <p:nvPr>
            <p:ph type="ftr" sz="quarter" idx="11"/>
          </p:nvPr>
        </p:nvSpPr>
        <p:spPr/>
        <p:txBody>
          <a:bodyPr/>
          <a:lstStyle/>
          <a:p>
            <a:pPr eaLnBrk="0" hangingPunct="0">
              <a:lnSpc>
                <a:spcPct val="90000"/>
              </a:lnSpc>
              <a:buClr>
                <a:srgbClr val="FF3333"/>
              </a:buClr>
              <a:buSzPct val="120000"/>
              <a:tabLst>
                <a:tab pos="1081979" algn="l"/>
                <a:tab pos="1615039" algn="l"/>
                <a:tab pos="2148097" algn="l"/>
                <a:tab pos="8072021" algn="r"/>
              </a:tabLst>
            </a:pPr>
            <a:endParaRPr lang="en-US" dirty="0">
              <a:solidFill>
                <a:srgbClr val="000000"/>
              </a:solidFill>
            </a:endParaRPr>
          </a:p>
        </p:txBody>
      </p:sp>
    </p:spTree>
    <p:extLst>
      <p:ext uri="{BB962C8B-B14F-4D97-AF65-F5344CB8AC3E}">
        <p14:creationId xmlns:p14="http://schemas.microsoft.com/office/powerpoint/2010/main" val="421618302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14" y="352429"/>
            <a:ext cx="7416799" cy="846001"/>
          </a:xfrm>
          <a:ln>
            <a:noFill/>
          </a:ln>
        </p:spPr>
        <p:txBody>
          <a:bodyPr tIns="125918" bIns="89943">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1979" algn="l"/>
                <a:tab pos="1615039" algn="l"/>
                <a:tab pos="2148097" algn="l"/>
                <a:tab pos="8072021" algn="r"/>
              </a:tabLst>
            </a:pPr>
            <a:fld id="{B0A9F6E7-FE5B-4861-9484-6E92718E32B1}" type="slidenum">
              <a:rPr lang="en-US" smtClean="0">
                <a:solidFill>
                  <a:srgbClr val="000000"/>
                </a:solidFill>
              </a:rPr>
              <a:pPr eaLnBrk="0" hangingPunct="0">
                <a:lnSpc>
                  <a:spcPct val="90000"/>
                </a:lnSpc>
                <a:buClr>
                  <a:srgbClr val="FF3333"/>
                </a:buClr>
                <a:buSzPct val="120000"/>
                <a:tabLst>
                  <a:tab pos="1081979" algn="l"/>
                  <a:tab pos="1615039" algn="l"/>
                  <a:tab pos="2148097" algn="l"/>
                  <a:tab pos="8072021" algn="r"/>
                </a:tabLst>
              </a:pPr>
              <a:t>‹#›</a:t>
            </a:fld>
            <a:r>
              <a:rPr lang="en-US">
                <a:solidFill>
                  <a:srgbClr val="000000"/>
                </a:solidFill>
              </a:rPr>
              <a:t> – </a:t>
            </a:r>
            <a:endParaRPr lang="en-US" dirty="0">
              <a:solidFill>
                <a:srgbClr val="000000"/>
              </a:solidFill>
            </a:endParaRPr>
          </a:p>
        </p:txBody>
      </p:sp>
      <p:sp>
        <p:nvSpPr>
          <p:cNvPr id="8" name="Espace réservé pour une image  7"/>
          <p:cNvSpPr>
            <a:spLocks noGrp="1"/>
          </p:cNvSpPr>
          <p:nvPr>
            <p:ph type="pic" sz="quarter" idx="11"/>
          </p:nvPr>
        </p:nvSpPr>
        <p:spPr>
          <a:xfrm>
            <a:off x="8100484" y="352426"/>
            <a:ext cx="1689600" cy="844550"/>
          </a:xfrm>
        </p:spPr>
        <p:txBody>
          <a:bodyPr/>
          <a:lstStyle>
            <a:lvl1pPr marL="0" indent="0" algn="ctr">
              <a:buNone/>
              <a:defRPr b="0"/>
            </a:lvl1pPr>
          </a:lstStyle>
          <a:p>
            <a:r>
              <a:rPr lang="en-US"/>
              <a:t>Click icon to add picture</a:t>
            </a:r>
            <a:endParaRPr lang="fr-FR" dirty="0"/>
          </a:p>
        </p:txBody>
      </p:sp>
      <p:sp>
        <p:nvSpPr>
          <p:cNvPr id="9" name="Espace réservé pour une image  7"/>
          <p:cNvSpPr>
            <a:spLocks noGrp="1"/>
          </p:cNvSpPr>
          <p:nvPr>
            <p:ph type="pic" sz="quarter" idx="12"/>
          </p:nvPr>
        </p:nvSpPr>
        <p:spPr>
          <a:xfrm>
            <a:off x="9891184" y="352426"/>
            <a:ext cx="1689600" cy="844550"/>
          </a:xfrm>
        </p:spPr>
        <p:txBody>
          <a:bodyPr/>
          <a:lstStyle>
            <a:lvl1pPr marL="0" indent="0" algn="ctr">
              <a:buNone/>
              <a:defRPr b="0"/>
            </a:lvl1pPr>
          </a:lstStyle>
          <a:p>
            <a:r>
              <a:rPr lang="en-US"/>
              <a:t>Click icon to add picture</a:t>
            </a:r>
            <a:endParaRPr lang="fr-FR" dirty="0"/>
          </a:p>
        </p:txBody>
      </p:sp>
      <p:sp>
        <p:nvSpPr>
          <p:cNvPr id="10" name="ZoneTexte 9"/>
          <p:cNvSpPr txBox="1"/>
          <p:nvPr/>
        </p:nvSpPr>
        <p:spPr>
          <a:xfrm>
            <a:off x="12285893" y="332665"/>
            <a:ext cx="1487432" cy="2769989"/>
          </a:xfrm>
          <a:prstGeom prst="rect">
            <a:avLst/>
          </a:prstGeom>
          <a:noFill/>
        </p:spPr>
        <p:txBody>
          <a:bodyPr wrap="square" lIns="0" tIns="0" rIns="0" bIns="0" rtlCol="0">
            <a:spAutoFit/>
          </a:bodyPr>
          <a:lstStyle/>
          <a:p>
            <a:pPr fontAlgn="base">
              <a:spcBef>
                <a:spcPct val="0"/>
              </a:spcBef>
              <a:spcAft>
                <a:spcPct val="0"/>
              </a:spcAft>
            </a:pPr>
            <a:r>
              <a:rPr lang="en-US" sz="1200" b="1" dirty="0">
                <a:solidFill>
                  <a:srgbClr val="000000"/>
                </a:solidFill>
              </a:rPr>
              <a:t>TO</a:t>
            </a:r>
          </a:p>
          <a:p>
            <a:pPr fontAlgn="base">
              <a:spcBef>
                <a:spcPct val="0"/>
              </a:spcBef>
              <a:spcAft>
                <a:spcPct val="0"/>
              </a:spcAft>
            </a:pPr>
            <a:r>
              <a:rPr lang="en-US" sz="1200" b="1" dirty="0">
                <a:solidFill>
                  <a:srgbClr val="000000"/>
                </a:solidFill>
              </a:rPr>
              <a:t>REPLACE</a:t>
            </a:r>
            <a:r>
              <a:rPr lang="en-US" sz="1200" dirty="0">
                <a:solidFill>
                  <a:srgbClr val="000000"/>
                </a:solidFill>
              </a:rPr>
              <a:t> </a:t>
            </a:r>
            <a:br>
              <a:rPr lang="en-US" sz="1200" dirty="0">
                <a:solidFill>
                  <a:srgbClr val="000000"/>
                </a:solidFill>
              </a:rPr>
            </a:br>
            <a:r>
              <a:rPr lang="en-US" sz="1200" dirty="0">
                <a:solidFill>
                  <a:srgbClr val="000000"/>
                </a:solidFill>
              </a:rPr>
              <a:t>AN IMAGE: </a:t>
            </a:r>
            <a:r>
              <a:rPr lang="en-US" sz="1200" b="1" dirty="0">
                <a:solidFill>
                  <a:srgbClr val="000000"/>
                </a:solidFill>
              </a:rPr>
              <a:t>Click on the image and delete </a:t>
            </a:r>
          </a:p>
          <a:p>
            <a:pPr fontAlgn="base">
              <a:spcBef>
                <a:spcPct val="0"/>
              </a:spcBef>
              <a:spcAft>
                <a:spcPct val="0"/>
              </a:spcAft>
            </a:pPr>
            <a:endParaRPr lang="en-US" sz="1200" b="1" dirty="0">
              <a:solidFill>
                <a:srgbClr val="000000"/>
              </a:solidFill>
            </a:endParaRPr>
          </a:p>
          <a:p>
            <a:pPr fontAlgn="base">
              <a:spcBef>
                <a:spcPct val="0"/>
              </a:spcBef>
              <a:spcAft>
                <a:spcPct val="0"/>
              </a:spcAft>
            </a:pPr>
            <a:r>
              <a:rPr lang="en-US" sz="1200" dirty="0">
                <a:solidFill>
                  <a:srgbClr val="000000"/>
                </a:solidFill>
              </a:rPr>
              <a:t>then click on the photo icon.</a:t>
            </a:r>
          </a:p>
          <a:p>
            <a:pPr fontAlgn="base">
              <a:spcBef>
                <a:spcPct val="0"/>
              </a:spcBef>
              <a:spcAft>
                <a:spcPct val="0"/>
              </a:spcAft>
            </a:pPr>
            <a:endParaRPr lang="en-US" sz="1200" dirty="0">
              <a:solidFill>
                <a:srgbClr val="000000"/>
              </a:solidFill>
            </a:endParaRPr>
          </a:p>
          <a:p>
            <a:pPr fontAlgn="base">
              <a:spcBef>
                <a:spcPct val="0"/>
              </a:spcBef>
              <a:spcAft>
                <a:spcPct val="0"/>
              </a:spcAft>
            </a:pPr>
            <a:r>
              <a:rPr lang="en-US" sz="1200" dirty="0">
                <a:solidFill>
                  <a:srgbClr val="000000"/>
                </a:solidFill>
              </a:rPr>
              <a:t>Select your photo and insert</a:t>
            </a:r>
          </a:p>
          <a:p>
            <a:pPr fontAlgn="base">
              <a:spcBef>
                <a:spcPct val="0"/>
              </a:spcBef>
              <a:spcAft>
                <a:spcPct val="0"/>
              </a:spcAft>
            </a:pPr>
            <a:endParaRPr lang="en-US" sz="1200" dirty="0">
              <a:solidFill>
                <a:srgbClr val="000000"/>
              </a:solidFill>
            </a:endParaRPr>
          </a:p>
          <a:p>
            <a:pPr fontAlgn="base">
              <a:spcBef>
                <a:spcPct val="0"/>
              </a:spcBef>
              <a:spcAft>
                <a:spcPct val="0"/>
              </a:spcAft>
            </a:pPr>
            <a:r>
              <a:rPr lang="en-US" sz="1200" dirty="0">
                <a:solidFill>
                  <a:srgbClr val="000000"/>
                </a:solidFill>
              </a:rPr>
              <a:t>Resize photo if needed by cropping and sliding it </a:t>
            </a:r>
          </a:p>
        </p:txBody>
      </p:sp>
      <p:sp>
        <p:nvSpPr>
          <p:cNvPr id="12" name="Espace réservé du texte 11"/>
          <p:cNvSpPr>
            <a:spLocks noGrp="1"/>
          </p:cNvSpPr>
          <p:nvPr>
            <p:ph type="body" sz="quarter" idx="13"/>
          </p:nvPr>
        </p:nvSpPr>
        <p:spPr>
          <a:xfrm>
            <a:off x="601147" y="1567066"/>
            <a:ext cx="10993967" cy="997843"/>
          </a:xfrm>
        </p:spPr>
        <p:txBody>
          <a:bodyPr/>
          <a:lstStyle>
            <a:lvl2pPr marL="623488" indent="-266529">
              <a:tabLst>
                <a:tab pos="1615039" algn="l"/>
                <a:tab pos="2328955" algn="l"/>
                <a:tab pos="8072021" algn="r"/>
              </a:tabLst>
              <a:defRPr/>
            </a:lvl2pPr>
            <a:lvl3pPr marL="896362" indent="-176100">
              <a:tabLst>
                <a:tab pos="1081979" algn="l"/>
                <a:tab pos="2148097" algn="l"/>
                <a:tab pos="8072021" algn="r"/>
              </a:tabLst>
              <a:defRPr/>
            </a:lvl3pPr>
          </a:lstStyle>
          <a:p>
            <a:pPr lvl="0"/>
            <a:r>
              <a:rPr lang="en-US"/>
              <a:t>Click to edit Master text styles</a:t>
            </a:r>
          </a:p>
          <a:p>
            <a:pPr lvl="1"/>
            <a:r>
              <a:rPr lang="en-US"/>
              <a:t>Second level</a:t>
            </a:r>
          </a:p>
          <a:p>
            <a:pPr lvl="2"/>
            <a:r>
              <a:rPr lang="en-US"/>
              <a:t>Third level</a:t>
            </a: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1979" algn="l"/>
                <a:tab pos="1615039" algn="l"/>
                <a:tab pos="2148097" algn="l"/>
                <a:tab pos="8072021" algn="r"/>
              </a:tabLst>
            </a:pPr>
            <a:endParaRPr lang="en-US" dirty="0">
              <a:solidFill>
                <a:srgbClr val="000000"/>
              </a:solidFill>
            </a:endParaRPr>
          </a:p>
        </p:txBody>
      </p:sp>
    </p:spTree>
    <p:extLst>
      <p:ext uri="{BB962C8B-B14F-4D97-AF65-F5344CB8AC3E}">
        <p14:creationId xmlns:p14="http://schemas.microsoft.com/office/powerpoint/2010/main" val="78539203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14" y="352429"/>
            <a:ext cx="7416799" cy="846001"/>
          </a:xfrm>
          <a:ln>
            <a:noFill/>
          </a:ln>
        </p:spPr>
        <p:txBody>
          <a:bodyPr tIns="125918" bIns="89943">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1979" algn="l"/>
                <a:tab pos="1615039" algn="l"/>
                <a:tab pos="2148097" algn="l"/>
                <a:tab pos="8072021" algn="r"/>
              </a:tabLst>
            </a:pPr>
            <a:fld id="{B0A9F6E7-FE5B-4861-9484-6E92718E32B1}" type="slidenum">
              <a:rPr lang="en-US" smtClean="0">
                <a:solidFill>
                  <a:srgbClr val="000000"/>
                </a:solidFill>
              </a:rPr>
              <a:pPr eaLnBrk="0" hangingPunct="0">
                <a:lnSpc>
                  <a:spcPct val="90000"/>
                </a:lnSpc>
                <a:buClr>
                  <a:srgbClr val="FF3333"/>
                </a:buClr>
                <a:buSzPct val="120000"/>
                <a:tabLst>
                  <a:tab pos="1081979" algn="l"/>
                  <a:tab pos="1615039" algn="l"/>
                  <a:tab pos="2148097" algn="l"/>
                  <a:tab pos="8072021" algn="r"/>
                </a:tabLst>
              </a:pPr>
              <a:t>‹#›</a:t>
            </a:fld>
            <a:r>
              <a:rPr lang="en-US">
                <a:solidFill>
                  <a:srgbClr val="000000"/>
                </a:solidFill>
              </a:rPr>
              <a:t> – </a:t>
            </a:r>
            <a:endParaRPr lang="en-US" dirty="0">
              <a:solidFill>
                <a:srgbClr val="000000"/>
              </a:solidFill>
            </a:endParaRPr>
          </a:p>
        </p:txBody>
      </p:sp>
      <p:sp>
        <p:nvSpPr>
          <p:cNvPr id="4" name="Rectangle 3"/>
          <p:cNvSpPr/>
          <p:nvPr/>
        </p:nvSpPr>
        <p:spPr bwMode="gray">
          <a:xfrm>
            <a:off x="601147" y="1268768"/>
            <a:ext cx="10993967" cy="4891211"/>
          </a:xfrm>
          <a:prstGeom prst="rect">
            <a:avLst/>
          </a:prstGeom>
          <a:solidFill>
            <a:schemeClr val="bg2"/>
          </a:solidFill>
          <a:ln w="12700" cap="flat" cmpd="sng" algn="ctr">
            <a:noFill/>
            <a:prstDash val="solid"/>
            <a:round/>
            <a:headEnd type="none" w="sm" len="sm"/>
            <a:tailEnd type="none" w="sm" len="sm"/>
          </a:ln>
          <a:effectLst/>
        </p:spPr>
        <p:txBody>
          <a:bodyPr vert="horz" wrap="square" lIns="91382" tIns="45690" rIns="91382" bIns="45690" numCol="1" rtlCol="0" anchor="t" anchorCtr="0" compatLnSpc="1">
            <a:prstTxWarp prst="textNoShape">
              <a:avLst/>
            </a:prstTxWarp>
          </a:bodyPr>
          <a:lstStyle/>
          <a:p>
            <a:pPr fontAlgn="base">
              <a:spcBef>
                <a:spcPct val="0"/>
              </a:spcBef>
              <a:spcAft>
                <a:spcPct val="0"/>
              </a:spcAft>
            </a:pPr>
            <a:endParaRPr lang="fr-FR" sz="1800" dirty="0">
              <a:solidFill>
                <a:srgbClr val="000000"/>
              </a:solidFill>
            </a:endParaRPr>
          </a:p>
        </p:txBody>
      </p:sp>
      <p:sp>
        <p:nvSpPr>
          <p:cNvPr id="8" name="Espace réservé pour une image  7"/>
          <p:cNvSpPr>
            <a:spLocks noGrp="1"/>
          </p:cNvSpPr>
          <p:nvPr>
            <p:ph type="pic" sz="quarter" idx="11"/>
          </p:nvPr>
        </p:nvSpPr>
        <p:spPr>
          <a:xfrm>
            <a:off x="8100484" y="352426"/>
            <a:ext cx="1689600" cy="844550"/>
          </a:xfrm>
        </p:spPr>
        <p:txBody>
          <a:bodyPr/>
          <a:lstStyle>
            <a:lvl1pPr marL="0" indent="0" algn="ctr">
              <a:buNone/>
              <a:defRPr b="0"/>
            </a:lvl1pPr>
          </a:lstStyle>
          <a:p>
            <a:r>
              <a:rPr lang="en-US"/>
              <a:t>Click icon to add picture</a:t>
            </a:r>
            <a:endParaRPr lang="fr-FR" dirty="0"/>
          </a:p>
        </p:txBody>
      </p:sp>
      <p:sp>
        <p:nvSpPr>
          <p:cNvPr id="9" name="Espace réservé pour une image  7"/>
          <p:cNvSpPr>
            <a:spLocks noGrp="1"/>
          </p:cNvSpPr>
          <p:nvPr>
            <p:ph type="pic" sz="quarter" idx="12"/>
          </p:nvPr>
        </p:nvSpPr>
        <p:spPr>
          <a:xfrm>
            <a:off x="9891184" y="352426"/>
            <a:ext cx="1689600" cy="844550"/>
          </a:xfrm>
        </p:spPr>
        <p:txBody>
          <a:bodyPr/>
          <a:lstStyle>
            <a:lvl1pPr marL="0" indent="0" algn="ctr">
              <a:buNone/>
              <a:defRPr b="0"/>
            </a:lvl1pPr>
          </a:lstStyle>
          <a:p>
            <a:r>
              <a:rPr lang="en-US"/>
              <a:t>Click icon to add picture</a:t>
            </a:r>
            <a:endParaRPr lang="fr-FR" dirty="0"/>
          </a:p>
        </p:txBody>
      </p:sp>
      <p:sp>
        <p:nvSpPr>
          <p:cNvPr id="10" name="ZoneTexte 9"/>
          <p:cNvSpPr txBox="1"/>
          <p:nvPr/>
        </p:nvSpPr>
        <p:spPr>
          <a:xfrm>
            <a:off x="12285893" y="332661"/>
            <a:ext cx="1487432" cy="3139321"/>
          </a:xfrm>
          <a:prstGeom prst="rect">
            <a:avLst/>
          </a:prstGeom>
          <a:noFill/>
        </p:spPr>
        <p:txBody>
          <a:bodyPr wrap="square" lIns="0" tIns="0" rIns="0" bIns="0" rtlCol="0">
            <a:spAutoFit/>
          </a:bodyPr>
          <a:lstStyle/>
          <a:p>
            <a:pPr fontAlgn="base">
              <a:spcBef>
                <a:spcPct val="0"/>
              </a:spcBef>
              <a:spcAft>
                <a:spcPct val="0"/>
              </a:spcAft>
            </a:pPr>
            <a:r>
              <a:rPr lang="en-US" sz="1200" b="1" dirty="0">
                <a:solidFill>
                  <a:srgbClr val="000000"/>
                </a:solidFill>
              </a:rPr>
              <a:t>TO</a:t>
            </a:r>
          </a:p>
          <a:p>
            <a:pPr fontAlgn="base">
              <a:spcBef>
                <a:spcPct val="0"/>
              </a:spcBef>
              <a:spcAft>
                <a:spcPct val="0"/>
              </a:spcAft>
            </a:pPr>
            <a:r>
              <a:rPr lang="en-US" sz="1200" b="1" dirty="0">
                <a:solidFill>
                  <a:srgbClr val="000000"/>
                </a:solidFill>
              </a:rPr>
              <a:t>REPLACE</a:t>
            </a:r>
            <a:r>
              <a:rPr lang="en-US" sz="1200" dirty="0">
                <a:solidFill>
                  <a:srgbClr val="000000"/>
                </a:solidFill>
              </a:rPr>
              <a:t> </a:t>
            </a:r>
            <a:br>
              <a:rPr lang="en-US" sz="1200" dirty="0">
                <a:solidFill>
                  <a:srgbClr val="000000"/>
                </a:solidFill>
              </a:rPr>
            </a:br>
            <a:r>
              <a:rPr lang="en-US" sz="1200" dirty="0">
                <a:solidFill>
                  <a:srgbClr val="000000"/>
                </a:solidFill>
              </a:rPr>
              <a:t>AN IMAGE: </a:t>
            </a:r>
            <a:r>
              <a:rPr lang="en-US" sz="1200" b="1" dirty="0">
                <a:solidFill>
                  <a:srgbClr val="000000"/>
                </a:solidFill>
              </a:rPr>
              <a:t>Click on the image and delete </a:t>
            </a:r>
          </a:p>
          <a:p>
            <a:pPr fontAlgn="base">
              <a:spcBef>
                <a:spcPct val="0"/>
              </a:spcBef>
              <a:spcAft>
                <a:spcPct val="0"/>
              </a:spcAft>
            </a:pPr>
            <a:endParaRPr lang="en-US" sz="1200" b="1" dirty="0">
              <a:solidFill>
                <a:srgbClr val="000000"/>
              </a:solidFill>
            </a:endParaRPr>
          </a:p>
          <a:p>
            <a:pPr fontAlgn="base">
              <a:spcBef>
                <a:spcPct val="0"/>
              </a:spcBef>
              <a:spcAft>
                <a:spcPct val="0"/>
              </a:spcAft>
            </a:pPr>
            <a:r>
              <a:rPr lang="en-US" sz="1200" dirty="0">
                <a:solidFill>
                  <a:srgbClr val="000000"/>
                </a:solidFill>
              </a:rPr>
              <a:t>then click on the photo icon.</a:t>
            </a:r>
          </a:p>
          <a:p>
            <a:pPr fontAlgn="base">
              <a:spcBef>
                <a:spcPct val="0"/>
              </a:spcBef>
              <a:spcAft>
                <a:spcPct val="0"/>
              </a:spcAft>
            </a:pPr>
            <a:endParaRPr lang="en-US" sz="1200" dirty="0">
              <a:solidFill>
                <a:srgbClr val="000000"/>
              </a:solidFill>
            </a:endParaRPr>
          </a:p>
          <a:p>
            <a:pPr fontAlgn="base">
              <a:spcBef>
                <a:spcPct val="0"/>
              </a:spcBef>
              <a:spcAft>
                <a:spcPct val="0"/>
              </a:spcAft>
            </a:pPr>
            <a:r>
              <a:rPr lang="en-US" sz="1200" dirty="0">
                <a:solidFill>
                  <a:srgbClr val="000000"/>
                </a:solidFill>
              </a:rPr>
              <a:t>Select your photo and insert</a:t>
            </a:r>
          </a:p>
          <a:p>
            <a:pPr fontAlgn="base">
              <a:spcBef>
                <a:spcPct val="0"/>
              </a:spcBef>
              <a:spcAft>
                <a:spcPct val="0"/>
              </a:spcAft>
            </a:pPr>
            <a:endParaRPr lang="en-US" sz="1200" dirty="0">
              <a:solidFill>
                <a:srgbClr val="000000"/>
              </a:solidFill>
            </a:endParaRPr>
          </a:p>
          <a:p>
            <a:pPr fontAlgn="base">
              <a:spcBef>
                <a:spcPct val="0"/>
              </a:spcBef>
              <a:spcAft>
                <a:spcPct val="0"/>
              </a:spcAft>
            </a:pPr>
            <a:r>
              <a:rPr lang="en-US" sz="1200" dirty="0">
                <a:solidFill>
                  <a:srgbClr val="000000"/>
                </a:solidFill>
              </a:rPr>
              <a:t>Resize photo if needed by cropping and sliding it </a:t>
            </a:r>
          </a:p>
          <a:p>
            <a:pPr fontAlgn="base">
              <a:spcBef>
                <a:spcPct val="0"/>
              </a:spcBef>
              <a:spcAft>
                <a:spcPct val="0"/>
              </a:spcAft>
            </a:pPr>
            <a:endParaRPr lang="fr-FR" sz="1200" dirty="0">
              <a:solidFill>
                <a:srgbClr val="000000"/>
              </a:solidFill>
            </a:endParaRPr>
          </a:p>
          <a:p>
            <a:pPr fontAlgn="base">
              <a:spcBef>
                <a:spcPct val="0"/>
              </a:spcBef>
              <a:spcAft>
                <a:spcPct val="0"/>
              </a:spcAft>
            </a:pPr>
            <a:endParaRPr lang="fr-FR" sz="1200" dirty="0">
              <a:solidFill>
                <a:srgbClr val="000000"/>
              </a:solidFill>
            </a:endParaRPr>
          </a:p>
        </p:txBody>
      </p:sp>
      <p:sp>
        <p:nvSpPr>
          <p:cNvPr id="5" name="Espace réservé du pied de page 4"/>
          <p:cNvSpPr>
            <a:spLocks noGrp="1"/>
          </p:cNvSpPr>
          <p:nvPr>
            <p:ph type="ftr" sz="quarter" idx="13"/>
          </p:nvPr>
        </p:nvSpPr>
        <p:spPr/>
        <p:txBody>
          <a:bodyPr/>
          <a:lstStyle/>
          <a:p>
            <a:pPr eaLnBrk="0" hangingPunct="0">
              <a:lnSpc>
                <a:spcPct val="90000"/>
              </a:lnSpc>
              <a:buClr>
                <a:srgbClr val="FF3333"/>
              </a:buClr>
              <a:buSzPct val="120000"/>
              <a:tabLst>
                <a:tab pos="1081979" algn="l"/>
                <a:tab pos="1615039" algn="l"/>
                <a:tab pos="2148097" algn="l"/>
                <a:tab pos="8072021" algn="r"/>
              </a:tabLst>
            </a:pPr>
            <a:endParaRPr lang="en-US" dirty="0">
              <a:solidFill>
                <a:srgbClr val="000000"/>
              </a:solidFill>
            </a:endParaRPr>
          </a:p>
        </p:txBody>
      </p:sp>
    </p:spTree>
    <p:extLst>
      <p:ext uri="{BB962C8B-B14F-4D97-AF65-F5344CB8AC3E}">
        <p14:creationId xmlns:p14="http://schemas.microsoft.com/office/powerpoint/2010/main" val="93877687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p:cSld name="1_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ltGray">
          <a:xfrm>
            <a:off x="0" y="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0898" y="1116015"/>
            <a:ext cx="2635249" cy="847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65" y="6029331"/>
            <a:ext cx="77258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4"/>
          <p:cNvSpPr>
            <a:spLocks noGrp="1"/>
          </p:cNvSpPr>
          <p:nvPr>
            <p:ph type="title"/>
          </p:nvPr>
        </p:nvSpPr>
        <p:spPr>
          <a:xfrm>
            <a:off x="565096" y="2613430"/>
            <a:ext cx="11040000" cy="553998"/>
          </a:xfrm>
          <a:noFill/>
        </p:spPr>
        <p:txBody>
          <a:bodyPr lIns="0" tIns="0" rIns="0" bIns="0"/>
          <a:lstStyle>
            <a:lvl1pPr>
              <a:defRPr sz="4000" b="1" baseline="0">
                <a:solidFill>
                  <a:schemeClr val="bg1"/>
                </a:solidFill>
              </a:defRPr>
            </a:lvl1pPr>
          </a:lstStyle>
          <a:p>
            <a:r>
              <a:rPr lang="en-US"/>
              <a:t>Click to edit Master title style</a:t>
            </a:r>
            <a:endParaRPr lang="fr-FR" dirty="0"/>
          </a:p>
        </p:txBody>
      </p:sp>
    </p:spTree>
    <p:extLst>
      <p:ext uri="{BB962C8B-B14F-4D97-AF65-F5344CB8AC3E}">
        <p14:creationId xmlns:p14="http://schemas.microsoft.com/office/powerpoint/2010/main" val="2387290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550508"/>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6907" indent="0" algn="ctr">
              <a:buNone/>
              <a:defRPr>
                <a:solidFill>
                  <a:schemeClr val="tx1">
                    <a:tint val="75000"/>
                  </a:schemeClr>
                </a:solidFill>
              </a:defRPr>
            </a:lvl2pPr>
            <a:lvl3pPr marL="913814" indent="0" algn="ctr">
              <a:buNone/>
              <a:defRPr>
                <a:solidFill>
                  <a:schemeClr val="tx1">
                    <a:tint val="75000"/>
                  </a:schemeClr>
                </a:solidFill>
              </a:defRPr>
            </a:lvl3pPr>
            <a:lvl4pPr marL="1370721" indent="0" algn="ctr">
              <a:buNone/>
              <a:defRPr>
                <a:solidFill>
                  <a:schemeClr val="tx1">
                    <a:tint val="75000"/>
                  </a:schemeClr>
                </a:solidFill>
              </a:defRPr>
            </a:lvl4pPr>
            <a:lvl5pPr marL="1827628" indent="0" algn="ctr">
              <a:buNone/>
              <a:defRPr>
                <a:solidFill>
                  <a:schemeClr val="tx1">
                    <a:tint val="75000"/>
                  </a:schemeClr>
                </a:solidFill>
              </a:defRPr>
            </a:lvl5pPr>
            <a:lvl6pPr marL="2284532" indent="0" algn="ctr">
              <a:buNone/>
              <a:defRPr>
                <a:solidFill>
                  <a:schemeClr val="tx1">
                    <a:tint val="75000"/>
                  </a:schemeClr>
                </a:solidFill>
              </a:defRPr>
            </a:lvl6pPr>
            <a:lvl7pPr marL="2741442" indent="0" algn="ctr">
              <a:buNone/>
              <a:defRPr>
                <a:solidFill>
                  <a:schemeClr val="tx1">
                    <a:tint val="75000"/>
                  </a:schemeClr>
                </a:solidFill>
              </a:defRPr>
            </a:lvl7pPr>
            <a:lvl8pPr marL="3198348" indent="0" algn="ctr">
              <a:buNone/>
              <a:defRPr>
                <a:solidFill>
                  <a:schemeClr val="tx1">
                    <a:tint val="75000"/>
                  </a:schemeClr>
                </a:solidFill>
              </a:defRPr>
            </a:lvl8pPr>
            <a:lvl9pPr marL="365525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9"/>
            <a:ext cx="2844800" cy="365125"/>
          </a:xfrm>
          <a:prstGeom prst="rect">
            <a:avLst/>
          </a:prstGeom>
        </p:spPr>
        <p:txBody>
          <a:bodyPr lIns="91382" tIns="45690" rIns="91382" bIns="45690"/>
          <a:lstStyle/>
          <a:p>
            <a:fld id="{A55E1A2E-191A-4651-A323-74D5F0069587}" type="datetimeFigureOut">
              <a:rPr lang="en-US">
                <a:solidFill>
                  <a:srgbClr val="000000"/>
                </a:solidFill>
              </a:rPr>
              <a:pPr/>
              <a:t>2/7/2022</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6FD820D5-5E8B-4A5E-BC5A-2C4F452B92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864526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sp>
        <p:nvSpPr>
          <p:cNvPr id="5" name="Titre 4"/>
          <p:cNvSpPr>
            <a:spLocks noGrp="1"/>
          </p:cNvSpPr>
          <p:nvPr>
            <p:ph type="title" hasCustomPrompt="1"/>
          </p:nvPr>
        </p:nvSpPr>
        <p:spPr bwMode="gray">
          <a:xfrm>
            <a:off x="565096" y="2613432"/>
            <a:ext cx="11040000" cy="553999"/>
          </a:xfrm>
          <a:noFill/>
        </p:spPr>
        <p:txBody>
          <a:bodyPr lIns="0" tIns="0" rIns="0" bIns="0">
            <a:spAutoFit/>
          </a:bodyPr>
          <a:lstStyle>
            <a:lvl1pPr>
              <a:defRPr sz="4000" b="1" baseline="0">
                <a:solidFill>
                  <a:schemeClr val="tx2"/>
                </a:solidFill>
              </a:defRPr>
            </a:lvl1pPr>
          </a:lstStyle>
          <a:p>
            <a:r>
              <a:rPr lang="en-US" noProof="0"/>
              <a:t>Title - Arial 40, Bold</a:t>
            </a:r>
          </a:p>
        </p:txBody>
      </p:sp>
      <p:sp>
        <p:nvSpPr>
          <p:cNvPr id="8" name="Espace réservé du texte 7"/>
          <p:cNvSpPr>
            <a:spLocks noGrp="1"/>
          </p:cNvSpPr>
          <p:nvPr>
            <p:ph type="body" sz="quarter" idx="11" hasCustomPrompt="1"/>
          </p:nvPr>
        </p:nvSpPr>
        <p:spPr bwMode="gray">
          <a:xfrm>
            <a:off x="596900" y="3716710"/>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a:t>Month</a:t>
            </a:r>
            <a:r>
              <a:rPr lang="en-US" altLang="fr-FR"/>
              <a:t> XX, 2012 (Arial 16)</a:t>
            </a:r>
          </a:p>
        </p:txBody>
      </p:sp>
      <p:sp>
        <p:nvSpPr>
          <p:cNvPr id="9" name="Slide Number Placeholder 8"/>
          <p:cNvSpPr>
            <a:spLocks noGrp="1"/>
          </p:cNvSpPr>
          <p:nvPr>
            <p:ph type="sldNum" sz="quarter" idx="12"/>
          </p:nvPr>
        </p:nvSpPr>
        <p:spPr>
          <a:xfrm>
            <a:off x="580388" y="6387880"/>
            <a:ext cx="960000" cy="191954"/>
          </a:xfrm>
          <a:prstGeom prst="rect">
            <a:avLst/>
          </a:prstGeom>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dirty="0"/>
              <a:t> – </a:t>
            </a:r>
          </a:p>
        </p:txBody>
      </p:sp>
      <p:sp>
        <p:nvSpPr>
          <p:cNvPr id="14" name="Rectangle 13"/>
          <p:cNvSpPr/>
          <p:nvPr userDrawn="1"/>
        </p:nvSpPr>
        <p:spPr>
          <a:xfrm>
            <a:off x="0" y="6642556"/>
            <a:ext cx="12192000" cy="215444"/>
          </a:xfrm>
          <a:prstGeom prst="rect">
            <a:avLst/>
          </a:prstGeom>
        </p:spPr>
        <p:txBody>
          <a:bodyPr wrap="square">
            <a:spAutoFit/>
          </a:bodyPr>
          <a:lstStyle/>
          <a:p>
            <a:pPr algn="ctr"/>
            <a:r>
              <a:rPr lang="en-US" sz="800" baseline="0" dirty="0">
                <a:solidFill>
                  <a:srgbClr val="2A295C"/>
                </a:solidFill>
              </a:rPr>
              <a:t>Confidential and proprietary to Sodexo. Do not share or post without proper consent.</a:t>
            </a:r>
          </a:p>
        </p:txBody>
      </p:sp>
    </p:spTree>
    <p:extLst>
      <p:ext uri="{BB962C8B-B14F-4D97-AF65-F5344CB8AC3E}">
        <p14:creationId xmlns:p14="http://schemas.microsoft.com/office/powerpoint/2010/main" val="3365515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Pic &amp; Content 5">
    <p:spTree>
      <p:nvGrpSpPr>
        <p:cNvPr id="1" name=""/>
        <p:cNvGrpSpPr/>
        <p:nvPr/>
      </p:nvGrpSpPr>
      <p:grpSpPr>
        <a:xfrm>
          <a:off x="0" y="0"/>
          <a:ext cx="0" cy="0"/>
          <a:chOff x="0" y="0"/>
          <a:chExt cx="0" cy="0"/>
        </a:xfrm>
      </p:grpSpPr>
      <p:sp>
        <p:nvSpPr>
          <p:cNvPr id="13"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a:t>[Enter text]</a:t>
            </a:r>
          </a:p>
        </p:txBody>
      </p:sp>
      <p:sp>
        <p:nvSpPr>
          <p:cNvPr id="14" name="Picture Placeholder 8"/>
          <p:cNvSpPr>
            <a:spLocks noGrp="1"/>
          </p:cNvSpPr>
          <p:nvPr>
            <p:ph type="pic" sz="quarter" idx="16" hasCustomPrompt="1"/>
          </p:nvPr>
        </p:nvSpPr>
        <p:spPr>
          <a:xfrm>
            <a:off x="628800" y="1625600"/>
            <a:ext cx="2476800"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5" name="Picture Placeholder 8"/>
          <p:cNvSpPr>
            <a:spLocks noGrp="1"/>
          </p:cNvSpPr>
          <p:nvPr>
            <p:ph type="pic" sz="quarter" idx="17" hasCustomPrompt="1"/>
          </p:nvPr>
        </p:nvSpPr>
        <p:spPr>
          <a:xfrm>
            <a:off x="3336000" y="4128000"/>
            <a:ext cx="2438400" cy="2213533"/>
          </a:xfrm>
          <a:solidFill>
            <a:schemeClr val="tx2">
              <a:lumMod val="20000"/>
              <a:lumOff val="80000"/>
            </a:schemeClr>
          </a:solidFill>
          <a:ln w="38100">
            <a:solidFill>
              <a:srgbClr val="8282DC"/>
            </a:solidFill>
            <a:miter lim="800000"/>
          </a:ln>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6" name="Picture Placeholder 8"/>
          <p:cNvSpPr>
            <a:spLocks noGrp="1"/>
          </p:cNvSpPr>
          <p:nvPr>
            <p:ph type="pic" sz="quarter" idx="18" hasCustomPrompt="1"/>
          </p:nvPr>
        </p:nvSpPr>
        <p:spPr>
          <a:xfrm>
            <a:off x="3321600" y="1625601"/>
            <a:ext cx="2474979"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3" name="Footer Placeholder 2"/>
          <p:cNvSpPr>
            <a:spLocks noGrp="1"/>
          </p:cNvSpPr>
          <p:nvPr>
            <p:ph type="ftr" sz="quarter" idx="19"/>
          </p:nvPr>
        </p:nvSpPr>
        <p:spPr/>
        <p:txBody>
          <a:bodyPr/>
          <a:lstStyle/>
          <a:p>
            <a:r>
              <a:rPr lang="en-US" noProof="0"/>
              <a:t>Month 00, YYYY - Title of presentation</a:t>
            </a:r>
          </a:p>
        </p:txBody>
      </p:sp>
      <p:sp>
        <p:nvSpPr>
          <p:cNvPr id="4" name="Slide Number Placeholder 3"/>
          <p:cNvSpPr>
            <a:spLocks noGrp="1"/>
          </p:cNvSpPr>
          <p:nvPr>
            <p:ph type="sldNum" sz="quarter" idx="20"/>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0342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8"/>
          </a:xfrm>
          <a:noFill/>
        </p:spPr>
        <p:txBody>
          <a:bodyPr lIns="0" tIns="0" rIns="0" bIns="0">
            <a:spAutoFit/>
          </a:bodyPr>
          <a:lstStyle>
            <a:lvl1pPr>
              <a:defRPr sz="4000" b="1" baseline="0">
                <a:solidFill>
                  <a:schemeClr val="bg1"/>
                </a:solidFill>
              </a:defRPr>
            </a:lvl1pPr>
          </a:lstStyle>
          <a:p>
            <a:r>
              <a:rPr lang="en-US" noProof="0"/>
              <a:t>Title – Arial 40, Bold</a:t>
            </a:r>
          </a:p>
        </p:txBody>
      </p:sp>
      <p:sp>
        <p:nvSpPr>
          <p:cNvPr id="8" name="Espace réservé du texte 7"/>
          <p:cNvSpPr>
            <a:spLocks noGrp="1"/>
          </p:cNvSpPr>
          <p:nvPr>
            <p:ph type="body" sz="quarter" idx="11" hasCustomPrompt="1"/>
          </p:nvPr>
        </p:nvSpPr>
        <p:spPr>
          <a:xfrm>
            <a:off x="596900" y="3719651"/>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a:t>Month XX, 2012 (Arial 16)</a:t>
            </a:r>
          </a:p>
          <a:p>
            <a:endParaRPr lang="en-US" altLang="fr-FR" noProof="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sp>
        <p:nvSpPr>
          <p:cNvPr id="11" name="Rectangle 10"/>
          <p:cNvSpPr/>
          <p:nvPr userDrawn="1"/>
        </p:nvSpPr>
        <p:spPr>
          <a:xfrm>
            <a:off x="0" y="6642556"/>
            <a:ext cx="12192000" cy="215444"/>
          </a:xfrm>
          <a:prstGeom prst="rect">
            <a:avLst/>
          </a:prstGeom>
        </p:spPr>
        <p:txBody>
          <a:bodyPr wrap="square">
            <a:spAutoFit/>
          </a:bodyPr>
          <a:lstStyle/>
          <a:p>
            <a:pPr algn="ctr"/>
            <a:r>
              <a:rPr lang="en-US" sz="800" baseline="0" dirty="0">
                <a:solidFill>
                  <a:schemeClr val="bg1"/>
                </a:solidFill>
              </a:rPr>
              <a:t>Confidential and proprietary to Sodexo. Do not share or post without proper consent.</a:t>
            </a:r>
          </a:p>
        </p:txBody>
      </p:sp>
    </p:spTree>
    <p:extLst>
      <p:ext uri="{BB962C8B-B14F-4D97-AF65-F5344CB8AC3E}">
        <p14:creationId xmlns:p14="http://schemas.microsoft.com/office/powerpoint/2010/main" val="156015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Espace réservé du texte 5"/>
          <p:cNvSpPr>
            <a:spLocks noGrp="1"/>
          </p:cNvSpPr>
          <p:nvPr>
            <p:ph type="body" sz="quarter" idx="13" hasCustomPrompt="1"/>
          </p:nvPr>
        </p:nvSpPr>
        <p:spPr>
          <a:xfrm>
            <a:off x="4463818" y="954156"/>
            <a:ext cx="7131281" cy="5202000"/>
          </a:xfrm>
          <a:solidFill>
            <a:schemeClr val="bg1"/>
          </a:solid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b="1" baseline="0"/>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Arial 24, Bold</a:t>
            </a:r>
          </a:p>
        </p:txBody>
      </p:sp>
      <p:sp>
        <p:nvSpPr>
          <p:cNvPr id="9" name="Titre 1"/>
          <p:cNvSpPr>
            <a:spLocks noGrp="1"/>
          </p:cNvSpPr>
          <p:nvPr>
            <p:ph type="title" hasCustomPrompt="1"/>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SUMMARY</a:t>
            </a:r>
          </a:p>
        </p:txBody>
      </p:sp>
      <p:sp>
        <p:nvSpPr>
          <p:cNvPr id="10" name="Espace réservé pour une image  6"/>
          <p:cNvSpPr>
            <a:spLocks noGrp="1"/>
          </p:cNvSpPr>
          <p:nvPr>
            <p:ph type="pic" sz="quarter" idx="12"/>
          </p:nvPr>
        </p:nvSpPr>
        <p:spPr>
          <a:xfrm>
            <a:off x="596899" y="954156"/>
            <a:ext cx="3771901" cy="5202000"/>
          </a:xfrm>
          <a:noFill/>
        </p:spPr>
        <p:txBody>
          <a:bodyPr/>
          <a:lstStyle>
            <a:lvl1pPr marL="0" indent="0" algn="ctr">
              <a:buNone/>
              <a:defRPr/>
            </a:lvl1pPr>
          </a:lstStyle>
          <a:p>
            <a:r>
              <a:rPr lang="en-US" dirty="0"/>
              <a:t>Click icon to add picture</a:t>
            </a:r>
            <a:endParaRPr lang="fr-FR" dirty="0"/>
          </a:p>
        </p:txBody>
      </p:sp>
      <p:sp>
        <p:nvSpPr>
          <p:cNvPr id="12" name="ZoneTexte 11"/>
          <p:cNvSpPr txBox="1"/>
          <p:nvPr userDrawn="1"/>
        </p:nvSpPr>
        <p:spPr>
          <a:xfrm>
            <a:off x="-1584853" y="1872114"/>
            <a:ext cx="1487432" cy="3139321"/>
          </a:xfrm>
          <a:prstGeom prst="rect">
            <a:avLst/>
          </a:prstGeom>
          <a:noFill/>
        </p:spPr>
        <p:txBody>
          <a:bodyPr wrap="square" lIns="0" tIns="0" rIns="0" bIns="0" rtlCol="0">
            <a:spAutoFit/>
          </a:bodyPr>
          <a:lstStyle/>
          <a:p>
            <a:pPr lvl="0" algn="r"/>
            <a:endParaRPr lang="en-US" sz="1200" noProof="0" dirty="0">
              <a:solidFill>
                <a:schemeClr val="tx1"/>
              </a:solidFill>
            </a:endParaRPr>
          </a:p>
          <a:p>
            <a:pPr lvl="0" algn="r"/>
            <a:r>
              <a:rPr lang="en-US" sz="1200" b="1" i="0" baseline="0" noProof="0" dirty="0">
                <a:solidFill>
                  <a:schemeClr val="tx1"/>
                </a:solidFill>
              </a:rPr>
              <a:t>TO</a:t>
            </a:r>
          </a:p>
          <a:p>
            <a:pPr lvl="0" algn="r"/>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r"/>
            <a:endParaRPr lang="en-US" sz="1200" b="1" baseline="0" noProof="0" dirty="0">
              <a:solidFill>
                <a:schemeClr val="tx1"/>
              </a:solidFill>
            </a:endParaRPr>
          </a:p>
          <a:p>
            <a:pPr lvl="0" algn="r"/>
            <a:r>
              <a:rPr lang="en-US" sz="1200" noProof="0" dirty="0">
                <a:solidFill>
                  <a:schemeClr val="tx1"/>
                </a:solidFill>
              </a:rPr>
              <a:t>then click on the photo icon.</a:t>
            </a:r>
          </a:p>
          <a:p>
            <a:pPr lvl="0" algn="r"/>
            <a:endParaRPr lang="en-US" sz="1200" noProof="0" dirty="0">
              <a:solidFill>
                <a:schemeClr val="tx1"/>
              </a:solidFill>
            </a:endParaRPr>
          </a:p>
          <a:p>
            <a:pPr lvl="0" algn="r"/>
            <a:r>
              <a:rPr lang="en-US" sz="1200" noProof="0" dirty="0">
                <a:solidFill>
                  <a:schemeClr val="tx1"/>
                </a:solidFill>
              </a:rPr>
              <a:t>Select your photo and</a:t>
            </a:r>
            <a:r>
              <a:rPr lang="en-US" sz="1200" baseline="0" noProof="0" dirty="0">
                <a:solidFill>
                  <a:schemeClr val="tx1"/>
                </a:solidFill>
              </a:rPr>
              <a:t> insert</a:t>
            </a:r>
          </a:p>
          <a:p>
            <a:pPr lvl="0" algn="r"/>
            <a:endParaRPr lang="en-US" sz="1200" baseline="0" noProof="0" dirty="0">
              <a:solidFill>
                <a:schemeClr val="tx1"/>
              </a:solidFill>
            </a:endParaRPr>
          </a:p>
          <a:p>
            <a:pPr lvl="0" algn="r"/>
            <a:r>
              <a:rPr lang="en-US" sz="1200" baseline="0" noProof="0" dirty="0">
                <a:solidFill>
                  <a:schemeClr val="tx1"/>
                </a:solidFill>
              </a:rPr>
              <a:t>Resize photo if needed by cropping and sliding it </a:t>
            </a:r>
            <a:endParaRPr lang="en-US" sz="1200" noProof="0" dirty="0">
              <a:solidFill>
                <a:schemeClr val="tx1"/>
              </a:solidFill>
            </a:endParaRPr>
          </a:p>
          <a:p>
            <a:pPr algn="r"/>
            <a:endParaRPr lang="fr-FR" sz="1200" dirty="0">
              <a:solidFill>
                <a:schemeClr val="tx1"/>
              </a:solidFill>
            </a:endParaRPr>
          </a:p>
        </p:txBody>
      </p:sp>
      <p:sp>
        <p:nvSpPr>
          <p:cNvPr id="15" name="Footer Placeholder 1"/>
          <p:cNvSpPr>
            <a:spLocks noGrp="1"/>
          </p:cNvSpPr>
          <p:nvPr>
            <p:ph type="ftr" sz="quarter" idx="14"/>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dirty="0"/>
              <a:t>FY 2020 H2 OTC Virtual Town Hall Meeting</a:t>
            </a:r>
          </a:p>
        </p:txBody>
      </p:sp>
      <p:sp>
        <p:nvSpPr>
          <p:cNvPr id="17"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dirty="0"/>
              <a:t> – </a:t>
            </a:r>
          </a:p>
        </p:txBody>
      </p:sp>
    </p:spTree>
    <p:extLst>
      <p:ext uri="{BB962C8B-B14F-4D97-AF65-F5344CB8AC3E}">
        <p14:creationId xmlns:p14="http://schemas.microsoft.com/office/powerpoint/2010/main" val="200705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6" name="Espace réservé du texte 5"/>
          <p:cNvSpPr>
            <a:spLocks noGrp="1"/>
          </p:cNvSpPr>
          <p:nvPr>
            <p:ph type="body" sz="quarter" idx="13"/>
          </p:nvPr>
        </p:nvSpPr>
        <p:spPr bwMode="ltGray">
          <a:xfrm>
            <a:off x="2743200" y="368472"/>
            <a:ext cx="885189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userDrawn="1"/>
        </p:nvSpPr>
        <p:spPr bwMode="auto">
          <a:xfrm>
            <a:off x="601133" y="352426"/>
            <a:ext cx="2040467" cy="5813425"/>
          </a:xfrm>
          <a:prstGeom prst="rect">
            <a:avLst/>
          </a:prstGeom>
          <a:solidFill>
            <a:schemeClr val="bg1"/>
          </a:solidFill>
          <a:ln>
            <a:solidFill>
              <a:srgbClr val="2A295C"/>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72000" anchor="ctr"/>
          <a:lstStyle/>
          <a:p>
            <a:pPr algn="ctr"/>
            <a:r>
              <a:rPr lang="en-US" sz="5400" noProof="0" dirty="0">
                <a:solidFill>
                  <a:srgbClr val="2A295C"/>
                </a:solidFill>
              </a:rPr>
              <a:t>AGENDA</a:t>
            </a:r>
          </a:p>
        </p:txBody>
      </p:sp>
      <p:sp>
        <p:nvSpPr>
          <p:cNvPr id="11" name="Footer Placeholder 1"/>
          <p:cNvSpPr>
            <a:spLocks noGrp="1"/>
          </p:cNvSpPr>
          <p:nvPr>
            <p:ph type="ftr" sz="quarter" idx="14"/>
          </p:nvPr>
        </p:nvSpPr>
        <p:spPr>
          <a:xfrm>
            <a:off x="931235" y="640080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dirty="0"/>
              <a:t>FY 2020 H2 OTC Virtual Town Hall Meeting</a:t>
            </a:r>
          </a:p>
        </p:txBody>
      </p:sp>
      <p:sp>
        <p:nvSpPr>
          <p:cNvPr id="13"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dirty="0"/>
              <a:t> – </a:t>
            </a:r>
          </a:p>
        </p:txBody>
      </p:sp>
    </p:spTree>
    <p:extLst>
      <p:ext uri="{BB962C8B-B14F-4D97-AF65-F5344CB8AC3E}">
        <p14:creationId xmlns:p14="http://schemas.microsoft.com/office/powerpoint/2010/main" val="317601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6" name="Espace réservé du texte 5"/>
          <p:cNvSpPr>
            <a:spLocks noGrp="1"/>
          </p:cNvSpPr>
          <p:nvPr>
            <p:ph type="body" sz="quarter" idx="13" hasCustomPrompt="1"/>
          </p:nvPr>
        </p:nvSpPr>
        <p:spPr bwMode="ltGray">
          <a:xfrm>
            <a:off x="2743200" y="304801"/>
            <a:ext cx="8851899" cy="5803729"/>
          </a:xfrm>
          <a:solidFill>
            <a:schemeClr val="bg1"/>
          </a:solid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Arial 24, Bold</a:t>
            </a:r>
          </a:p>
        </p:txBody>
      </p:sp>
      <p:sp>
        <p:nvSpPr>
          <p:cNvPr id="8" name="Rectangle 3"/>
          <p:cNvSpPr>
            <a:spLocks noChangeArrowheads="1"/>
          </p:cNvSpPr>
          <p:nvPr userDrawn="1"/>
        </p:nvSpPr>
        <p:spPr bwMode="auto">
          <a:xfrm>
            <a:off x="601133" y="304801"/>
            <a:ext cx="2040468" cy="5813425"/>
          </a:xfrm>
          <a:prstGeom prst="rect">
            <a:avLst/>
          </a:prstGeom>
          <a:solidFill>
            <a:srgbClr val="D3D0C9"/>
          </a:solidFill>
          <a:ln>
            <a:solidFill>
              <a:srgbClr val="2A295C"/>
            </a:solidFill>
          </a:ln>
          <a:effectLst/>
        </p:spPr>
        <p:txBody>
          <a:bodyPr vert="wordArtVert" lIns="0" rIns="72000" anchor="ctr"/>
          <a:lstStyle/>
          <a:p>
            <a:pPr algn="ctr"/>
            <a:r>
              <a:rPr lang="en-US" sz="5400" baseline="0" noProof="0" dirty="0">
                <a:solidFill>
                  <a:srgbClr val="2A295C"/>
                </a:solidFill>
              </a:rPr>
              <a:t>AGENDA</a:t>
            </a:r>
          </a:p>
        </p:txBody>
      </p:sp>
      <p:sp>
        <p:nvSpPr>
          <p:cNvPr id="11" name="Footer Placeholder 1"/>
          <p:cNvSpPr>
            <a:spLocks noGrp="1"/>
          </p:cNvSpPr>
          <p:nvPr>
            <p:ph type="ftr" sz="quarter" idx="14"/>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dirty="0"/>
              <a:t>FY 2020 H2 OTC Virtual Town Hall Meeting</a:t>
            </a:r>
          </a:p>
        </p:txBody>
      </p:sp>
      <p:sp>
        <p:nvSpPr>
          <p:cNvPr id="13"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dirty="0"/>
              <a:t> – </a:t>
            </a:r>
          </a:p>
        </p:txBody>
      </p:sp>
    </p:spTree>
    <p:extLst>
      <p:ext uri="{BB962C8B-B14F-4D97-AF65-F5344CB8AC3E}">
        <p14:creationId xmlns:p14="http://schemas.microsoft.com/office/powerpoint/2010/main" val="144557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7" name="Espace réservé pour une image  6"/>
          <p:cNvSpPr>
            <a:spLocks noGrp="1"/>
          </p:cNvSpPr>
          <p:nvPr>
            <p:ph type="pic" sz="quarter" idx="12"/>
          </p:nvPr>
        </p:nvSpPr>
        <p:spPr>
          <a:xfrm>
            <a:off x="596897" y="954156"/>
            <a:ext cx="10998203" cy="2186812"/>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hasCustomPrompt="1"/>
          </p:nvPr>
        </p:nvSpPr>
        <p:spPr bwMode="ltGray">
          <a:xfrm>
            <a:off x="601135" y="3212977"/>
            <a:ext cx="10993965" cy="2943178"/>
          </a:xfrm>
          <a:solidFill>
            <a:schemeClr val="bg1"/>
          </a:solidFill>
          <a:ln>
            <a:solidFill>
              <a:srgbClr val="2A295C"/>
            </a:solidFill>
          </a:ln>
        </p:spPr>
        <p:txBody>
          <a:bodyPr lIns="108000" tIns="10800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Arial 40, Bold</a:t>
            </a:r>
          </a:p>
          <a:p>
            <a:pPr lvl="1"/>
            <a:r>
              <a:rPr lang="en-US" noProof="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lvl="0" algn="r"/>
            <a:r>
              <a:rPr lang="en-US" sz="1200" b="1" i="0" baseline="0" noProof="0" dirty="0">
                <a:solidFill>
                  <a:schemeClr val="tx1"/>
                </a:solidFill>
              </a:rPr>
              <a:t>TO</a:t>
            </a:r>
          </a:p>
          <a:p>
            <a:pPr lvl="0" algn="r"/>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r"/>
            <a:endParaRPr lang="en-US" sz="1200" b="1" baseline="0" noProof="0" dirty="0">
              <a:solidFill>
                <a:schemeClr val="tx1"/>
              </a:solidFill>
            </a:endParaRPr>
          </a:p>
          <a:p>
            <a:pPr lvl="0" algn="r"/>
            <a:r>
              <a:rPr lang="en-US" sz="1200" noProof="0" dirty="0">
                <a:solidFill>
                  <a:schemeClr val="tx1"/>
                </a:solidFill>
              </a:rPr>
              <a:t>then click on the photo icon.</a:t>
            </a:r>
          </a:p>
          <a:p>
            <a:pPr lvl="0" algn="r"/>
            <a:endParaRPr lang="en-US" sz="1200" noProof="0" dirty="0">
              <a:solidFill>
                <a:schemeClr val="tx1"/>
              </a:solidFill>
            </a:endParaRPr>
          </a:p>
          <a:p>
            <a:pPr lvl="0" algn="r"/>
            <a:r>
              <a:rPr lang="en-US" sz="1200" noProof="0" dirty="0">
                <a:solidFill>
                  <a:schemeClr val="tx1"/>
                </a:solidFill>
              </a:rPr>
              <a:t>Select your photo and</a:t>
            </a:r>
            <a:r>
              <a:rPr lang="en-US" sz="1200" baseline="0" noProof="0" dirty="0">
                <a:solidFill>
                  <a:schemeClr val="tx1"/>
                </a:solidFill>
              </a:rPr>
              <a:t> insert</a:t>
            </a:r>
          </a:p>
          <a:p>
            <a:pPr lvl="0" algn="r"/>
            <a:endParaRPr lang="en-US" sz="1200" baseline="0" noProof="0" dirty="0">
              <a:solidFill>
                <a:schemeClr val="tx1"/>
              </a:solidFill>
            </a:endParaRPr>
          </a:p>
          <a:p>
            <a:pPr lvl="0" algn="r"/>
            <a:r>
              <a:rPr lang="en-US" sz="1200" baseline="0" noProof="0" dirty="0">
                <a:solidFill>
                  <a:schemeClr val="tx1"/>
                </a:solidFill>
              </a:rPr>
              <a:t>Resize photo if needed by cropping and sliding it </a:t>
            </a:r>
            <a:endParaRPr lang="en-US" sz="1200" noProof="0" dirty="0">
              <a:solidFill>
                <a:schemeClr val="tx1"/>
              </a:solidFill>
            </a:endParaRPr>
          </a:p>
          <a:p>
            <a:pPr algn="r"/>
            <a:endParaRPr lang="fr-FR" sz="1200" dirty="0">
              <a:solidFill>
                <a:schemeClr val="tx1"/>
              </a:solidFill>
            </a:endParaRPr>
          </a:p>
          <a:p>
            <a:pPr algn="r"/>
            <a:endParaRPr lang="fr-FR" sz="1200" dirty="0">
              <a:solidFill>
                <a:schemeClr val="tx1"/>
              </a:solidFill>
            </a:endParaRPr>
          </a:p>
        </p:txBody>
      </p:sp>
      <p:sp>
        <p:nvSpPr>
          <p:cNvPr id="12" name="Footer Placeholder 1"/>
          <p:cNvSpPr>
            <a:spLocks noGrp="1"/>
          </p:cNvSpPr>
          <p:nvPr>
            <p:ph type="ftr" sz="quarter" idx="14"/>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dirty="0"/>
              <a:t>FY 2020 H2 OTC Virtual Town Hall Meeting</a:t>
            </a:r>
          </a:p>
        </p:txBody>
      </p:sp>
      <p:sp>
        <p:nvSpPr>
          <p:cNvPr id="14"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dirty="0"/>
              <a:t> – </a:t>
            </a:r>
          </a:p>
        </p:txBody>
      </p:sp>
    </p:spTree>
    <p:extLst>
      <p:ext uri="{BB962C8B-B14F-4D97-AF65-F5344CB8AC3E}">
        <p14:creationId xmlns:p14="http://schemas.microsoft.com/office/powerpoint/2010/main" val="139527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7" name="Espace réservé pour une image  6"/>
          <p:cNvSpPr>
            <a:spLocks noGrp="1"/>
          </p:cNvSpPr>
          <p:nvPr>
            <p:ph type="pic" sz="quarter" idx="12"/>
          </p:nvPr>
        </p:nvSpPr>
        <p:spPr>
          <a:xfrm>
            <a:off x="596898" y="954156"/>
            <a:ext cx="3784601"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hasCustomPrompt="1"/>
          </p:nvPr>
        </p:nvSpPr>
        <p:spPr bwMode="ltGray">
          <a:xfrm>
            <a:off x="4464050" y="954155"/>
            <a:ext cx="7131049" cy="5202000"/>
          </a:xfrm>
          <a:solidFill>
            <a:schemeClr val="bg2"/>
          </a:solidFill>
        </p:spPr>
        <p:txBody>
          <a:bodyPr lIns="72000" anchor="ctr" anchorCtr="0"/>
          <a:lstStyle>
            <a:lvl1pPr marL="0" indent="0">
              <a:spcBef>
                <a:spcPts val="900"/>
              </a:spcBef>
              <a:spcAft>
                <a:spcPts val="900"/>
              </a:spcAft>
              <a:buClr>
                <a:schemeClr val="tx2"/>
              </a:buClr>
              <a:buSzPct val="100000"/>
              <a:buFont typeface="+mj-lt"/>
              <a:buNone/>
              <a:defRPr baseline="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Main Topic: Arial 22, Bold</a:t>
            </a:r>
          </a:p>
          <a:p>
            <a:pPr lvl="1"/>
            <a:r>
              <a:rPr lang="en-US"/>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lvl="0" algn="r"/>
            <a:r>
              <a:rPr lang="en-US" sz="1200" b="1" i="0" baseline="0" noProof="0" dirty="0">
                <a:solidFill>
                  <a:schemeClr val="tx1"/>
                </a:solidFill>
              </a:rPr>
              <a:t>TO</a:t>
            </a:r>
          </a:p>
          <a:p>
            <a:pPr lvl="0" algn="r"/>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r"/>
            <a:endParaRPr lang="en-US" sz="1200" b="1" baseline="0" noProof="0" dirty="0">
              <a:solidFill>
                <a:schemeClr val="tx1"/>
              </a:solidFill>
            </a:endParaRPr>
          </a:p>
          <a:p>
            <a:pPr lvl="0" algn="r"/>
            <a:r>
              <a:rPr lang="en-US" sz="1200" noProof="0" dirty="0">
                <a:solidFill>
                  <a:schemeClr val="tx1"/>
                </a:solidFill>
              </a:rPr>
              <a:t>then click on the photo icon.</a:t>
            </a:r>
          </a:p>
          <a:p>
            <a:pPr lvl="0" algn="r"/>
            <a:endParaRPr lang="en-US" sz="1200" noProof="0" dirty="0">
              <a:solidFill>
                <a:schemeClr val="tx1"/>
              </a:solidFill>
            </a:endParaRPr>
          </a:p>
          <a:p>
            <a:pPr lvl="0" algn="r"/>
            <a:r>
              <a:rPr lang="en-US" sz="1200" noProof="0" dirty="0">
                <a:solidFill>
                  <a:schemeClr val="tx1"/>
                </a:solidFill>
              </a:rPr>
              <a:t>Select your photo and</a:t>
            </a:r>
            <a:r>
              <a:rPr lang="en-US" sz="1200" baseline="0" noProof="0" dirty="0">
                <a:solidFill>
                  <a:schemeClr val="tx1"/>
                </a:solidFill>
              </a:rPr>
              <a:t> insert</a:t>
            </a:r>
          </a:p>
          <a:p>
            <a:pPr lvl="0" algn="r"/>
            <a:endParaRPr lang="en-US" sz="1200" baseline="0" noProof="0" dirty="0">
              <a:solidFill>
                <a:schemeClr val="tx1"/>
              </a:solidFill>
            </a:endParaRPr>
          </a:p>
          <a:p>
            <a:pPr lvl="0" algn="r"/>
            <a:r>
              <a:rPr lang="en-US" sz="1200" baseline="0" noProof="0" dirty="0">
                <a:solidFill>
                  <a:schemeClr val="tx1"/>
                </a:solidFill>
              </a:rPr>
              <a:t>Resize photo if needed by cropping and sliding it </a:t>
            </a:r>
            <a:endParaRPr lang="en-US" sz="1200" noProof="0" dirty="0">
              <a:solidFill>
                <a:schemeClr val="tx1"/>
              </a:solidFill>
            </a:endParaRPr>
          </a:p>
          <a:p>
            <a:pPr algn="r"/>
            <a:endParaRPr lang="fr-FR" sz="1200" dirty="0">
              <a:solidFill>
                <a:schemeClr val="tx1"/>
              </a:solidFill>
            </a:endParaRPr>
          </a:p>
          <a:p>
            <a:pPr algn="r"/>
            <a:endParaRPr lang="fr-FR" sz="1200" dirty="0">
              <a:solidFill>
                <a:schemeClr val="tx1"/>
              </a:solidFill>
            </a:endParaRPr>
          </a:p>
        </p:txBody>
      </p:sp>
      <p:sp>
        <p:nvSpPr>
          <p:cNvPr id="12" name="Footer Placeholder 1"/>
          <p:cNvSpPr>
            <a:spLocks noGrp="1"/>
          </p:cNvSpPr>
          <p:nvPr>
            <p:ph type="ftr" sz="quarter" idx="14"/>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dirty="0"/>
              <a:t>FY 2020 H2 OTC Virtual Town Hall Meeting</a:t>
            </a:r>
          </a:p>
        </p:txBody>
      </p:sp>
      <p:sp>
        <p:nvSpPr>
          <p:cNvPr id="14"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dirty="0"/>
              <a:t> – </a:t>
            </a:r>
          </a:p>
        </p:txBody>
      </p:sp>
    </p:spTree>
    <p:extLst>
      <p:ext uri="{BB962C8B-B14F-4D97-AF65-F5344CB8AC3E}">
        <p14:creationId xmlns:p14="http://schemas.microsoft.com/office/powerpoint/2010/main" val="342148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bg1"/>
          </a:solidFill>
          <a:ln w="12700" cap="flat" cmpd="sng" algn="ctr">
            <a:solidFill>
              <a:srgbClr val="2A295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rgbClr val="2A295C"/>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a:t>Click to edit Master text styles</a:t>
            </a:r>
          </a:p>
        </p:txBody>
      </p:sp>
      <p:sp>
        <p:nvSpPr>
          <p:cNvPr id="11" name="Footer Placeholder 1"/>
          <p:cNvSpPr>
            <a:spLocks noGrp="1"/>
          </p:cNvSpPr>
          <p:nvPr>
            <p:ph type="ftr" sz="quarter" idx="15"/>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dirty="0"/>
              <a:t>FY 2020 H2 OTC Virtual Town Hall Meeting</a:t>
            </a:r>
          </a:p>
        </p:txBody>
      </p:sp>
      <p:sp>
        <p:nvSpPr>
          <p:cNvPr id="13"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dirty="0"/>
              <a:t> – </a:t>
            </a:r>
          </a:p>
        </p:txBody>
      </p:sp>
    </p:spTree>
    <p:extLst>
      <p:ext uri="{BB962C8B-B14F-4D97-AF65-F5344CB8AC3E}">
        <p14:creationId xmlns:p14="http://schemas.microsoft.com/office/powerpoint/2010/main" val="212402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noProof="0"/>
              <a:t>Click to edit Master text styles</a:t>
            </a:r>
          </a:p>
        </p:txBody>
      </p:sp>
      <p:sp>
        <p:nvSpPr>
          <p:cNvPr id="11" name="Footer Placeholder 1"/>
          <p:cNvSpPr>
            <a:spLocks noGrp="1"/>
          </p:cNvSpPr>
          <p:nvPr>
            <p:ph type="ftr" sz="quarter" idx="15"/>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dirty="0"/>
              <a:t>FY 2020 H2 OTC Virtual Town Hall Meeting</a:t>
            </a:r>
          </a:p>
        </p:txBody>
      </p:sp>
      <p:sp>
        <p:nvSpPr>
          <p:cNvPr id="13"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dirty="0"/>
              <a:t> – </a:t>
            </a:r>
          </a:p>
        </p:txBody>
      </p:sp>
    </p:spTree>
    <p:extLst>
      <p:ext uri="{BB962C8B-B14F-4D97-AF65-F5344CB8AC3E}">
        <p14:creationId xmlns:p14="http://schemas.microsoft.com/office/powerpoint/2010/main" val="149386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Footer Placeholder 1"/>
          <p:cNvSpPr>
            <a:spLocks noGrp="1"/>
          </p:cNvSpPr>
          <p:nvPr>
            <p:ph type="ftr" sz="quarter" idx="14"/>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dirty="0"/>
              <a:t>FY 2020 H2 OTC Virtual Town Hall Meeting</a:t>
            </a:r>
          </a:p>
        </p:txBody>
      </p:sp>
      <p:sp>
        <p:nvSpPr>
          <p:cNvPr id="13"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dirty="0"/>
              <a:t> – </a:t>
            </a:r>
          </a:p>
        </p:txBody>
      </p:sp>
    </p:spTree>
    <p:extLst>
      <p:ext uri="{BB962C8B-B14F-4D97-AF65-F5344CB8AC3E}">
        <p14:creationId xmlns:p14="http://schemas.microsoft.com/office/powerpoint/2010/main" val="297278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554495" y="990600"/>
            <a:ext cx="6309591"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Espace réservé du texte 3"/>
          <p:cNvSpPr>
            <a:spLocks noGrp="1"/>
          </p:cNvSpPr>
          <p:nvPr>
            <p:ph type="body" sz="quarter" idx="14"/>
          </p:nvPr>
        </p:nvSpPr>
        <p:spPr>
          <a:xfrm>
            <a:off x="7349068" y="2838450"/>
            <a:ext cx="4246033"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500"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en-US" noProof="0"/>
              <a:t>Click to edit Master text styles</a:t>
            </a:r>
          </a:p>
        </p:txBody>
      </p:sp>
      <p:sp>
        <p:nvSpPr>
          <p:cNvPr id="9" name="Espace réservé pour une image  8"/>
          <p:cNvSpPr>
            <a:spLocks noGrp="1"/>
          </p:cNvSpPr>
          <p:nvPr>
            <p:ph type="pic" sz="quarter" idx="16"/>
          </p:nvPr>
        </p:nvSpPr>
        <p:spPr>
          <a:xfrm>
            <a:off x="7349066" y="962024"/>
            <a:ext cx="4246033" cy="1819276"/>
          </a:xfrm>
        </p:spPr>
        <p:txBody>
          <a:bodyPr/>
          <a:lstStyle>
            <a:lvl1pPr marL="0" indent="0" algn="ctr">
              <a:buNone/>
              <a:defRPr/>
            </a:lvl1pPr>
          </a:lstStyle>
          <a:p>
            <a:r>
              <a:rPr lang="en-US" dirty="0"/>
              <a:t>Click icon to add picture</a:t>
            </a:r>
            <a:endParaRPr lang="fr-FR" dirty="0"/>
          </a:p>
        </p:txBody>
      </p:sp>
      <p:sp>
        <p:nvSpPr>
          <p:cNvPr id="10" name="Titre 1"/>
          <p:cNvSpPr>
            <a:spLocks noGrp="1"/>
          </p:cNvSpPr>
          <p:nvPr>
            <p:ph type="title"/>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p>
        </p:txBody>
      </p:sp>
      <p:sp>
        <p:nvSpPr>
          <p:cNvPr id="17"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dirty="0"/>
              <a:t> – </a:t>
            </a:r>
          </a:p>
        </p:txBody>
      </p:sp>
    </p:spTree>
    <p:extLst>
      <p:ext uri="{BB962C8B-B14F-4D97-AF65-F5344CB8AC3E}">
        <p14:creationId xmlns:p14="http://schemas.microsoft.com/office/powerpoint/2010/main" val="386352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Picture">
    <p:spTree>
      <p:nvGrpSpPr>
        <p:cNvPr id="1" name=""/>
        <p:cNvGrpSpPr/>
        <p:nvPr/>
      </p:nvGrpSpPr>
      <p:grpSpPr>
        <a:xfrm>
          <a:off x="0" y="0"/>
          <a:ext cx="0" cy="0"/>
          <a:chOff x="0" y="0"/>
          <a:chExt cx="0" cy="0"/>
        </a:xfrm>
      </p:grpSpPr>
      <p:sp>
        <p:nvSpPr>
          <p:cNvPr id="10" name="Picture Placeholder 8"/>
          <p:cNvSpPr>
            <a:spLocks noGrp="1"/>
          </p:cNvSpPr>
          <p:nvPr>
            <p:ph type="pic" sz="quarter" idx="16" hasCustomPrompt="1"/>
          </p:nvPr>
        </p:nvSpPr>
        <p:spPr>
          <a:xfrm>
            <a:off x="628649" y="1625601"/>
            <a:ext cx="5366400"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9" name="Picture Placeholder 8"/>
          <p:cNvSpPr>
            <a:spLocks noGrp="1"/>
          </p:cNvSpPr>
          <p:nvPr>
            <p:ph type="pic" sz="quarter" idx="18" hasCustomPrompt="1"/>
          </p:nvPr>
        </p:nvSpPr>
        <p:spPr>
          <a:xfrm>
            <a:off x="6206400" y="1625601"/>
            <a:ext cx="5366400"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3" name="Picture Placeholder 8"/>
          <p:cNvSpPr>
            <a:spLocks noGrp="1"/>
          </p:cNvSpPr>
          <p:nvPr>
            <p:ph type="pic" sz="quarter" idx="19" hasCustomPrompt="1"/>
          </p:nvPr>
        </p:nvSpPr>
        <p:spPr>
          <a:xfrm>
            <a:off x="628648" y="4113775"/>
            <a:ext cx="5366400" cy="2244692"/>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4" name="Picture Placeholder 8"/>
          <p:cNvSpPr>
            <a:spLocks noGrp="1"/>
          </p:cNvSpPr>
          <p:nvPr>
            <p:ph type="pic" sz="quarter" idx="20" hasCustomPrompt="1"/>
          </p:nvPr>
        </p:nvSpPr>
        <p:spPr>
          <a:xfrm>
            <a:off x="6206400" y="4113775"/>
            <a:ext cx="5366400" cy="2244692"/>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21"/>
          </p:nvPr>
        </p:nvSpPr>
        <p:spPr/>
        <p:txBody>
          <a:bodyPr/>
          <a:lstStyle/>
          <a:p>
            <a:r>
              <a:rPr lang="en-US" noProof="0"/>
              <a:t>Month 00, YYYY - Title of presentation</a:t>
            </a:r>
          </a:p>
        </p:txBody>
      </p:sp>
      <p:sp>
        <p:nvSpPr>
          <p:cNvPr id="4" name="Slide Number Placeholder 3"/>
          <p:cNvSpPr>
            <a:spLocks noGrp="1"/>
          </p:cNvSpPr>
          <p:nvPr>
            <p:ph type="sldNum" sz="quarter" idx="22"/>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6275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TEXT AND IMAGE WITH 1 LINE TITLE</a:t>
            </a:r>
          </a:p>
        </p:txBody>
      </p:sp>
      <p:sp>
        <p:nvSpPr>
          <p:cNvPr id="7" name="Espace réservé pour une image  6"/>
          <p:cNvSpPr>
            <a:spLocks noGrp="1"/>
          </p:cNvSpPr>
          <p:nvPr>
            <p:ph type="pic" sz="quarter" idx="12"/>
          </p:nvPr>
        </p:nvSpPr>
        <p:spPr>
          <a:xfrm>
            <a:off x="596899" y="954156"/>
            <a:ext cx="3624000"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ZoneTexte 8"/>
          <p:cNvSpPr txBox="1"/>
          <p:nvPr userDrawn="1"/>
        </p:nvSpPr>
        <p:spPr>
          <a:xfrm>
            <a:off x="-1584853" y="1872114"/>
            <a:ext cx="1487432" cy="2954655"/>
          </a:xfrm>
          <a:prstGeom prst="rect">
            <a:avLst/>
          </a:prstGeom>
          <a:noFill/>
        </p:spPr>
        <p:txBody>
          <a:bodyPr wrap="square" lIns="0" tIns="0" rIns="0" bIns="0" rtlCol="0">
            <a:spAutoFit/>
          </a:bodyPr>
          <a:lstStyle/>
          <a:p>
            <a:pPr lvl="0" algn="r"/>
            <a:r>
              <a:rPr lang="en-US" sz="1200" b="1" i="0" baseline="0" noProof="0" dirty="0">
                <a:solidFill>
                  <a:schemeClr val="tx1"/>
                </a:solidFill>
              </a:rPr>
              <a:t>TO</a:t>
            </a:r>
          </a:p>
          <a:p>
            <a:pPr lvl="0" algn="r"/>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r"/>
            <a:endParaRPr lang="en-US" sz="1200" b="1" baseline="0" noProof="0" dirty="0">
              <a:solidFill>
                <a:schemeClr val="tx1"/>
              </a:solidFill>
            </a:endParaRPr>
          </a:p>
          <a:p>
            <a:pPr lvl="0" algn="r"/>
            <a:r>
              <a:rPr lang="en-US" sz="1200" noProof="0" dirty="0">
                <a:solidFill>
                  <a:schemeClr val="tx1"/>
                </a:solidFill>
              </a:rPr>
              <a:t>then click on the photo icon.</a:t>
            </a:r>
          </a:p>
          <a:p>
            <a:pPr lvl="0" algn="r"/>
            <a:endParaRPr lang="en-US" sz="1200" noProof="0" dirty="0">
              <a:solidFill>
                <a:schemeClr val="tx1"/>
              </a:solidFill>
            </a:endParaRPr>
          </a:p>
          <a:p>
            <a:pPr lvl="0" algn="r"/>
            <a:r>
              <a:rPr lang="en-US" sz="1200" noProof="0" dirty="0">
                <a:solidFill>
                  <a:schemeClr val="tx1"/>
                </a:solidFill>
              </a:rPr>
              <a:t>Select your photo and</a:t>
            </a:r>
            <a:r>
              <a:rPr lang="en-US" sz="1200" baseline="0" noProof="0" dirty="0">
                <a:solidFill>
                  <a:schemeClr val="tx1"/>
                </a:solidFill>
              </a:rPr>
              <a:t> insert</a:t>
            </a:r>
          </a:p>
          <a:p>
            <a:pPr lvl="0" algn="r"/>
            <a:endParaRPr lang="en-US" sz="1200" baseline="0" noProof="0" dirty="0">
              <a:solidFill>
                <a:schemeClr val="tx1"/>
              </a:solidFill>
            </a:endParaRPr>
          </a:p>
          <a:p>
            <a:pPr lvl="0" algn="r"/>
            <a:r>
              <a:rPr lang="en-US" sz="1200" baseline="0" noProof="0" dirty="0">
                <a:solidFill>
                  <a:schemeClr val="tx1"/>
                </a:solidFill>
              </a:rPr>
              <a:t>Resize photo if needed by cropping and sliding it </a:t>
            </a:r>
            <a:endParaRPr lang="en-US" sz="1200" noProof="0" dirty="0">
              <a:solidFill>
                <a:schemeClr val="tx1"/>
              </a:solidFill>
            </a:endParaRPr>
          </a:p>
          <a:p>
            <a:pPr algn="r"/>
            <a:endParaRPr lang="fr-FR" sz="1200" dirty="0">
              <a:solidFill>
                <a:schemeClr val="tx1"/>
              </a:solidFill>
            </a:endParaRPr>
          </a:p>
        </p:txBody>
      </p:sp>
      <p:sp>
        <p:nvSpPr>
          <p:cNvPr id="12" name="Footer Placeholder 1"/>
          <p:cNvSpPr>
            <a:spLocks noGrp="1"/>
          </p:cNvSpPr>
          <p:nvPr>
            <p:ph type="ftr" sz="quarter" idx="14"/>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dirty="0"/>
              <a:t>FY 2020 H2 OTC Virtual Town Hall Meeting</a:t>
            </a:r>
          </a:p>
        </p:txBody>
      </p:sp>
      <p:sp>
        <p:nvSpPr>
          <p:cNvPr id="14"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dirty="0"/>
              <a:t> – </a:t>
            </a:r>
          </a:p>
        </p:txBody>
      </p:sp>
    </p:spTree>
    <p:extLst>
      <p:ext uri="{BB962C8B-B14F-4D97-AF65-F5344CB8AC3E}">
        <p14:creationId xmlns:p14="http://schemas.microsoft.com/office/powerpoint/2010/main" val="418306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TEXT AND FOCUS WITH 1 LINE TITLE</a:t>
            </a:r>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Espace réservé du texte 4"/>
          <p:cNvSpPr>
            <a:spLocks noGrp="1"/>
          </p:cNvSpPr>
          <p:nvPr>
            <p:ph type="body" sz="quarter" idx="14"/>
          </p:nvPr>
        </p:nvSpPr>
        <p:spPr>
          <a:xfrm>
            <a:off x="592668" y="981076"/>
            <a:ext cx="3636433" cy="5165725"/>
          </a:xfrm>
          <a:solidFill>
            <a:schemeClr val="bg2"/>
          </a:solidFill>
        </p:spPr>
        <p:txBody>
          <a:bodyPr lIns="72000" rIns="108000" anchor="ctr" anchorCtr="0"/>
          <a:lstStyle>
            <a:lvl1pPr marL="0" indent="0" algn="r">
              <a:buNone/>
              <a:defRPr/>
            </a:lvl1pPr>
          </a:lstStyle>
          <a:p>
            <a:pPr lvl="0"/>
            <a:r>
              <a:rPr lang="en-US" noProof="0"/>
              <a:t>Click to edit Master text styles</a:t>
            </a:r>
          </a:p>
        </p:txBody>
      </p:sp>
      <p:sp>
        <p:nvSpPr>
          <p:cNvPr id="10" name="Footer Placeholder 1"/>
          <p:cNvSpPr>
            <a:spLocks noGrp="1"/>
          </p:cNvSpPr>
          <p:nvPr>
            <p:ph type="ftr" sz="quarter" idx="15"/>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dirty="0"/>
              <a:t>FY 2020 H2 OTC Virtual Town Hall Meeting</a:t>
            </a:r>
          </a:p>
        </p:txBody>
      </p:sp>
      <p:sp>
        <p:nvSpPr>
          <p:cNvPr id="12"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dirty="0"/>
              <a:t> – </a:t>
            </a:r>
          </a:p>
        </p:txBody>
      </p:sp>
    </p:spTree>
    <p:extLst>
      <p:ext uri="{BB962C8B-B14F-4D97-AF65-F5344CB8AC3E}">
        <p14:creationId xmlns:p14="http://schemas.microsoft.com/office/powerpoint/2010/main" val="331782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4" y="1115222"/>
            <a:ext cx="2637268" cy="847975"/>
          </a:xfrm>
          <a:prstGeom prst="rect">
            <a:avLst/>
          </a:prstGeom>
        </p:spPr>
      </p:pic>
      <p:sp>
        <p:nvSpPr>
          <p:cNvPr id="5" name="Titre 4"/>
          <p:cNvSpPr>
            <a:spLocks noGrp="1"/>
          </p:cNvSpPr>
          <p:nvPr>
            <p:ph type="title" hasCustomPrompt="1"/>
          </p:nvPr>
        </p:nvSpPr>
        <p:spPr bwMode="gray">
          <a:xfrm>
            <a:off x="565096" y="2613442"/>
            <a:ext cx="11040000" cy="553999"/>
          </a:xfrm>
          <a:noFill/>
        </p:spPr>
        <p:txBody>
          <a:bodyPr lIns="0" tIns="0" rIns="0" bIns="0">
            <a:spAutoFit/>
          </a:bodyPr>
          <a:lstStyle>
            <a:lvl1pPr>
              <a:defRPr sz="4000" b="1" baseline="0">
                <a:solidFill>
                  <a:schemeClr val="tx2"/>
                </a:solidFill>
              </a:defRPr>
            </a:lvl1pPr>
          </a:lstStyle>
          <a:p>
            <a:r>
              <a:rPr lang="en-US" noProof="0"/>
              <a:t>Title - Arial 40, Bold</a:t>
            </a:r>
          </a:p>
        </p:txBody>
      </p:sp>
      <p:sp>
        <p:nvSpPr>
          <p:cNvPr id="8" name="Espace réservé du texte 7"/>
          <p:cNvSpPr>
            <a:spLocks noGrp="1"/>
          </p:cNvSpPr>
          <p:nvPr>
            <p:ph type="body" sz="quarter" idx="11" hasCustomPrompt="1"/>
          </p:nvPr>
        </p:nvSpPr>
        <p:spPr bwMode="gray">
          <a:xfrm>
            <a:off x="596911" y="3716717"/>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386" indent="0">
              <a:buNone/>
              <a:defRPr lang="fr-FR" kern="1200" smtClean="0">
                <a:solidFill>
                  <a:schemeClr val="tx1"/>
                </a:solidFill>
                <a:latin typeface="Arial" charset="0"/>
                <a:ea typeface="+mn-ea"/>
                <a:cs typeface="+mn-cs"/>
              </a:defRPr>
            </a:lvl2pPr>
            <a:lvl3pPr marL="737736" indent="0">
              <a:buNone/>
              <a:defRPr lang="fr-FR" kern="1200" smtClean="0">
                <a:solidFill>
                  <a:schemeClr val="tx1"/>
                </a:solidFill>
                <a:latin typeface="Arial" charset="0"/>
                <a:ea typeface="+mn-ea"/>
                <a:cs typeface="+mn-cs"/>
              </a:defRPr>
            </a:lvl3pPr>
            <a:lvl4pPr marL="1191488" indent="0">
              <a:buNone/>
              <a:defRPr lang="fr-FR" kern="1200" smtClean="0">
                <a:solidFill>
                  <a:schemeClr val="tx1"/>
                </a:solidFill>
                <a:latin typeface="Arial" charset="0"/>
                <a:ea typeface="+mn-ea"/>
                <a:cs typeface="+mn-cs"/>
              </a:defRPr>
            </a:lvl4pPr>
            <a:lvl5pPr marL="1542111" indent="0">
              <a:buFont typeface="Arial" pitchFamily="34" charset="0"/>
              <a:buNone/>
              <a:defRPr lang="fr-FR" kern="1200">
                <a:solidFill>
                  <a:schemeClr val="tx1"/>
                </a:solidFill>
                <a:latin typeface="Arial" charset="0"/>
                <a:ea typeface="+mn-ea"/>
                <a:cs typeface="+mn-cs"/>
              </a:defRPr>
            </a:lvl5pPr>
          </a:lstStyle>
          <a:p>
            <a:r>
              <a:rPr lang="en-US" altLang="fr-FR" noProof="0"/>
              <a:t>Month</a:t>
            </a:r>
            <a:r>
              <a:rPr lang="en-US" altLang="fr-FR"/>
              <a:t> XX, 2012 (Arial 16)</a:t>
            </a:r>
          </a:p>
        </p:txBody>
      </p:sp>
      <p:sp>
        <p:nvSpPr>
          <p:cNvPr id="14" name="Rectangle 13"/>
          <p:cNvSpPr/>
          <p:nvPr userDrawn="1"/>
        </p:nvSpPr>
        <p:spPr>
          <a:xfrm>
            <a:off x="0" y="6642557"/>
            <a:ext cx="12192000" cy="215389"/>
          </a:xfrm>
          <a:prstGeom prst="rect">
            <a:avLst/>
          </a:prstGeom>
        </p:spPr>
        <p:txBody>
          <a:bodyPr wrap="square" lIns="91387" tIns="45693" rIns="91387" bIns="45693">
            <a:spAutoFit/>
          </a:bodyPr>
          <a:lstStyle/>
          <a:p>
            <a:pPr algn="ctr" defTabSz="913842" fontAlgn="base">
              <a:spcBef>
                <a:spcPct val="0"/>
              </a:spcBef>
              <a:spcAft>
                <a:spcPct val="0"/>
              </a:spcAft>
            </a:pPr>
            <a:r>
              <a:rPr lang="en-US" sz="800">
                <a:solidFill>
                  <a:srgbClr val="2A295C"/>
                </a:solidFill>
              </a:rPr>
              <a:t>Confidential and proprietary to Sodexo. Do not share or post without proper consent.</a:t>
            </a:r>
          </a:p>
        </p:txBody>
      </p:sp>
    </p:spTree>
    <p:extLst>
      <p:ext uri="{BB962C8B-B14F-4D97-AF65-F5344CB8AC3E}">
        <p14:creationId xmlns:p14="http://schemas.microsoft.com/office/powerpoint/2010/main" val="95287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9"/>
          </a:xfrm>
          <a:noFill/>
        </p:spPr>
        <p:txBody>
          <a:bodyPr lIns="0" tIns="0" rIns="0" bIns="0">
            <a:spAutoFit/>
          </a:bodyPr>
          <a:lstStyle>
            <a:lvl1pPr>
              <a:defRPr sz="4000" b="1" baseline="0">
                <a:solidFill>
                  <a:schemeClr val="bg1"/>
                </a:solidFill>
              </a:defRPr>
            </a:lvl1pPr>
          </a:lstStyle>
          <a:p>
            <a:r>
              <a:rPr lang="en-US" noProof="0"/>
              <a:t>Title – Arial 40, Bold</a:t>
            </a:r>
          </a:p>
        </p:txBody>
      </p:sp>
      <p:sp>
        <p:nvSpPr>
          <p:cNvPr id="8" name="Espace réservé du texte 7"/>
          <p:cNvSpPr>
            <a:spLocks noGrp="1"/>
          </p:cNvSpPr>
          <p:nvPr>
            <p:ph type="body" sz="quarter" idx="11" hasCustomPrompt="1"/>
          </p:nvPr>
        </p:nvSpPr>
        <p:spPr>
          <a:xfrm>
            <a:off x="596911" y="3719658"/>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386" indent="0">
              <a:buNone/>
              <a:defRPr lang="fr-FR" kern="1200" smtClean="0">
                <a:solidFill>
                  <a:schemeClr val="tx1"/>
                </a:solidFill>
                <a:latin typeface="Arial" charset="0"/>
                <a:ea typeface="+mn-ea"/>
                <a:cs typeface="+mn-cs"/>
              </a:defRPr>
            </a:lvl2pPr>
            <a:lvl3pPr marL="737736" indent="0">
              <a:buNone/>
              <a:defRPr lang="fr-FR" kern="1200" smtClean="0">
                <a:solidFill>
                  <a:schemeClr val="tx1"/>
                </a:solidFill>
                <a:latin typeface="Arial" charset="0"/>
                <a:ea typeface="+mn-ea"/>
                <a:cs typeface="+mn-cs"/>
              </a:defRPr>
            </a:lvl3pPr>
            <a:lvl4pPr marL="1191488" indent="0">
              <a:buNone/>
              <a:defRPr lang="fr-FR" kern="1200" smtClean="0">
                <a:solidFill>
                  <a:schemeClr val="tx1"/>
                </a:solidFill>
                <a:latin typeface="Arial" charset="0"/>
                <a:ea typeface="+mn-ea"/>
                <a:cs typeface="+mn-cs"/>
              </a:defRPr>
            </a:lvl4pPr>
            <a:lvl5pPr marL="1542111" indent="0">
              <a:buFont typeface="Arial" pitchFamily="34" charset="0"/>
              <a:buNone/>
              <a:defRPr lang="fr-FR" kern="1200">
                <a:solidFill>
                  <a:schemeClr val="tx1"/>
                </a:solidFill>
                <a:latin typeface="Arial" charset="0"/>
                <a:ea typeface="+mn-ea"/>
                <a:cs typeface="+mn-cs"/>
              </a:defRPr>
            </a:lvl5pPr>
          </a:lstStyle>
          <a:p>
            <a:r>
              <a:rPr lang="en-US" altLang="fr-FR" noProof="0"/>
              <a:t>Month XX, 2012 (Arial 16)</a:t>
            </a:r>
          </a:p>
          <a:p>
            <a:endParaRPr lang="en-US" altLang="fr-FR" noProof="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4" y="1115222"/>
            <a:ext cx="2637268" cy="847975"/>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9" y="6029326"/>
            <a:ext cx="772800" cy="467047"/>
          </a:xfrm>
          <a:prstGeom prst="rect">
            <a:avLst/>
          </a:prstGeom>
        </p:spPr>
      </p:pic>
      <p:sp>
        <p:nvSpPr>
          <p:cNvPr id="11" name="Rectangle 10"/>
          <p:cNvSpPr/>
          <p:nvPr userDrawn="1"/>
        </p:nvSpPr>
        <p:spPr>
          <a:xfrm>
            <a:off x="0" y="6642557"/>
            <a:ext cx="12192000" cy="215389"/>
          </a:xfrm>
          <a:prstGeom prst="rect">
            <a:avLst/>
          </a:prstGeom>
        </p:spPr>
        <p:txBody>
          <a:bodyPr wrap="square" lIns="91387" tIns="45693" rIns="91387" bIns="45693">
            <a:spAutoFit/>
          </a:bodyPr>
          <a:lstStyle/>
          <a:p>
            <a:pPr algn="ctr" defTabSz="913842" fontAlgn="base">
              <a:spcBef>
                <a:spcPct val="0"/>
              </a:spcBef>
              <a:spcAft>
                <a:spcPct val="0"/>
              </a:spcAft>
            </a:pPr>
            <a:r>
              <a:rPr lang="en-US" sz="800">
                <a:solidFill>
                  <a:srgbClr val="FFFFFF"/>
                </a:solidFill>
              </a:rPr>
              <a:t>Confidential and proprietary to Sodexo. Do not share or post without proper consent.</a:t>
            </a:r>
          </a:p>
        </p:txBody>
      </p:sp>
      <p:sp>
        <p:nvSpPr>
          <p:cNvPr id="9"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t>‹#›</a:t>
            </a:fld>
            <a:r>
              <a:rPr lang="en-US">
                <a:solidFill>
                  <a:srgbClr val="000000"/>
                </a:solidFill>
              </a:rPr>
              <a:t>  </a:t>
            </a:r>
          </a:p>
        </p:txBody>
      </p:sp>
    </p:spTree>
    <p:extLst>
      <p:ext uri="{BB962C8B-B14F-4D97-AF65-F5344CB8AC3E}">
        <p14:creationId xmlns:p14="http://schemas.microsoft.com/office/powerpoint/2010/main" val="359825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2_Title_only">
    <p:spTree>
      <p:nvGrpSpPr>
        <p:cNvPr id="1" name=""/>
        <p:cNvGrpSpPr/>
        <p:nvPr/>
      </p:nvGrpSpPr>
      <p:grpSpPr>
        <a:xfrm>
          <a:off x="0" y="0"/>
          <a:ext cx="0" cy="0"/>
          <a:chOff x="0" y="0"/>
          <a:chExt cx="0" cy="0"/>
        </a:xfrm>
      </p:grpSpPr>
      <p:sp>
        <p:nvSpPr>
          <p:cNvPr id="5"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eaLnBrk="0" hangingPunct="0">
                <a:lnSpc>
                  <a:spcPct val="90000"/>
                </a:lnSpc>
                <a:buClr>
                  <a:srgbClr val="FF3333"/>
                </a:buClr>
                <a:buSzPct val="120000"/>
                <a:tabLst>
                  <a:tab pos="1082013" algn="l"/>
                  <a:tab pos="1615090" algn="l"/>
                  <a:tab pos="2148165" algn="l"/>
                  <a:tab pos="8072276" algn="r"/>
                </a:tabLst>
              </a:pPr>
              <a:t>‹#›</a:t>
            </a:fld>
            <a:r>
              <a:rPr lang="en-US">
                <a:solidFill>
                  <a:srgbClr val="000000"/>
                </a:solidFill>
              </a:rPr>
              <a:t> </a:t>
            </a:r>
          </a:p>
        </p:txBody>
      </p:sp>
      <p:cxnSp>
        <p:nvCxnSpPr>
          <p:cNvPr id="4" name="Connecteur droit 3"/>
          <p:cNvCxnSpPr/>
          <p:nvPr userDrawn="1"/>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9"/>
          <p:cNvSpPr>
            <a:spLocks noGrp="1" noChangeArrowheads="1"/>
          </p:cNvSpPr>
          <p:nvPr>
            <p:ph type="title"/>
          </p:nvPr>
        </p:nvSpPr>
        <p:spPr bwMode="gray">
          <a:xfrm>
            <a:off x="596911" y="352426"/>
            <a:ext cx="10998200" cy="439581"/>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24</a:t>
            </a:r>
          </a:p>
        </p:txBody>
      </p:sp>
    </p:spTree>
    <p:extLst>
      <p:ext uri="{BB962C8B-B14F-4D97-AF65-F5344CB8AC3E}">
        <p14:creationId xmlns:p14="http://schemas.microsoft.com/office/powerpoint/2010/main" val="253603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type="titleOnly" preserve="1">
  <p:cSld name="Section Break">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815644" y="2596094"/>
            <a:ext cx="4560712" cy="439579"/>
          </a:xfrm>
          <a:noFill/>
          <a:ln>
            <a:noFill/>
          </a:ln>
          <a:effectLst/>
        </p:spPr>
        <p:txBody>
          <a:bodyPr vert="horz" wrap="square" lIns="107937" tIns="125925" rIns="71955" bIns="89947" numCol="1" anchor="t" anchorCtr="0" compatLnSpc="1">
            <a:prstTxWarp prst="textNoShape">
              <a:avLst/>
            </a:prstTxWarp>
            <a:spAutoFit/>
          </a:bodyPr>
          <a:lstStyle>
            <a:lvl1pPr algn="ctr">
              <a:defRPr lang="fr-FR" b="1" dirty="0">
                <a:solidFill>
                  <a:schemeClr val="tx2"/>
                </a:solidFill>
              </a:defRPr>
            </a:lvl1pPr>
          </a:lstStyle>
          <a:p>
            <a:pPr lvl="0"/>
            <a:r>
              <a:rPr lang="en-US" noProof="0"/>
              <a:t>TITLE – Arial 16, Bold</a:t>
            </a:r>
          </a:p>
        </p:txBody>
      </p:sp>
      <p:sp>
        <p:nvSpPr>
          <p:cNvPr id="5"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eaLnBrk="0" hangingPunct="0">
                <a:lnSpc>
                  <a:spcPct val="90000"/>
                </a:lnSpc>
                <a:buClr>
                  <a:srgbClr val="FF3333"/>
                </a:buClr>
                <a:buSzPct val="120000"/>
                <a:tabLst>
                  <a:tab pos="1082013" algn="l"/>
                  <a:tab pos="1615090" algn="l"/>
                  <a:tab pos="2148165" algn="l"/>
                  <a:tab pos="8072276" algn="r"/>
                </a:tabLst>
              </a:pPr>
              <a:t>‹#›</a:t>
            </a:fld>
            <a:r>
              <a:rPr lang="en-US">
                <a:solidFill>
                  <a:srgbClr val="000000"/>
                </a:solidFill>
              </a:rPr>
              <a:t> </a:t>
            </a:r>
          </a:p>
        </p:txBody>
      </p:sp>
      <p:pic>
        <p:nvPicPr>
          <p:cNvPr id="6"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cxnSp>
        <p:nvCxnSpPr>
          <p:cNvPr id="7" name="Connecteur droit 3"/>
          <p:cNvCxnSpPr/>
          <p:nvPr userDrawn="1"/>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238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439581"/>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4266" indent="0" algn="ctr">
              <a:buNone/>
              <a:defRPr>
                <a:solidFill>
                  <a:schemeClr val="tx1">
                    <a:tint val="75000"/>
                  </a:schemeClr>
                </a:solidFill>
              </a:defRPr>
            </a:lvl2pPr>
            <a:lvl3pPr marL="908532" indent="0" algn="ctr">
              <a:buNone/>
              <a:defRPr>
                <a:solidFill>
                  <a:schemeClr val="tx1">
                    <a:tint val="75000"/>
                  </a:schemeClr>
                </a:solidFill>
              </a:defRPr>
            </a:lvl3pPr>
            <a:lvl4pPr marL="1362807" indent="0" algn="ctr">
              <a:buNone/>
              <a:defRPr>
                <a:solidFill>
                  <a:schemeClr val="tx1">
                    <a:tint val="75000"/>
                  </a:schemeClr>
                </a:solidFill>
              </a:defRPr>
            </a:lvl4pPr>
            <a:lvl5pPr marL="1817067" indent="0" algn="ctr">
              <a:buNone/>
              <a:defRPr>
                <a:solidFill>
                  <a:schemeClr val="tx1">
                    <a:tint val="75000"/>
                  </a:schemeClr>
                </a:solidFill>
              </a:defRPr>
            </a:lvl5pPr>
            <a:lvl6pPr marL="2271323" indent="0" algn="ctr">
              <a:buNone/>
              <a:defRPr>
                <a:solidFill>
                  <a:schemeClr val="tx1">
                    <a:tint val="75000"/>
                  </a:schemeClr>
                </a:solidFill>
              </a:defRPr>
            </a:lvl6pPr>
            <a:lvl7pPr marL="2725603" indent="0" algn="ctr">
              <a:buNone/>
              <a:defRPr>
                <a:solidFill>
                  <a:schemeClr val="tx1">
                    <a:tint val="75000"/>
                  </a:schemeClr>
                </a:solidFill>
              </a:defRPr>
            </a:lvl7pPr>
            <a:lvl8pPr marL="3179861" indent="0" algn="ctr">
              <a:buNone/>
              <a:defRPr>
                <a:solidFill>
                  <a:schemeClr val="tx1">
                    <a:tint val="75000"/>
                  </a:schemeClr>
                </a:solidFill>
              </a:defRPr>
            </a:lvl8pPr>
            <a:lvl9pPr marL="363412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92"/>
            <a:ext cx="2844800" cy="365125"/>
          </a:xfrm>
          <a:prstGeom prst="rect">
            <a:avLst/>
          </a:prstGeom>
        </p:spPr>
        <p:txBody>
          <a:bodyPr lIns="90853" tIns="45424" rIns="90853" bIns="45424"/>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a:xfrm>
            <a:off x="4165607" y="6356392"/>
            <a:ext cx="3860800" cy="365125"/>
          </a:xfrm>
          <a:prstGeom prst="rect">
            <a:avLst/>
          </a:prstGeom>
        </p:spPr>
        <p:txBody>
          <a:bodyPr lIns="90853" tIns="45424" rIns="90853" bIns="45424"/>
          <a:lstStyle/>
          <a:p>
            <a:pPr fontAlgn="base">
              <a:spcBef>
                <a:spcPct val="0"/>
              </a:spcBef>
              <a:spcAft>
                <a:spcPct val="0"/>
              </a:spcAft>
            </a:pPr>
            <a:r>
              <a:rPr lang="en-US">
                <a:solidFill>
                  <a:srgbClr val="000000"/>
                </a:solidFill>
              </a:rPr>
              <a:t>CRS Workshop with Sodexo Tax</a:t>
            </a:r>
          </a:p>
        </p:txBody>
      </p:sp>
      <p:sp>
        <p:nvSpPr>
          <p:cNvPr id="6" name="Slide Number Placeholder 5"/>
          <p:cNvSpPr>
            <a:spLocks noGrp="1"/>
          </p:cNvSpPr>
          <p:nvPr>
            <p:ph type="sldNum" sz="quarter" idx="12"/>
          </p:nvPr>
        </p:nvSpPr>
        <p:spPr/>
        <p:txBody>
          <a:bodyPr/>
          <a:lstStyle/>
          <a:p>
            <a:fld id="{5C0FA240-5ECA-4C50-894A-4D20D878283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8710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Full Slide Image / Colour Layout">
    <p:spTree>
      <p:nvGrpSpPr>
        <p:cNvPr id="1" name=""/>
        <p:cNvGrpSpPr/>
        <p:nvPr/>
      </p:nvGrpSpPr>
      <p:grpSpPr>
        <a:xfrm>
          <a:off x="0" y="0"/>
          <a:ext cx="0" cy="0"/>
          <a:chOff x="0" y="0"/>
          <a:chExt cx="0" cy="0"/>
        </a:xfrm>
      </p:grpSpPr>
      <p:sp>
        <p:nvSpPr>
          <p:cNvPr id="10" name="Picture Placeholder 5"/>
          <p:cNvSpPr>
            <a:spLocks noGrp="1"/>
          </p:cNvSpPr>
          <p:nvPr>
            <p:ph type="pic" sz="quarter" idx="12" hasCustomPrompt="1"/>
          </p:nvPr>
        </p:nvSpPr>
        <p:spPr>
          <a:xfrm>
            <a:off x="0" y="0"/>
            <a:ext cx="12192000" cy="6858000"/>
          </a:xfrm>
          <a:solidFill>
            <a:schemeClr val="accent3">
              <a:lumMod val="20000"/>
              <a:lumOff val="80000"/>
            </a:schemeClr>
          </a:solidFill>
        </p:spPr>
        <p:txBody>
          <a:bodyPr anchor="ctr">
            <a:noAutofit/>
          </a:bodyPr>
          <a:lstStyle>
            <a:lvl1pPr marL="0" indent="0" algn="ctr">
              <a:spcBef>
                <a:spcPts val="0"/>
              </a:spcBef>
              <a:spcAft>
                <a:spcPts val="0"/>
              </a:spcAft>
              <a:buNone/>
              <a:defRPr sz="1733" baseline="0"/>
            </a:lvl1pPr>
          </a:lstStyle>
          <a:p>
            <a:r>
              <a:rPr lang="en-AU"/>
              <a:t>[Click the icon to choose your own image </a:t>
            </a:r>
            <a:br>
              <a:rPr lang="en-AU"/>
            </a:br>
            <a:r>
              <a:rPr lang="en-AU"/>
              <a:t>or select this placeholder to fill with a colour]</a:t>
            </a:r>
            <a:br>
              <a:rPr lang="en-AU"/>
            </a:br>
            <a:br>
              <a:rPr lang="en-AU"/>
            </a:br>
            <a:br>
              <a:rPr lang="en-AU"/>
            </a:br>
            <a:br>
              <a:rPr lang="en-AU"/>
            </a:br>
            <a:br>
              <a:rPr lang="en-AU"/>
            </a:br>
            <a:br>
              <a:rPr lang="en-AU"/>
            </a:br>
            <a:br>
              <a:rPr lang="en-AU"/>
            </a:br>
            <a:br>
              <a:rPr lang="en-AU"/>
            </a:br>
            <a:br>
              <a:rPr lang="en-AU"/>
            </a:br>
            <a:br>
              <a:rPr lang="en-AU"/>
            </a:br>
            <a:br>
              <a:rPr lang="en-AU"/>
            </a:br>
            <a:br>
              <a:rPr lang="en-AU"/>
            </a:br>
            <a:br>
              <a:rPr lang="en-AU"/>
            </a:br>
            <a:endParaRPr lang="en-AU"/>
          </a:p>
        </p:txBody>
      </p:sp>
    </p:spTree>
    <p:extLst>
      <p:ext uri="{BB962C8B-B14F-4D97-AF65-F5344CB8AC3E}">
        <p14:creationId xmlns:p14="http://schemas.microsoft.com/office/powerpoint/2010/main" val="238073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hasCustomPrompt="1"/>
          </p:nvPr>
        </p:nvSpPr>
        <p:spPr bwMode="ltGray">
          <a:xfrm>
            <a:off x="2743201" y="304802"/>
            <a:ext cx="8851899" cy="5803729"/>
          </a:xfrm>
          <a:noFill/>
          <a:ln>
            <a:solidFill>
              <a:srgbClr val="2A295C"/>
            </a:solidFill>
          </a:ln>
        </p:spPr>
        <p:txBody>
          <a:bodyPr lIns="72000" anchor="ctr" anchorCtr="0"/>
          <a:lstStyle>
            <a:lvl1pPr marL="457189" indent="-457189">
              <a:spcBef>
                <a:spcPts val="900"/>
              </a:spcBef>
              <a:spcAft>
                <a:spcPts val="900"/>
              </a:spcAft>
              <a:buClr>
                <a:schemeClr val="tx2"/>
              </a:buClr>
              <a:buSzPct val="100000"/>
              <a:buFont typeface="+mj-lt"/>
              <a:buAutoNum type="arabicPeriod"/>
              <a:defRPr sz="2400"/>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en-US" noProof="0"/>
              <a:t>Arial 24, Bold</a:t>
            </a:r>
          </a:p>
        </p:txBody>
      </p:sp>
      <p:sp>
        <p:nvSpPr>
          <p:cNvPr id="8" name="Rectangle 3"/>
          <p:cNvSpPr>
            <a:spLocks noChangeArrowheads="1"/>
          </p:cNvSpPr>
          <p:nvPr userDrawn="1"/>
        </p:nvSpPr>
        <p:spPr bwMode="auto">
          <a:xfrm>
            <a:off x="601134" y="304802"/>
            <a:ext cx="2040468" cy="5813425"/>
          </a:xfrm>
          <a:prstGeom prst="rect">
            <a:avLst/>
          </a:prstGeom>
          <a:solidFill>
            <a:srgbClr val="D3D0C9"/>
          </a:solidFill>
          <a:ln>
            <a:solidFill>
              <a:srgbClr val="2A295C"/>
            </a:solidFill>
          </a:ln>
          <a:effectLst/>
        </p:spPr>
        <p:txBody>
          <a:bodyPr vert="wordArtVert" lIns="0" rIns="72000" anchor="ctr"/>
          <a:lstStyle/>
          <a:p>
            <a:pPr algn="ctr"/>
            <a:r>
              <a:rPr lang="en-US" sz="5400" baseline="0" noProof="0">
                <a:solidFill>
                  <a:srgbClr val="2A295C"/>
                </a:solidFill>
              </a:rPr>
              <a:t>AGENDA</a:t>
            </a:r>
          </a:p>
        </p:txBody>
      </p:sp>
      <p:sp>
        <p:nvSpPr>
          <p:cNvPr id="7"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CRS Workshop with Sodexo Tax</a:t>
            </a:r>
          </a:p>
        </p:txBody>
      </p:sp>
    </p:spTree>
    <p:extLst>
      <p:ext uri="{BB962C8B-B14F-4D97-AF65-F5344CB8AC3E}">
        <p14:creationId xmlns:p14="http://schemas.microsoft.com/office/powerpoint/2010/main" val="92663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2" y="352425"/>
            <a:ext cx="7035799" cy="5803731"/>
          </a:xfrm>
          <a:noFill/>
          <a:ln>
            <a:solidFill>
              <a:srgbClr val="2A295C"/>
            </a:solidFill>
          </a:ln>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48" algn="l"/>
                <a:tab pos="1616034" algn="l"/>
                <a:tab pos="2149421" algn="l"/>
                <a:tab pos="8076998" algn="r"/>
              </a:tabLst>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1" y="352425"/>
            <a:ext cx="3873269" cy="5803731"/>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377" latinLnBrk="0">
              <a:lnSpc>
                <a:spcPct val="100000"/>
              </a:lnSpc>
              <a:spcBef>
                <a:spcPct val="0"/>
              </a:spcBef>
              <a:spcAft>
                <a:spcPct val="0"/>
              </a:spcAft>
              <a:buClrTx/>
              <a:buSzTx/>
              <a:buFontTx/>
              <a:buNone/>
              <a:tabLst/>
            </a:pPr>
            <a:r>
              <a:rPr lang="en-US" noProof="0"/>
              <a:t>Click to edit Master text styles</a:t>
            </a:r>
          </a:p>
        </p:txBody>
      </p:sp>
      <p:sp>
        <p:nvSpPr>
          <p:cNvPr id="7" name="Footer Placeholder 12"/>
          <p:cNvSpPr>
            <a:spLocks noGrp="1"/>
          </p:cNvSpPr>
          <p:nvPr>
            <p:ph type="ftr" sz="quarter" idx="15"/>
          </p:nvPr>
        </p:nvSpPr>
        <p:spPr>
          <a:xfrm>
            <a:off x="914400" y="6324600"/>
            <a:ext cx="8160000" cy="317720"/>
          </a:xfrm>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CRS Workshop with Sodexo Tax</a:t>
            </a:r>
          </a:p>
        </p:txBody>
      </p:sp>
    </p:spTree>
    <p:extLst>
      <p:ext uri="{BB962C8B-B14F-4D97-AF65-F5344CB8AC3E}">
        <p14:creationId xmlns:p14="http://schemas.microsoft.com/office/powerpoint/2010/main" val="79761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 Picture">
    <p:spTree>
      <p:nvGrpSpPr>
        <p:cNvPr id="1" name=""/>
        <p:cNvGrpSpPr/>
        <p:nvPr/>
      </p:nvGrpSpPr>
      <p:grpSpPr>
        <a:xfrm>
          <a:off x="0" y="0"/>
          <a:ext cx="0" cy="0"/>
          <a:chOff x="0" y="0"/>
          <a:chExt cx="0" cy="0"/>
        </a:xfrm>
      </p:grpSpPr>
      <p:sp>
        <p:nvSpPr>
          <p:cNvPr id="10" name="Picture Placeholder 8"/>
          <p:cNvSpPr>
            <a:spLocks noGrp="1"/>
          </p:cNvSpPr>
          <p:nvPr>
            <p:ph type="pic" sz="quarter" idx="16" hasCustomPrompt="1"/>
          </p:nvPr>
        </p:nvSpPr>
        <p:spPr>
          <a:xfrm>
            <a:off x="630769" y="1625599"/>
            <a:ext cx="3507316"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1" name="Picture Placeholder 8"/>
          <p:cNvSpPr>
            <a:spLocks noGrp="1"/>
          </p:cNvSpPr>
          <p:nvPr>
            <p:ph type="pic" sz="quarter" idx="17" hasCustomPrompt="1"/>
          </p:nvPr>
        </p:nvSpPr>
        <p:spPr>
          <a:xfrm>
            <a:off x="630769" y="4114026"/>
            <a:ext cx="3507315" cy="2244441"/>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9" name="Picture Placeholder 8"/>
          <p:cNvSpPr>
            <a:spLocks noGrp="1"/>
          </p:cNvSpPr>
          <p:nvPr>
            <p:ph type="pic" sz="quarter" idx="18" hasCustomPrompt="1"/>
          </p:nvPr>
        </p:nvSpPr>
        <p:spPr>
          <a:xfrm>
            <a:off x="4343401" y="1625599"/>
            <a:ext cx="3509432"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2" name="Picture Placeholder 8"/>
          <p:cNvSpPr>
            <a:spLocks noGrp="1"/>
          </p:cNvSpPr>
          <p:nvPr>
            <p:ph type="pic" sz="quarter" idx="19" hasCustomPrompt="1"/>
          </p:nvPr>
        </p:nvSpPr>
        <p:spPr>
          <a:xfrm>
            <a:off x="4343402" y="4114025"/>
            <a:ext cx="3509431" cy="2256000"/>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3" name="Picture Placeholder 8"/>
          <p:cNvSpPr>
            <a:spLocks noGrp="1"/>
          </p:cNvSpPr>
          <p:nvPr>
            <p:ph type="pic" sz="quarter" idx="20" hasCustomPrompt="1"/>
          </p:nvPr>
        </p:nvSpPr>
        <p:spPr>
          <a:xfrm>
            <a:off x="8053917" y="1625598"/>
            <a:ext cx="3508783" cy="2256369"/>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4" name="Picture Placeholder 8"/>
          <p:cNvSpPr>
            <a:spLocks noGrp="1"/>
          </p:cNvSpPr>
          <p:nvPr>
            <p:ph type="pic" sz="quarter" idx="21" hasCustomPrompt="1"/>
          </p:nvPr>
        </p:nvSpPr>
        <p:spPr>
          <a:xfrm>
            <a:off x="8053917" y="4114025"/>
            <a:ext cx="3508783" cy="2256000"/>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22"/>
          </p:nvPr>
        </p:nvSpPr>
        <p:spPr/>
        <p:txBody>
          <a:bodyPr/>
          <a:lstStyle/>
          <a:p>
            <a:r>
              <a:rPr lang="en-US" noProof="0"/>
              <a:t>Month 00, YYYY - Title of presentation</a:t>
            </a:r>
          </a:p>
        </p:txBody>
      </p:sp>
      <p:sp>
        <p:nvSpPr>
          <p:cNvPr id="4" name="Slide Number Placeholder 3"/>
          <p:cNvSpPr>
            <a:spLocks noGrp="1"/>
          </p:cNvSpPr>
          <p:nvPr>
            <p:ph type="sldNum" sz="quarter" idx="23"/>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90689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5"/>
            <a:ext cx="10939200" cy="439581"/>
          </a:xfrm>
        </p:spPr>
        <p:txBody>
          <a:bodyPr/>
          <a:lstStyle/>
          <a:p>
            <a:r>
              <a:rPr lang="fr-FR"/>
              <a:t>Modifiez le style du titre</a:t>
            </a:r>
            <a:endParaRPr lang="en-AU"/>
          </a:p>
        </p:txBody>
      </p:sp>
      <p:sp>
        <p:nvSpPr>
          <p:cNvPr id="3" name="Footer Placeholder 2"/>
          <p:cNvSpPr>
            <a:spLocks noGrp="1"/>
          </p:cNvSpPr>
          <p:nvPr>
            <p:ph type="ftr" sz="quarter" idx="10"/>
          </p:nvPr>
        </p:nvSpPr>
        <p:spPr/>
        <p:txBody>
          <a:bodyPr/>
          <a:lstStyle/>
          <a:p>
            <a:r>
              <a:rPr lang="en-US"/>
              <a:t>CRS Workshop with Sodexo Tax</a:t>
            </a:r>
            <a:endParaRPr lang="en-AU"/>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a:p>
        </p:txBody>
      </p:sp>
      <p:sp>
        <p:nvSpPr>
          <p:cNvPr id="5" name="Date Placeholder 4"/>
          <p:cNvSpPr>
            <a:spLocks noGrp="1"/>
          </p:cNvSpPr>
          <p:nvPr>
            <p:ph type="dt" sz="half" idx="12"/>
          </p:nvPr>
        </p:nvSpPr>
        <p:spPr/>
        <p:txBody>
          <a:bodyPr/>
          <a:lstStyle/>
          <a:p>
            <a:endParaRPr lang="en-AU"/>
          </a:p>
        </p:txBody>
      </p:sp>
      <p:sp>
        <p:nvSpPr>
          <p:cNvPr id="7" name="Content Placeholder 6"/>
          <p:cNvSpPr>
            <a:spLocks noGrp="1"/>
          </p:cNvSpPr>
          <p:nvPr>
            <p:ph sz="quarter" idx="13"/>
          </p:nvPr>
        </p:nvSpPr>
        <p:spPr>
          <a:xfrm>
            <a:off x="628800" y="1583270"/>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Tree>
    <p:extLst>
      <p:ext uri="{BB962C8B-B14F-4D97-AF65-F5344CB8AC3E}">
        <p14:creationId xmlns:p14="http://schemas.microsoft.com/office/powerpoint/2010/main" val="182638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291.xml><?xml version="1.0" encoding="utf-8"?>
<p:sldLayout xmlns:a="http://schemas.openxmlformats.org/drawingml/2006/main" xmlns:r="http://schemas.openxmlformats.org/officeDocument/2006/relationships" xmlns:p="http://schemas.openxmlformats.org/presentationml/2006/main">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35" indent="-266693">
              <a:buClr>
                <a:schemeClr val="accent1"/>
              </a:buClr>
              <a:tabLst>
                <a:tab pos="1616034" algn="l"/>
                <a:tab pos="2330392" algn="l"/>
                <a:tab pos="8076998" algn="r"/>
              </a:tabLst>
              <a:defRPr b="0">
                <a:solidFill>
                  <a:schemeClr val="tx2"/>
                </a:solidFill>
              </a:defRPr>
            </a:lvl2pPr>
            <a:lvl3pPr marL="896916" indent="-176209">
              <a:buClr>
                <a:schemeClr val="bg2"/>
              </a:buClr>
              <a:tabLst>
                <a:tab pos="1082648" algn="l"/>
                <a:tab pos="2149421" algn="l"/>
                <a:tab pos="8076998" algn="r"/>
              </a:tabLst>
              <a:defRPr>
                <a:solidFill>
                  <a:schemeClr val="tx1"/>
                </a:solidFill>
              </a:defRPr>
            </a:lvl3pPr>
            <a:lvl4pPr marL="1616034" indent="-179384">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8"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CRS Workshop with Sodexo Tax</a:t>
            </a:r>
          </a:p>
        </p:txBody>
      </p:sp>
    </p:spTree>
    <p:extLst>
      <p:ext uri="{BB962C8B-B14F-4D97-AF65-F5344CB8AC3E}">
        <p14:creationId xmlns:p14="http://schemas.microsoft.com/office/powerpoint/2010/main" val="228834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userDrawn="1">
  <p:cSld name="2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3" y="352429"/>
            <a:ext cx="7035799" cy="5803729"/>
          </a:xfrm>
          <a:solidFill>
            <a:schemeClr val="bg2"/>
          </a:solidFill>
        </p:spPr>
        <p:txBody>
          <a:bodyPr lIns="72000" anchor="ctr" anchorCtr="0"/>
          <a:lstStyle>
            <a:lvl1pPr marL="457189" indent="-457189">
              <a:spcBef>
                <a:spcPts val="900"/>
              </a:spcBef>
              <a:spcAft>
                <a:spcPts val="900"/>
              </a:spcAft>
              <a:buClr>
                <a:schemeClr val="tx2"/>
              </a:buClr>
              <a:buSzPct val="100000"/>
              <a:buFont typeface="+mj-lt"/>
              <a:buAutoNum type="arabicPeriod"/>
              <a:defRPr sz="2400"/>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fr-FR"/>
              <a:t>Modifiez les styles du texte du masque</a:t>
            </a:r>
          </a:p>
        </p:txBody>
      </p:sp>
      <p:sp>
        <p:nvSpPr>
          <p:cNvPr id="8" name="Rectangle 3"/>
          <p:cNvSpPr>
            <a:spLocks noChangeArrowheads="1"/>
          </p:cNvSpPr>
          <p:nvPr userDrawn="1"/>
        </p:nvSpPr>
        <p:spPr bwMode="auto">
          <a:xfrm>
            <a:off x="601132" y="352429"/>
            <a:ext cx="3873600" cy="5813425"/>
          </a:xfrm>
          <a:prstGeom prst="rect">
            <a:avLst/>
          </a:prstGeom>
          <a:solidFill>
            <a:schemeClr val="tx2"/>
          </a:solidFill>
          <a:ln>
            <a:noFill/>
          </a:ln>
          <a:effectLst/>
        </p:spPr>
        <p:txBody>
          <a:bodyPr vert="wordArtVert" lIns="0" rIns="72000" anchor="ctr"/>
          <a:lstStyle/>
          <a:p>
            <a:pPr algn="ctr"/>
            <a:r>
              <a:rPr lang="fr-FR" sz="5400">
                <a:solidFill>
                  <a:schemeClr val="bg1"/>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CRS Workshop with Sodexo Tax</a:t>
            </a:r>
          </a:p>
        </p:txBody>
      </p:sp>
    </p:spTree>
    <p:extLst>
      <p:ext uri="{BB962C8B-B14F-4D97-AF65-F5344CB8AC3E}">
        <p14:creationId xmlns:p14="http://schemas.microsoft.com/office/powerpoint/2010/main" val="253169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userDrawn="1">
  <p:cSld name="3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3" y="352425"/>
            <a:ext cx="7035799" cy="5803731"/>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48" algn="l"/>
                <a:tab pos="1616034" algn="l"/>
                <a:tab pos="2149421" algn="l"/>
                <a:tab pos="8076998" algn="r"/>
              </a:tabLst>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fr-FR"/>
              <a:t>Modifiez les styles du texte du masque</a:t>
            </a:r>
          </a:p>
          <a:p>
            <a:pPr lvl="1"/>
            <a:r>
              <a:rPr lang="fr-FR"/>
              <a:t>Deuxième niveau</a:t>
            </a:r>
          </a:p>
        </p:txBody>
      </p:sp>
      <p:sp>
        <p:nvSpPr>
          <p:cNvPr id="8" name="Espace réservé du texte 5"/>
          <p:cNvSpPr>
            <a:spLocks noGrp="1"/>
          </p:cNvSpPr>
          <p:nvPr>
            <p:ph type="body" sz="quarter" idx="14"/>
          </p:nvPr>
        </p:nvSpPr>
        <p:spPr bwMode="ltGray">
          <a:xfrm>
            <a:off x="590551" y="352425"/>
            <a:ext cx="3873269" cy="5803731"/>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377" latinLnBrk="0">
              <a:lnSpc>
                <a:spcPct val="100000"/>
              </a:lnSpc>
              <a:spcBef>
                <a:spcPct val="0"/>
              </a:spcBef>
              <a:spcAft>
                <a:spcPct val="0"/>
              </a:spcAft>
              <a:buClrTx/>
              <a:buSzTx/>
              <a:buFontTx/>
              <a:buNone/>
              <a:tabLst/>
            </a:pPr>
            <a:r>
              <a:rPr lang="fr-FR"/>
              <a:t>Modifiez les styles du texte du masque</a:t>
            </a:r>
          </a:p>
        </p:txBody>
      </p:sp>
      <p:sp>
        <p:nvSpPr>
          <p:cNvPr id="2" name="Espace réservé du pied de page 1"/>
          <p:cNvSpPr>
            <a:spLocks noGrp="1"/>
          </p:cNvSpPr>
          <p:nvPr>
            <p:ph type="ftr" sz="quarter" idx="15"/>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CRS Workshop with Sodexo Tax</a:t>
            </a:r>
          </a:p>
        </p:txBody>
      </p:sp>
    </p:spTree>
    <p:extLst>
      <p:ext uri="{BB962C8B-B14F-4D97-AF65-F5344CB8AC3E}">
        <p14:creationId xmlns:p14="http://schemas.microsoft.com/office/powerpoint/2010/main" val="26507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userDrawn="1">
  <p:cSld name="1_Title, Subtitle, 3texts, 3 Content">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628800" y="1584000"/>
            <a:ext cx="3509285"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8" name="Text Placeholder 8"/>
          <p:cNvSpPr>
            <a:spLocks noGrp="1"/>
          </p:cNvSpPr>
          <p:nvPr>
            <p:ph type="body" sz="quarter" idx="15" hasCustomPrompt="1"/>
          </p:nvPr>
        </p:nvSpPr>
        <p:spPr>
          <a:xfrm>
            <a:off x="628800" y="946153"/>
            <a:ext cx="10939200" cy="370615"/>
          </a:xfrm>
        </p:spPr>
        <p:txBody>
          <a:bodyPr>
            <a:noAutofit/>
          </a:bodyPr>
          <a:lstStyle>
            <a:lvl1pPr marL="0" indent="0">
              <a:buNone/>
              <a:defRPr sz="2400" b="1">
                <a:solidFill>
                  <a:schemeClr val="tx2"/>
                </a:solidFill>
              </a:defRPr>
            </a:lvl1pPr>
          </a:lstStyle>
          <a:p>
            <a:pPr lvl="0"/>
            <a:r>
              <a:rPr lang="en-US" noProof="0"/>
              <a:t>[Subtitle]</a:t>
            </a:r>
          </a:p>
        </p:txBody>
      </p:sp>
      <p:sp>
        <p:nvSpPr>
          <p:cNvPr id="12" name="Title 1"/>
          <p:cNvSpPr>
            <a:spLocks noGrp="1"/>
          </p:cNvSpPr>
          <p:nvPr>
            <p:ph type="title"/>
          </p:nvPr>
        </p:nvSpPr>
        <p:spPr>
          <a:xfrm>
            <a:off x="628799" y="404665"/>
            <a:ext cx="10939200" cy="439581"/>
          </a:xfrm>
        </p:spPr>
        <p:txBody>
          <a:bodyPr/>
          <a:lstStyle/>
          <a:p>
            <a:r>
              <a:rPr lang="fr-FR" noProof="0"/>
              <a:t>Modifiez le style du titre</a:t>
            </a:r>
            <a:endParaRPr lang="en-US" noProof="0"/>
          </a:p>
        </p:txBody>
      </p:sp>
      <p:sp>
        <p:nvSpPr>
          <p:cNvPr id="9" name="Content Placeholder 6"/>
          <p:cNvSpPr>
            <a:spLocks noGrp="1"/>
          </p:cNvSpPr>
          <p:nvPr>
            <p:ph sz="quarter" idx="16" hasCustomPrompt="1"/>
          </p:nvPr>
        </p:nvSpPr>
        <p:spPr>
          <a:xfrm>
            <a:off x="4339989"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10" name="Content Placeholder 6"/>
          <p:cNvSpPr>
            <a:spLocks noGrp="1"/>
          </p:cNvSpPr>
          <p:nvPr>
            <p:ph sz="quarter" idx="17" hasCustomPrompt="1"/>
          </p:nvPr>
        </p:nvSpPr>
        <p:spPr>
          <a:xfrm>
            <a:off x="8058152"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2" name="Footer Placeholder 1"/>
          <p:cNvSpPr>
            <a:spLocks noGrp="1"/>
          </p:cNvSpPr>
          <p:nvPr>
            <p:ph type="ftr" sz="quarter" idx="18"/>
          </p:nvPr>
        </p:nvSpPr>
        <p:spPr/>
        <p:txBody>
          <a:bodyPr/>
          <a:lstStyle/>
          <a:p>
            <a:r>
              <a:rPr lang="en-US" noProof="0"/>
              <a:t>CRS Workshop with Sodexo Tax</a:t>
            </a:r>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a:p>
        </p:txBody>
      </p:sp>
      <p:sp>
        <p:nvSpPr>
          <p:cNvPr id="11" name="Content Placeholder 9"/>
          <p:cNvSpPr>
            <a:spLocks noGrp="1"/>
          </p:cNvSpPr>
          <p:nvPr>
            <p:ph sz="quarter" idx="20" hasCustomPrompt="1"/>
          </p:nvPr>
        </p:nvSpPr>
        <p:spPr>
          <a:xfrm>
            <a:off x="628799" y="2852936"/>
            <a:ext cx="3505880"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3" name="Content Placeholder 9"/>
          <p:cNvSpPr>
            <a:spLocks noGrp="1"/>
          </p:cNvSpPr>
          <p:nvPr>
            <p:ph sz="quarter" idx="21" hasCustomPrompt="1"/>
          </p:nvPr>
        </p:nvSpPr>
        <p:spPr>
          <a:xfrm>
            <a:off x="4346715" y="2852936"/>
            <a:ext cx="349618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4" name="Content Placeholder 9"/>
          <p:cNvSpPr>
            <a:spLocks noGrp="1"/>
          </p:cNvSpPr>
          <p:nvPr>
            <p:ph sz="quarter" idx="22" hasCustomPrompt="1"/>
          </p:nvPr>
        </p:nvSpPr>
        <p:spPr>
          <a:xfrm>
            <a:off x="8067926" y="2852936"/>
            <a:ext cx="349902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Tree>
    <p:extLst>
      <p:ext uri="{BB962C8B-B14F-4D97-AF65-F5344CB8AC3E}">
        <p14:creationId xmlns:p14="http://schemas.microsoft.com/office/powerpoint/2010/main" val="93181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userDrawn="1">
  <p:cSld name="Contents/Agenda">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4C1FA8-EA6C-46F8-BA3D-93BE25D4941C}"/>
              </a:ext>
            </a:extLst>
          </p:cNvPr>
          <p:cNvSpPr>
            <a:spLocks noGrp="1"/>
          </p:cNvSpPr>
          <p:nvPr>
            <p:ph type="title"/>
          </p:nvPr>
        </p:nvSpPr>
        <p:spPr>
          <a:xfrm>
            <a:off x="623584" y="404664"/>
            <a:ext cx="10944000" cy="576000"/>
          </a:xfrm>
        </p:spPr>
        <p:txBody>
          <a:bodyPr>
            <a:noAutofit/>
          </a:bodyPr>
          <a:lstStyle>
            <a:lvl1pPr>
              <a:defRPr sz="4200"/>
            </a:lvl1pPr>
          </a:lstStyle>
          <a:p>
            <a:r>
              <a:rPr lang="en-US"/>
              <a:t>Click to edit Master title style</a:t>
            </a:r>
            <a:endParaRPr lang="en-GB"/>
          </a:p>
        </p:txBody>
      </p:sp>
      <p:sp>
        <p:nvSpPr>
          <p:cNvPr id="7" name="Text Placeholder 6"/>
          <p:cNvSpPr>
            <a:spLocks noGrp="1"/>
          </p:cNvSpPr>
          <p:nvPr>
            <p:ph type="body" sz="quarter" idx="10" hasCustomPrompt="1"/>
          </p:nvPr>
        </p:nvSpPr>
        <p:spPr>
          <a:xfrm>
            <a:off x="624001" y="1557000"/>
            <a:ext cx="5760000" cy="4824000"/>
          </a:xfrm>
          <a:solidFill>
            <a:schemeClr val="accent1"/>
          </a:solidFill>
        </p:spPr>
        <p:txBody>
          <a:bodyPr lIns="309600" tIns="309600" rIns="309600" bIns="309600" anchor="t">
            <a:noAutofit/>
          </a:bodyPr>
          <a:lstStyle>
            <a:lvl1pPr marL="457167" indent="-457167" algn="l">
              <a:lnSpc>
                <a:spcPct val="100000"/>
              </a:lnSpc>
              <a:spcBef>
                <a:spcPts val="600"/>
              </a:spcBef>
              <a:spcAft>
                <a:spcPts val="0"/>
              </a:spcAft>
              <a:buClr>
                <a:schemeClr val="bg1"/>
              </a:buClr>
              <a:buFont typeface="+mj-lt"/>
              <a:buAutoNum type="arabicPeriod"/>
              <a:defRPr sz="2400" b="0" cap="none" baseline="0">
                <a:solidFill>
                  <a:schemeClr val="bg1"/>
                </a:solidFill>
              </a:defRPr>
            </a:lvl1pPr>
          </a:lstStyle>
          <a:p>
            <a:pPr lvl="0"/>
            <a:r>
              <a:rPr lang="en-US" noProof="0"/>
              <a:t>[Chapters]</a:t>
            </a:r>
          </a:p>
        </p:txBody>
      </p:sp>
    </p:spTree>
    <p:extLst>
      <p:ext uri="{BB962C8B-B14F-4D97-AF65-F5344CB8AC3E}">
        <p14:creationId xmlns:p14="http://schemas.microsoft.com/office/powerpoint/2010/main" val="46226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4" y="1115222"/>
            <a:ext cx="2637268" cy="847975"/>
          </a:xfrm>
          <a:prstGeom prst="rect">
            <a:avLst/>
          </a:prstGeom>
        </p:spPr>
      </p:pic>
      <p:sp>
        <p:nvSpPr>
          <p:cNvPr id="5" name="Titre 4"/>
          <p:cNvSpPr>
            <a:spLocks noGrp="1"/>
          </p:cNvSpPr>
          <p:nvPr>
            <p:ph type="title" hasCustomPrompt="1"/>
          </p:nvPr>
        </p:nvSpPr>
        <p:spPr bwMode="gray">
          <a:xfrm>
            <a:off x="565096" y="2613442"/>
            <a:ext cx="11040000" cy="553999"/>
          </a:xfrm>
          <a:noFill/>
        </p:spPr>
        <p:txBody>
          <a:bodyPr lIns="0" tIns="0" rIns="0" bIns="0">
            <a:spAutoFit/>
          </a:bodyPr>
          <a:lstStyle>
            <a:lvl1pPr>
              <a:defRPr sz="4000" b="1" baseline="0">
                <a:solidFill>
                  <a:schemeClr val="tx2"/>
                </a:solidFill>
              </a:defRPr>
            </a:lvl1pPr>
          </a:lstStyle>
          <a:p>
            <a:r>
              <a:rPr lang="en-US" noProof="0"/>
              <a:t>Title - Arial 40, Bold</a:t>
            </a:r>
          </a:p>
        </p:txBody>
      </p:sp>
      <p:sp>
        <p:nvSpPr>
          <p:cNvPr id="8" name="Espace réservé du texte 7"/>
          <p:cNvSpPr>
            <a:spLocks noGrp="1"/>
          </p:cNvSpPr>
          <p:nvPr>
            <p:ph type="body" sz="quarter" idx="11" hasCustomPrompt="1"/>
          </p:nvPr>
        </p:nvSpPr>
        <p:spPr bwMode="gray">
          <a:xfrm>
            <a:off x="596911" y="3716717"/>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386" indent="0">
              <a:buNone/>
              <a:defRPr lang="fr-FR" kern="1200" smtClean="0">
                <a:solidFill>
                  <a:schemeClr val="tx1"/>
                </a:solidFill>
                <a:latin typeface="Arial" charset="0"/>
                <a:ea typeface="+mn-ea"/>
                <a:cs typeface="+mn-cs"/>
              </a:defRPr>
            </a:lvl2pPr>
            <a:lvl3pPr marL="737736" indent="0">
              <a:buNone/>
              <a:defRPr lang="fr-FR" kern="1200" smtClean="0">
                <a:solidFill>
                  <a:schemeClr val="tx1"/>
                </a:solidFill>
                <a:latin typeface="Arial" charset="0"/>
                <a:ea typeface="+mn-ea"/>
                <a:cs typeface="+mn-cs"/>
              </a:defRPr>
            </a:lvl3pPr>
            <a:lvl4pPr marL="1191488" indent="0">
              <a:buNone/>
              <a:defRPr lang="fr-FR" kern="1200" smtClean="0">
                <a:solidFill>
                  <a:schemeClr val="tx1"/>
                </a:solidFill>
                <a:latin typeface="Arial" charset="0"/>
                <a:ea typeface="+mn-ea"/>
                <a:cs typeface="+mn-cs"/>
              </a:defRPr>
            </a:lvl4pPr>
            <a:lvl5pPr marL="1542111" indent="0">
              <a:buFont typeface="Arial" pitchFamily="34" charset="0"/>
              <a:buNone/>
              <a:defRPr lang="fr-FR" kern="1200">
                <a:solidFill>
                  <a:schemeClr val="tx1"/>
                </a:solidFill>
                <a:latin typeface="Arial" charset="0"/>
                <a:ea typeface="+mn-ea"/>
                <a:cs typeface="+mn-cs"/>
              </a:defRPr>
            </a:lvl5pPr>
          </a:lstStyle>
          <a:p>
            <a:r>
              <a:rPr lang="en-US" altLang="fr-FR" noProof="0"/>
              <a:t>Month</a:t>
            </a:r>
            <a:r>
              <a:rPr lang="en-US" altLang="fr-FR"/>
              <a:t> XX, 2012 (Arial 16)</a:t>
            </a:r>
          </a:p>
        </p:txBody>
      </p:sp>
      <p:sp>
        <p:nvSpPr>
          <p:cNvPr id="14" name="Rectangle 13"/>
          <p:cNvSpPr/>
          <p:nvPr userDrawn="1"/>
        </p:nvSpPr>
        <p:spPr>
          <a:xfrm>
            <a:off x="0" y="6642557"/>
            <a:ext cx="12192000" cy="215389"/>
          </a:xfrm>
          <a:prstGeom prst="rect">
            <a:avLst/>
          </a:prstGeom>
        </p:spPr>
        <p:txBody>
          <a:bodyPr wrap="square" lIns="91387" tIns="45693" rIns="91387" bIns="45693">
            <a:spAutoFit/>
          </a:bodyPr>
          <a:lstStyle/>
          <a:p>
            <a:pPr algn="ctr" defTabSz="913842" fontAlgn="base">
              <a:spcBef>
                <a:spcPct val="0"/>
              </a:spcBef>
              <a:spcAft>
                <a:spcPct val="0"/>
              </a:spcAft>
            </a:pPr>
            <a:r>
              <a:rPr lang="en-US" sz="800">
                <a:solidFill>
                  <a:srgbClr val="2A295C"/>
                </a:solidFill>
              </a:rPr>
              <a:t>Confidential and proprietary to Sodexo. Do not share or post without proper consent.</a:t>
            </a:r>
          </a:p>
        </p:txBody>
      </p:sp>
    </p:spTree>
    <p:extLst>
      <p:ext uri="{BB962C8B-B14F-4D97-AF65-F5344CB8AC3E}">
        <p14:creationId xmlns:p14="http://schemas.microsoft.com/office/powerpoint/2010/main" val="83726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9"/>
          </a:xfrm>
          <a:noFill/>
        </p:spPr>
        <p:txBody>
          <a:bodyPr lIns="0" tIns="0" rIns="0" bIns="0">
            <a:spAutoFit/>
          </a:bodyPr>
          <a:lstStyle>
            <a:lvl1pPr>
              <a:defRPr sz="4000" b="1" baseline="0">
                <a:solidFill>
                  <a:schemeClr val="bg1"/>
                </a:solidFill>
              </a:defRPr>
            </a:lvl1pPr>
          </a:lstStyle>
          <a:p>
            <a:r>
              <a:rPr lang="en-US" noProof="0"/>
              <a:t>Title – Arial 40, Bold</a:t>
            </a:r>
          </a:p>
        </p:txBody>
      </p:sp>
      <p:sp>
        <p:nvSpPr>
          <p:cNvPr id="8" name="Espace réservé du texte 7"/>
          <p:cNvSpPr>
            <a:spLocks noGrp="1"/>
          </p:cNvSpPr>
          <p:nvPr>
            <p:ph type="body" sz="quarter" idx="11" hasCustomPrompt="1"/>
          </p:nvPr>
        </p:nvSpPr>
        <p:spPr>
          <a:xfrm>
            <a:off x="596911" y="3719658"/>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386" indent="0">
              <a:buNone/>
              <a:defRPr lang="fr-FR" kern="1200" smtClean="0">
                <a:solidFill>
                  <a:schemeClr val="tx1"/>
                </a:solidFill>
                <a:latin typeface="Arial" charset="0"/>
                <a:ea typeface="+mn-ea"/>
                <a:cs typeface="+mn-cs"/>
              </a:defRPr>
            </a:lvl2pPr>
            <a:lvl3pPr marL="737736" indent="0">
              <a:buNone/>
              <a:defRPr lang="fr-FR" kern="1200" smtClean="0">
                <a:solidFill>
                  <a:schemeClr val="tx1"/>
                </a:solidFill>
                <a:latin typeface="Arial" charset="0"/>
                <a:ea typeface="+mn-ea"/>
                <a:cs typeface="+mn-cs"/>
              </a:defRPr>
            </a:lvl3pPr>
            <a:lvl4pPr marL="1191488" indent="0">
              <a:buNone/>
              <a:defRPr lang="fr-FR" kern="1200" smtClean="0">
                <a:solidFill>
                  <a:schemeClr val="tx1"/>
                </a:solidFill>
                <a:latin typeface="Arial" charset="0"/>
                <a:ea typeface="+mn-ea"/>
                <a:cs typeface="+mn-cs"/>
              </a:defRPr>
            </a:lvl4pPr>
            <a:lvl5pPr marL="1542111" indent="0">
              <a:buFont typeface="Arial" pitchFamily="34" charset="0"/>
              <a:buNone/>
              <a:defRPr lang="fr-FR" kern="1200">
                <a:solidFill>
                  <a:schemeClr val="tx1"/>
                </a:solidFill>
                <a:latin typeface="Arial" charset="0"/>
                <a:ea typeface="+mn-ea"/>
                <a:cs typeface="+mn-cs"/>
              </a:defRPr>
            </a:lvl5pPr>
          </a:lstStyle>
          <a:p>
            <a:r>
              <a:rPr lang="en-US" altLang="fr-FR" noProof="0"/>
              <a:t>Month XX, 2012 (Arial 16)</a:t>
            </a:r>
          </a:p>
          <a:p>
            <a:endParaRPr lang="en-US" altLang="fr-FR" noProof="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4" y="1115222"/>
            <a:ext cx="2637268" cy="847975"/>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9" y="6029326"/>
            <a:ext cx="772800" cy="467047"/>
          </a:xfrm>
          <a:prstGeom prst="rect">
            <a:avLst/>
          </a:prstGeom>
        </p:spPr>
      </p:pic>
      <p:sp>
        <p:nvSpPr>
          <p:cNvPr id="11" name="Rectangle 10"/>
          <p:cNvSpPr/>
          <p:nvPr userDrawn="1"/>
        </p:nvSpPr>
        <p:spPr>
          <a:xfrm>
            <a:off x="0" y="6642557"/>
            <a:ext cx="12192000" cy="215389"/>
          </a:xfrm>
          <a:prstGeom prst="rect">
            <a:avLst/>
          </a:prstGeom>
        </p:spPr>
        <p:txBody>
          <a:bodyPr wrap="square" lIns="91387" tIns="45693" rIns="91387" bIns="45693">
            <a:spAutoFit/>
          </a:bodyPr>
          <a:lstStyle/>
          <a:p>
            <a:pPr algn="ctr" defTabSz="913842" fontAlgn="base">
              <a:spcBef>
                <a:spcPct val="0"/>
              </a:spcBef>
              <a:spcAft>
                <a:spcPct val="0"/>
              </a:spcAft>
            </a:pPr>
            <a:r>
              <a:rPr lang="en-US" sz="800">
                <a:solidFill>
                  <a:srgbClr val="FFFFFF"/>
                </a:solidFill>
              </a:rPr>
              <a:t>Confidential and proprietary to Sodexo. Do not share or post without proper consent.</a:t>
            </a:r>
          </a:p>
        </p:txBody>
      </p:sp>
      <p:sp>
        <p:nvSpPr>
          <p:cNvPr id="9"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t>‹#›</a:t>
            </a:fld>
            <a:r>
              <a:rPr lang="en-US">
                <a:solidFill>
                  <a:srgbClr val="000000"/>
                </a:solidFill>
              </a:rPr>
              <a:t>  </a:t>
            </a:r>
          </a:p>
        </p:txBody>
      </p:sp>
    </p:spTree>
    <p:extLst>
      <p:ext uri="{BB962C8B-B14F-4D97-AF65-F5344CB8AC3E}">
        <p14:creationId xmlns:p14="http://schemas.microsoft.com/office/powerpoint/2010/main" val="175928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2_Title_only">
    <p:spTree>
      <p:nvGrpSpPr>
        <p:cNvPr id="1" name=""/>
        <p:cNvGrpSpPr/>
        <p:nvPr/>
      </p:nvGrpSpPr>
      <p:grpSpPr>
        <a:xfrm>
          <a:off x="0" y="0"/>
          <a:ext cx="0" cy="0"/>
          <a:chOff x="0" y="0"/>
          <a:chExt cx="0" cy="0"/>
        </a:xfrm>
      </p:grpSpPr>
      <p:sp>
        <p:nvSpPr>
          <p:cNvPr id="5"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eaLnBrk="0" hangingPunct="0">
                <a:lnSpc>
                  <a:spcPct val="90000"/>
                </a:lnSpc>
                <a:buClr>
                  <a:srgbClr val="FF3333"/>
                </a:buClr>
                <a:buSzPct val="120000"/>
                <a:tabLst>
                  <a:tab pos="1082013" algn="l"/>
                  <a:tab pos="1615090" algn="l"/>
                  <a:tab pos="2148165" algn="l"/>
                  <a:tab pos="8072276" algn="r"/>
                </a:tabLst>
              </a:pPr>
              <a:t>‹#›</a:t>
            </a:fld>
            <a:r>
              <a:rPr lang="en-US">
                <a:solidFill>
                  <a:srgbClr val="000000"/>
                </a:solidFill>
              </a:rPr>
              <a:t> </a:t>
            </a:r>
          </a:p>
        </p:txBody>
      </p:sp>
      <p:cxnSp>
        <p:nvCxnSpPr>
          <p:cNvPr id="4" name="Connecteur droit 3"/>
          <p:cNvCxnSpPr/>
          <p:nvPr userDrawn="1"/>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9"/>
          <p:cNvSpPr>
            <a:spLocks noGrp="1" noChangeArrowheads="1"/>
          </p:cNvSpPr>
          <p:nvPr>
            <p:ph type="title"/>
          </p:nvPr>
        </p:nvSpPr>
        <p:spPr bwMode="gray">
          <a:xfrm>
            <a:off x="596911" y="352426"/>
            <a:ext cx="10998200" cy="439581"/>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24</a:t>
            </a:r>
          </a:p>
        </p:txBody>
      </p:sp>
    </p:spTree>
    <p:extLst>
      <p:ext uri="{BB962C8B-B14F-4D97-AF65-F5344CB8AC3E}">
        <p14:creationId xmlns:p14="http://schemas.microsoft.com/office/powerpoint/2010/main" val="238419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type="titleOnly" preserve="1">
  <p:cSld name="Section Break">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815644" y="2596094"/>
            <a:ext cx="4560712" cy="439579"/>
          </a:xfrm>
          <a:noFill/>
          <a:ln>
            <a:noFill/>
          </a:ln>
          <a:effectLst/>
        </p:spPr>
        <p:txBody>
          <a:bodyPr vert="horz" wrap="square" lIns="107937" tIns="125925" rIns="71955" bIns="89947" numCol="1" anchor="t" anchorCtr="0" compatLnSpc="1">
            <a:prstTxWarp prst="textNoShape">
              <a:avLst/>
            </a:prstTxWarp>
            <a:spAutoFit/>
          </a:bodyPr>
          <a:lstStyle>
            <a:lvl1pPr algn="ctr">
              <a:defRPr lang="fr-FR" b="1" dirty="0">
                <a:solidFill>
                  <a:schemeClr val="tx2"/>
                </a:solidFill>
              </a:defRPr>
            </a:lvl1pPr>
          </a:lstStyle>
          <a:p>
            <a:pPr lvl="0"/>
            <a:r>
              <a:rPr lang="en-US" noProof="0"/>
              <a:t>TITLE – Arial 16, Bold</a:t>
            </a:r>
          </a:p>
        </p:txBody>
      </p:sp>
      <p:sp>
        <p:nvSpPr>
          <p:cNvPr id="5"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eaLnBrk="0" hangingPunct="0">
                <a:lnSpc>
                  <a:spcPct val="90000"/>
                </a:lnSpc>
                <a:buClr>
                  <a:srgbClr val="FF3333"/>
                </a:buClr>
                <a:buSzPct val="120000"/>
                <a:tabLst>
                  <a:tab pos="1082013" algn="l"/>
                  <a:tab pos="1615090" algn="l"/>
                  <a:tab pos="2148165" algn="l"/>
                  <a:tab pos="8072276" algn="r"/>
                </a:tabLst>
              </a:pPr>
              <a:t>‹#›</a:t>
            </a:fld>
            <a:r>
              <a:rPr lang="en-US">
                <a:solidFill>
                  <a:srgbClr val="000000"/>
                </a:solidFill>
              </a:rPr>
              <a:t> </a:t>
            </a:r>
          </a:p>
        </p:txBody>
      </p:sp>
      <p:pic>
        <p:nvPicPr>
          <p:cNvPr id="6"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cxnSp>
        <p:nvCxnSpPr>
          <p:cNvPr id="7" name="Connecteur droit 3"/>
          <p:cNvCxnSpPr/>
          <p:nvPr userDrawn="1"/>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3482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o-brand Option 2">
    <p:bg>
      <p:bgPr>
        <a:solidFill>
          <a:srgbClr val="D3D0C9"/>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633600" y="6945600"/>
            <a:ext cx="4790400" cy="152381"/>
          </a:xfrm>
        </p:spPr>
        <p:txBody>
          <a:bodyPr/>
          <a:lstStyle/>
          <a:p>
            <a:r>
              <a:rPr lang="en-GB"/>
              <a:t>Month 00, </a:t>
            </a:r>
            <a:r>
              <a:rPr lang="en-US" noProof="0"/>
              <a:t>YYYY</a:t>
            </a:r>
            <a:r>
              <a:rPr lang="en-GB"/>
              <a:t> - Title of presentation</a:t>
            </a:r>
            <a:endParaRPr lang="en-AU"/>
          </a:p>
        </p:txBody>
      </p:sp>
      <p:sp>
        <p:nvSpPr>
          <p:cNvPr id="8" name="Slide Number Placeholder 7"/>
          <p:cNvSpPr>
            <a:spLocks noGrp="1"/>
          </p:cNvSpPr>
          <p:nvPr>
            <p:ph type="sldNum" sz="quarter" idx="11"/>
          </p:nvPr>
        </p:nvSpPr>
        <p:spPr>
          <a:xfrm>
            <a:off x="113373" y="6945600"/>
            <a:ext cx="314195" cy="153600"/>
          </a:xfrm>
        </p:spPr>
        <p:txBody>
          <a:bodyPr/>
          <a:lstStyle/>
          <a:p>
            <a:fld id="{E917DE0E-AFB1-41FD-BC35-27DB61CA125F}" type="slidenum">
              <a:rPr lang="en-AU" smtClean="0"/>
              <a:pPr/>
              <a:t>‹#›</a:t>
            </a:fld>
            <a:endParaRPr lang="en-AU"/>
          </a:p>
        </p:txBody>
      </p:sp>
      <p:pic>
        <p:nvPicPr>
          <p:cNvPr id="10" name="Image 3" descr="C:\Users\catherine.huon.ext\Documents\4_1_1_presentations_Powerpoint\Format 16_9.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3405" r="4780"/>
          <a:stretch>
            <a:fillRect/>
          </a:stretch>
        </p:blipFill>
        <p:spPr bwMode="auto">
          <a:xfrm>
            <a:off x="-678" y="500675"/>
            <a:ext cx="1219335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60001" y="936000"/>
            <a:ext cx="1963601" cy="841811"/>
          </a:xfrm>
          <a:prstGeom prst="rect">
            <a:avLst/>
          </a:prstGeom>
        </p:spPr>
      </p:pic>
      <p:sp>
        <p:nvSpPr>
          <p:cNvPr id="17" name="Text Placeholder 16"/>
          <p:cNvSpPr>
            <a:spLocks noGrp="1"/>
          </p:cNvSpPr>
          <p:nvPr>
            <p:ph type="body" sz="quarter" idx="12" hasCustomPrompt="1"/>
          </p:nvPr>
        </p:nvSpPr>
        <p:spPr>
          <a:xfrm>
            <a:off x="6203951" y="3653368"/>
            <a:ext cx="5776383" cy="2029881"/>
          </a:xfrm>
          <a:solidFill>
            <a:srgbClr val="FF0000"/>
          </a:solidFill>
        </p:spPr>
        <p:txBody>
          <a:bodyPr lIns="133200" tIns="72000" rIns="133200" bIns="72000">
            <a:noAutofit/>
          </a:bodyPr>
          <a:lstStyle>
            <a:lvl1pPr marL="0" indent="0" algn="r">
              <a:spcBef>
                <a:spcPts val="0"/>
              </a:spcBef>
              <a:spcAft>
                <a:spcPts val="2933"/>
              </a:spcAft>
              <a:buNone/>
              <a:defRPr sz="4000" b="1">
                <a:solidFill>
                  <a:schemeClr val="bg1"/>
                </a:solidFill>
              </a:defRPr>
            </a:lvl1pPr>
            <a:lvl2pPr marL="0" indent="0" algn="r">
              <a:spcBef>
                <a:spcPts val="0"/>
              </a:spcBef>
              <a:buNone/>
              <a:defRPr sz="2400" b="0">
                <a:solidFill>
                  <a:schemeClr val="bg1"/>
                </a:solidFill>
              </a:defRPr>
            </a:lvl2pPr>
            <a:lvl3pPr marL="0" indent="0" algn="r">
              <a:spcBef>
                <a:spcPts val="1067"/>
              </a:spcBef>
              <a:buNone/>
              <a:tabLst/>
              <a:defRPr sz="1867" b="0">
                <a:solidFill>
                  <a:schemeClr val="bg1"/>
                </a:solidFill>
              </a:defRPr>
            </a:lvl3pPr>
            <a:lvl4pPr marL="1344" indent="0" algn="r">
              <a:buFont typeface="Arial" panose="020B0604020202020204" pitchFamily="34" charset="0"/>
              <a:buNone/>
              <a:defRPr sz="4000" b="0">
                <a:solidFill>
                  <a:schemeClr val="bg1"/>
                </a:solidFill>
              </a:defRPr>
            </a:lvl4pPr>
            <a:lvl5pPr marL="0" indent="0" algn="r">
              <a:buFont typeface="Arial" panose="020B0604020202020204" pitchFamily="34" charset="0"/>
              <a:buNone/>
              <a:defRPr sz="4000" b="0">
                <a:solidFill>
                  <a:schemeClr val="bg1"/>
                </a:solidFill>
              </a:defRPr>
            </a:lvl5pPr>
          </a:lstStyle>
          <a:p>
            <a:pPr lvl="0"/>
            <a:r>
              <a:rPr lang="en-US"/>
              <a:t>[Title]</a:t>
            </a:r>
          </a:p>
          <a:p>
            <a:pPr lvl="1"/>
            <a:r>
              <a:rPr lang="en-US"/>
              <a:t>[Subtitle]</a:t>
            </a:r>
          </a:p>
          <a:p>
            <a:pPr lvl="2"/>
            <a:r>
              <a:rPr lang="en-US"/>
              <a:t>[Date]</a:t>
            </a:r>
          </a:p>
        </p:txBody>
      </p:sp>
      <p:sp>
        <p:nvSpPr>
          <p:cNvPr id="11" name="TextBox 10"/>
          <p:cNvSpPr txBox="1"/>
          <p:nvPr userDrawn="1"/>
        </p:nvSpPr>
        <p:spPr>
          <a:xfrm>
            <a:off x="9234985" y="2087509"/>
            <a:ext cx="2745348" cy="461665"/>
          </a:xfrm>
          <a:prstGeom prst="rect">
            <a:avLst/>
          </a:prstGeom>
          <a:solidFill>
            <a:schemeClr val="bg1"/>
          </a:solidFill>
        </p:spPr>
        <p:txBody>
          <a:bodyPr wrap="square" rtlCol="0">
            <a:spAutoFit/>
          </a:bodyPr>
          <a:lstStyle/>
          <a:p>
            <a:endParaRPr lang="en-AU" sz="2400"/>
          </a:p>
        </p:txBody>
      </p:sp>
      <p:sp>
        <p:nvSpPr>
          <p:cNvPr id="13" name="TextBox 12"/>
          <p:cNvSpPr txBox="1"/>
          <p:nvPr userDrawn="1"/>
        </p:nvSpPr>
        <p:spPr>
          <a:xfrm>
            <a:off x="9936427" y="2177399"/>
            <a:ext cx="1860549" cy="164212"/>
          </a:xfrm>
          <a:prstGeom prst="rect">
            <a:avLst/>
          </a:prstGeom>
          <a:noFill/>
        </p:spPr>
        <p:txBody>
          <a:bodyPr wrap="square" lIns="0" tIns="0" rIns="0" bIns="0" rtlCol="0">
            <a:spAutoFit/>
          </a:bodyPr>
          <a:lstStyle/>
          <a:p>
            <a:pPr algn="r"/>
            <a:r>
              <a:rPr lang="en-US" sz="1067" b="1">
                <a:solidFill>
                  <a:schemeClr val="tx2"/>
                </a:solidFill>
              </a:rPr>
              <a:t>In partnership with:</a:t>
            </a:r>
            <a:endParaRPr lang="en-AU" sz="1067" b="1">
              <a:solidFill>
                <a:schemeClr val="tx2"/>
              </a:solidFill>
            </a:endParaRPr>
          </a:p>
        </p:txBody>
      </p:sp>
    </p:spTree>
    <p:extLst>
      <p:ext uri="{BB962C8B-B14F-4D97-AF65-F5344CB8AC3E}">
        <p14:creationId xmlns:p14="http://schemas.microsoft.com/office/powerpoint/2010/main" val="196229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10" name="Picture Placeholder 8"/>
          <p:cNvSpPr>
            <a:spLocks noGrp="1"/>
          </p:cNvSpPr>
          <p:nvPr>
            <p:ph type="pic" sz="quarter" idx="16" hasCustomPrompt="1"/>
          </p:nvPr>
        </p:nvSpPr>
        <p:spPr>
          <a:xfrm>
            <a:off x="628800" y="1625601"/>
            <a:ext cx="10939200" cy="4732865"/>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7"/>
          </p:nvPr>
        </p:nvSpPr>
        <p:spPr/>
        <p:txBody>
          <a:bodyPr/>
          <a:lstStyle/>
          <a:p>
            <a:r>
              <a:rPr lang="en-US" noProof="0"/>
              <a:t>Month 00, YYYY - Title of presentation</a:t>
            </a:r>
          </a:p>
        </p:txBody>
      </p:sp>
      <p:sp>
        <p:nvSpPr>
          <p:cNvPr id="4" name="Slide Number Placeholder 3"/>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40753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2" y="352425"/>
            <a:ext cx="7035799" cy="5803731"/>
          </a:xfrm>
          <a:noFill/>
          <a:ln>
            <a:solidFill>
              <a:srgbClr val="2A295C"/>
            </a:solidFill>
          </a:ln>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48" algn="l"/>
                <a:tab pos="1616034" algn="l"/>
                <a:tab pos="2149421" algn="l"/>
                <a:tab pos="8076998" algn="r"/>
              </a:tabLst>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1" y="352425"/>
            <a:ext cx="3873269" cy="5803731"/>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377" latinLnBrk="0">
              <a:lnSpc>
                <a:spcPct val="100000"/>
              </a:lnSpc>
              <a:spcBef>
                <a:spcPct val="0"/>
              </a:spcBef>
              <a:spcAft>
                <a:spcPct val="0"/>
              </a:spcAft>
              <a:buClrTx/>
              <a:buSzTx/>
              <a:buFontTx/>
              <a:buNone/>
              <a:tabLst/>
            </a:pPr>
            <a:r>
              <a:rPr lang="en-US" noProof="0"/>
              <a:t>Click to edit Master text styles</a:t>
            </a:r>
          </a:p>
        </p:txBody>
      </p:sp>
      <p:sp>
        <p:nvSpPr>
          <p:cNvPr id="7" name="Footer Placeholder 12"/>
          <p:cNvSpPr>
            <a:spLocks noGrp="1"/>
          </p:cNvSpPr>
          <p:nvPr>
            <p:ph type="ftr" sz="quarter" idx="15"/>
          </p:nvPr>
        </p:nvSpPr>
        <p:spPr>
          <a:xfrm>
            <a:off x="914400" y="6324600"/>
            <a:ext cx="8160000" cy="317720"/>
          </a:xfrm>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January 2022 - CRS Orientation</a:t>
            </a:r>
          </a:p>
        </p:txBody>
      </p:sp>
    </p:spTree>
    <p:extLst>
      <p:ext uri="{BB962C8B-B14F-4D97-AF65-F5344CB8AC3E}">
        <p14:creationId xmlns:p14="http://schemas.microsoft.com/office/powerpoint/2010/main" val="239563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5"/>
            <a:ext cx="10939200" cy="439581"/>
          </a:xfrm>
        </p:spPr>
        <p:txBody>
          <a:bodyPr/>
          <a:lstStyle/>
          <a:p>
            <a:r>
              <a:rPr lang="fr-FR"/>
              <a:t>Modifiez le style du titre</a:t>
            </a:r>
            <a:endParaRPr lang="en-AU"/>
          </a:p>
        </p:txBody>
      </p:sp>
      <p:sp>
        <p:nvSpPr>
          <p:cNvPr id="3" name="Footer Placeholder 2"/>
          <p:cNvSpPr>
            <a:spLocks noGrp="1"/>
          </p:cNvSpPr>
          <p:nvPr>
            <p:ph type="ftr" sz="quarter" idx="10"/>
          </p:nvPr>
        </p:nvSpPr>
        <p:spPr/>
        <p:txBody>
          <a:bodyPr/>
          <a:lstStyle/>
          <a:p>
            <a:r>
              <a:rPr lang="fr-FR"/>
              <a:t>January 2022 - CRS Orientation</a:t>
            </a:r>
            <a:endParaRPr lang="en-AU"/>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a:p>
        </p:txBody>
      </p:sp>
      <p:sp>
        <p:nvSpPr>
          <p:cNvPr id="5" name="Date Placeholder 4"/>
          <p:cNvSpPr>
            <a:spLocks noGrp="1"/>
          </p:cNvSpPr>
          <p:nvPr>
            <p:ph type="dt" sz="half" idx="12"/>
          </p:nvPr>
        </p:nvSpPr>
        <p:spPr/>
        <p:txBody>
          <a:bodyPr/>
          <a:lstStyle/>
          <a:p>
            <a:endParaRPr lang="en-AU"/>
          </a:p>
        </p:txBody>
      </p:sp>
      <p:sp>
        <p:nvSpPr>
          <p:cNvPr id="7" name="Content Placeholder 6"/>
          <p:cNvSpPr>
            <a:spLocks noGrp="1"/>
          </p:cNvSpPr>
          <p:nvPr>
            <p:ph sz="quarter" idx="13"/>
          </p:nvPr>
        </p:nvSpPr>
        <p:spPr>
          <a:xfrm>
            <a:off x="628800" y="1583270"/>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Tree>
    <p:extLst>
      <p:ext uri="{BB962C8B-B14F-4D97-AF65-F5344CB8AC3E}">
        <p14:creationId xmlns:p14="http://schemas.microsoft.com/office/powerpoint/2010/main" val="349064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302.xml><?xml version="1.0" encoding="utf-8"?>
<p:sldLayout xmlns:a="http://schemas.openxmlformats.org/drawingml/2006/main" xmlns:r="http://schemas.openxmlformats.org/officeDocument/2006/relationships" xmlns:p="http://schemas.openxmlformats.org/presentationml/2006/main" userDrawn="1">
  <p:cSld name="2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3" y="352429"/>
            <a:ext cx="7035799" cy="5803729"/>
          </a:xfrm>
          <a:solidFill>
            <a:schemeClr val="bg2"/>
          </a:solidFill>
        </p:spPr>
        <p:txBody>
          <a:bodyPr lIns="72000" anchor="ctr" anchorCtr="0"/>
          <a:lstStyle>
            <a:lvl1pPr marL="457189" indent="-457189">
              <a:spcBef>
                <a:spcPts val="900"/>
              </a:spcBef>
              <a:spcAft>
                <a:spcPts val="900"/>
              </a:spcAft>
              <a:buClr>
                <a:schemeClr val="tx2"/>
              </a:buClr>
              <a:buSzPct val="100000"/>
              <a:buFont typeface="+mj-lt"/>
              <a:buAutoNum type="arabicPeriod"/>
              <a:defRPr sz="2400"/>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fr-FR"/>
              <a:t>Modifiez les styles du texte du masque</a:t>
            </a:r>
          </a:p>
        </p:txBody>
      </p:sp>
      <p:sp>
        <p:nvSpPr>
          <p:cNvPr id="8" name="Rectangle 3"/>
          <p:cNvSpPr>
            <a:spLocks noChangeArrowheads="1"/>
          </p:cNvSpPr>
          <p:nvPr userDrawn="1"/>
        </p:nvSpPr>
        <p:spPr bwMode="auto">
          <a:xfrm>
            <a:off x="601132" y="352429"/>
            <a:ext cx="3873600" cy="5813425"/>
          </a:xfrm>
          <a:prstGeom prst="rect">
            <a:avLst/>
          </a:prstGeom>
          <a:solidFill>
            <a:schemeClr val="tx2"/>
          </a:solidFill>
          <a:ln>
            <a:noFill/>
          </a:ln>
          <a:effectLst/>
        </p:spPr>
        <p:txBody>
          <a:bodyPr vert="wordArtVert" lIns="0" rIns="72000" anchor="ctr"/>
          <a:lstStyle/>
          <a:p>
            <a:pPr algn="ctr"/>
            <a:r>
              <a:rPr lang="fr-FR" sz="5400">
                <a:solidFill>
                  <a:schemeClr val="bg1"/>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January 2022 - CRS Orientation</a:t>
            </a:r>
          </a:p>
        </p:txBody>
      </p:sp>
    </p:spTree>
    <p:extLst>
      <p:ext uri="{BB962C8B-B14F-4D97-AF65-F5344CB8AC3E}">
        <p14:creationId xmlns:p14="http://schemas.microsoft.com/office/powerpoint/2010/main" val="404198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userDrawn="1">
  <p:cSld name="3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3" y="352425"/>
            <a:ext cx="7035799" cy="5803731"/>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48" algn="l"/>
                <a:tab pos="1616034" algn="l"/>
                <a:tab pos="2149421" algn="l"/>
                <a:tab pos="8076998" algn="r"/>
              </a:tabLst>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fr-FR"/>
              <a:t>Modifiez les styles du texte du masque</a:t>
            </a:r>
          </a:p>
          <a:p>
            <a:pPr lvl="1"/>
            <a:r>
              <a:rPr lang="fr-FR"/>
              <a:t>Deuxième niveau</a:t>
            </a:r>
          </a:p>
        </p:txBody>
      </p:sp>
      <p:sp>
        <p:nvSpPr>
          <p:cNvPr id="8" name="Espace réservé du texte 5"/>
          <p:cNvSpPr>
            <a:spLocks noGrp="1"/>
          </p:cNvSpPr>
          <p:nvPr>
            <p:ph type="body" sz="quarter" idx="14"/>
          </p:nvPr>
        </p:nvSpPr>
        <p:spPr bwMode="ltGray">
          <a:xfrm>
            <a:off x="590551" y="352425"/>
            <a:ext cx="3873269" cy="5803731"/>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377" latinLnBrk="0">
              <a:lnSpc>
                <a:spcPct val="100000"/>
              </a:lnSpc>
              <a:spcBef>
                <a:spcPct val="0"/>
              </a:spcBef>
              <a:spcAft>
                <a:spcPct val="0"/>
              </a:spcAft>
              <a:buClrTx/>
              <a:buSzTx/>
              <a:buFontTx/>
              <a:buNone/>
              <a:tabLst/>
            </a:pPr>
            <a:r>
              <a:rPr lang="fr-FR"/>
              <a:t>Modifiez les styles du texte du masque</a:t>
            </a:r>
          </a:p>
        </p:txBody>
      </p:sp>
      <p:sp>
        <p:nvSpPr>
          <p:cNvPr id="2" name="Espace réservé du pied de page 1"/>
          <p:cNvSpPr>
            <a:spLocks noGrp="1"/>
          </p:cNvSpPr>
          <p:nvPr>
            <p:ph type="ftr" sz="quarter" idx="15"/>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January 2022 - CRS Orientation</a:t>
            </a:r>
          </a:p>
        </p:txBody>
      </p:sp>
    </p:spTree>
    <p:extLst>
      <p:ext uri="{BB962C8B-B14F-4D97-AF65-F5344CB8AC3E}">
        <p14:creationId xmlns:p14="http://schemas.microsoft.com/office/powerpoint/2010/main" val="135559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userDrawn="1">
  <p:cSld name="1_Title, Subtitle, 3texts, 3 Content">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628800" y="1584000"/>
            <a:ext cx="3509285"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8" name="Text Placeholder 8"/>
          <p:cNvSpPr>
            <a:spLocks noGrp="1"/>
          </p:cNvSpPr>
          <p:nvPr>
            <p:ph type="body" sz="quarter" idx="15" hasCustomPrompt="1"/>
          </p:nvPr>
        </p:nvSpPr>
        <p:spPr>
          <a:xfrm>
            <a:off x="628800" y="946153"/>
            <a:ext cx="10939200" cy="370615"/>
          </a:xfrm>
        </p:spPr>
        <p:txBody>
          <a:bodyPr>
            <a:noAutofit/>
          </a:bodyPr>
          <a:lstStyle>
            <a:lvl1pPr marL="0" indent="0">
              <a:buNone/>
              <a:defRPr sz="2400" b="1">
                <a:solidFill>
                  <a:schemeClr val="tx2"/>
                </a:solidFill>
              </a:defRPr>
            </a:lvl1pPr>
          </a:lstStyle>
          <a:p>
            <a:pPr lvl="0"/>
            <a:r>
              <a:rPr lang="en-US" noProof="0"/>
              <a:t>[Subtitle]</a:t>
            </a:r>
          </a:p>
        </p:txBody>
      </p:sp>
      <p:sp>
        <p:nvSpPr>
          <p:cNvPr id="12" name="Title 1"/>
          <p:cNvSpPr>
            <a:spLocks noGrp="1"/>
          </p:cNvSpPr>
          <p:nvPr>
            <p:ph type="title"/>
          </p:nvPr>
        </p:nvSpPr>
        <p:spPr>
          <a:xfrm>
            <a:off x="628799" y="404665"/>
            <a:ext cx="10939200" cy="439581"/>
          </a:xfrm>
        </p:spPr>
        <p:txBody>
          <a:bodyPr/>
          <a:lstStyle/>
          <a:p>
            <a:r>
              <a:rPr lang="fr-FR" noProof="0"/>
              <a:t>Modifiez le style du titre</a:t>
            </a:r>
            <a:endParaRPr lang="en-US" noProof="0"/>
          </a:p>
        </p:txBody>
      </p:sp>
      <p:sp>
        <p:nvSpPr>
          <p:cNvPr id="9" name="Content Placeholder 6"/>
          <p:cNvSpPr>
            <a:spLocks noGrp="1"/>
          </p:cNvSpPr>
          <p:nvPr>
            <p:ph sz="quarter" idx="16" hasCustomPrompt="1"/>
          </p:nvPr>
        </p:nvSpPr>
        <p:spPr>
          <a:xfrm>
            <a:off x="4339989"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10" name="Content Placeholder 6"/>
          <p:cNvSpPr>
            <a:spLocks noGrp="1"/>
          </p:cNvSpPr>
          <p:nvPr>
            <p:ph sz="quarter" idx="17" hasCustomPrompt="1"/>
          </p:nvPr>
        </p:nvSpPr>
        <p:spPr>
          <a:xfrm>
            <a:off x="8058152"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2" name="Footer Placeholder 1"/>
          <p:cNvSpPr>
            <a:spLocks noGrp="1"/>
          </p:cNvSpPr>
          <p:nvPr>
            <p:ph type="ftr" sz="quarter" idx="18"/>
          </p:nvPr>
        </p:nvSpPr>
        <p:spPr/>
        <p:txBody>
          <a:bodyPr/>
          <a:lstStyle/>
          <a:p>
            <a:r>
              <a:rPr lang="fr-FR" noProof="0"/>
              <a:t>January 2022 - CRS Orientation</a:t>
            </a:r>
            <a:endParaRPr lang="en-US" noProof="0"/>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a:p>
        </p:txBody>
      </p:sp>
      <p:sp>
        <p:nvSpPr>
          <p:cNvPr id="11" name="Content Placeholder 9"/>
          <p:cNvSpPr>
            <a:spLocks noGrp="1"/>
          </p:cNvSpPr>
          <p:nvPr>
            <p:ph sz="quarter" idx="20" hasCustomPrompt="1"/>
          </p:nvPr>
        </p:nvSpPr>
        <p:spPr>
          <a:xfrm>
            <a:off x="628799" y="2852936"/>
            <a:ext cx="3505880"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3" name="Content Placeholder 9"/>
          <p:cNvSpPr>
            <a:spLocks noGrp="1"/>
          </p:cNvSpPr>
          <p:nvPr>
            <p:ph sz="quarter" idx="21" hasCustomPrompt="1"/>
          </p:nvPr>
        </p:nvSpPr>
        <p:spPr>
          <a:xfrm>
            <a:off x="4346715" y="2852936"/>
            <a:ext cx="349618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4" name="Content Placeholder 9"/>
          <p:cNvSpPr>
            <a:spLocks noGrp="1"/>
          </p:cNvSpPr>
          <p:nvPr>
            <p:ph sz="quarter" idx="22" hasCustomPrompt="1"/>
          </p:nvPr>
        </p:nvSpPr>
        <p:spPr>
          <a:xfrm>
            <a:off x="8067926" y="2852936"/>
            <a:ext cx="349902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Tree>
    <p:extLst>
      <p:ext uri="{BB962C8B-B14F-4D97-AF65-F5344CB8AC3E}">
        <p14:creationId xmlns:p14="http://schemas.microsoft.com/office/powerpoint/2010/main" val="375008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userDrawn="1">
  <p:cSld name="Title, Subtitle &amp;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FCF2F0-A5F4-44C2-972E-6C28F15C17CC}"/>
              </a:ext>
            </a:extLst>
          </p:cNvPr>
          <p:cNvSpPr>
            <a:spLocks noGrp="1"/>
          </p:cNvSpPr>
          <p:nvPr>
            <p:ph type="title"/>
          </p:nvPr>
        </p:nvSpPr>
        <p:spPr/>
        <p:txBody>
          <a:bodyPr/>
          <a:lstStyle/>
          <a:p>
            <a:r>
              <a:rPr lang="en-US"/>
              <a:t>Click to edit Master title style</a:t>
            </a:r>
            <a:endParaRPr lang="en-GB"/>
          </a:p>
        </p:txBody>
      </p:sp>
      <p:sp>
        <p:nvSpPr>
          <p:cNvPr id="8" name="Text Placeholder 8"/>
          <p:cNvSpPr>
            <a:spLocks noGrp="1"/>
          </p:cNvSpPr>
          <p:nvPr>
            <p:ph type="body" sz="quarter" idx="15" hasCustomPrompt="1"/>
          </p:nvPr>
        </p:nvSpPr>
        <p:spPr>
          <a:xfrm>
            <a:off x="624000" y="981000"/>
            <a:ext cx="10944000" cy="288000"/>
          </a:xfrm>
        </p:spPr>
        <p:txBody>
          <a:bodyPr>
            <a:noAutofit/>
          </a:bodyPr>
          <a:lstStyle>
            <a:lvl1pPr marL="0" indent="0">
              <a:buNone/>
              <a:defRPr sz="2400" b="1">
                <a:solidFill>
                  <a:srgbClr val="65676A"/>
                </a:solidFill>
              </a:defRPr>
            </a:lvl1pPr>
          </a:lstStyle>
          <a:p>
            <a:pPr lvl="0"/>
            <a:r>
              <a:rPr lang="en-US" noProof="0"/>
              <a:t>[Subtitle]</a:t>
            </a:r>
          </a:p>
        </p:txBody>
      </p:sp>
      <p:sp>
        <p:nvSpPr>
          <p:cNvPr id="7" name="Content Placeholder 6"/>
          <p:cNvSpPr>
            <a:spLocks noGrp="1"/>
          </p:cNvSpPr>
          <p:nvPr>
            <p:ph sz="quarter" idx="13"/>
          </p:nvPr>
        </p:nvSpPr>
        <p:spPr>
          <a:xfrm>
            <a:off x="624000" y="1557001"/>
            <a:ext cx="10938000" cy="4608851"/>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6" name="Slide Number Placeholder 5"/>
          <p:cNvSpPr>
            <a:spLocks noGrp="1"/>
          </p:cNvSpPr>
          <p:nvPr>
            <p:ph type="sldNum" sz="quarter" idx="17"/>
          </p:nvPr>
        </p:nvSpPr>
        <p:spPr/>
        <p:txBody>
          <a:bodyPr/>
          <a:lstStyle/>
          <a:p>
            <a:fld id="{E917DE0E-AFB1-41FD-BC35-27DB61CA125F}" type="slidenum">
              <a:rPr lang="en-AU" smtClean="0"/>
              <a:pPr/>
              <a:t>‹#›</a:t>
            </a:fld>
            <a:endParaRPr lang="en-AU"/>
          </a:p>
        </p:txBody>
      </p:sp>
      <p:sp>
        <p:nvSpPr>
          <p:cNvPr id="2" name="Footer Placeholder 1"/>
          <p:cNvSpPr>
            <a:spLocks noGrp="1"/>
          </p:cNvSpPr>
          <p:nvPr>
            <p:ph type="ftr" sz="quarter" idx="16"/>
          </p:nvPr>
        </p:nvSpPr>
        <p:spPr/>
        <p:txBody>
          <a:bodyPr/>
          <a:lstStyle/>
          <a:p>
            <a:r>
              <a:rPr lang="fr-FR" noProof="0"/>
              <a:t>January 2022 - CRS Orientation</a:t>
            </a:r>
            <a:endParaRPr lang="en-US" noProof="0"/>
          </a:p>
        </p:txBody>
      </p:sp>
    </p:spTree>
    <p:extLst>
      <p:ext uri="{BB962C8B-B14F-4D97-AF65-F5344CB8AC3E}">
        <p14:creationId xmlns:p14="http://schemas.microsoft.com/office/powerpoint/2010/main" val="180121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userDrawn="1">
  <p:cSld name="Title, Text &amp;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666573-A79A-4AA4-BA8D-530D0C2BAB2C}"/>
              </a:ext>
            </a:extLst>
          </p:cNvPr>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3"/>
          </p:nvPr>
        </p:nvSpPr>
        <p:spPr>
          <a:xfrm>
            <a:off x="624000" y="1557001"/>
            <a:ext cx="10944000" cy="720000"/>
          </a:xfrm>
        </p:spPr>
        <p:txBody>
          <a:bodyPr/>
          <a:lstStyle/>
          <a:p>
            <a:pPr lvl="0"/>
            <a:r>
              <a:rPr lang="fr-FR" noProof="0"/>
              <a:t>Modifier les styles du texte du masque</a:t>
            </a:r>
          </a:p>
        </p:txBody>
      </p:sp>
      <p:sp>
        <p:nvSpPr>
          <p:cNvPr id="8" name="Content Placeholder 9"/>
          <p:cNvSpPr>
            <a:spLocks noGrp="1"/>
          </p:cNvSpPr>
          <p:nvPr>
            <p:ph sz="quarter" idx="22" hasCustomPrompt="1"/>
          </p:nvPr>
        </p:nvSpPr>
        <p:spPr>
          <a:xfrm>
            <a:off x="624000" y="2421000"/>
            <a:ext cx="10944000" cy="3960000"/>
          </a:xfrm>
        </p:spPr>
        <p:txBody>
          <a:bodyPr>
            <a:normAutofit/>
          </a:bodyPr>
          <a:lstStyle>
            <a:lvl1pPr marL="0" indent="0" algn="ctr">
              <a:buNone/>
              <a:defRPr sz="1600">
                <a:solidFill>
                  <a:schemeClr val="tx2"/>
                </a:solidFill>
              </a:defRPr>
            </a:lvl1pPr>
          </a:lstStyle>
          <a:p>
            <a:pPr lvl="0"/>
            <a:r>
              <a:rPr lang="en-US" noProof="0"/>
              <a:t>[Content]</a:t>
            </a:r>
          </a:p>
        </p:txBody>
      </p:sp>
      <p:sp>
        <p:nvSpPr>
          <p:cNvPr id="9" name="Slide Number Placeholder 8"/>
          <p:cNvSpPr>
            <a:spLocks noGrp="1"/>
          </p:cNvSpPr>
          <p:nvPr>
            <p:ph type="sldNum" sz="quarter" idx="24"/>
          </p:nvPr>
        </p:nvSpPr>
        <p:spPr/>
        <p:txBody>
          <a:bodyPr/>
          <a:lstStyle/>
          <a:p>
            <a:fld id="{E917DE0E-AFB1-41FD-BC35-27DB61CA125F}" type="slidenum">
              <a:rPr lang="en-AU" smtClean="0"/>
              <a:pPr/>
              <a:t>‹#›</a:t>
            </a:fld>
            <a:endParaRPr lang="en-AU"/>
          </a:p>
        </p:txBody>
      </p:sp>
      <p:sp>
        <p:nvSpPr>
          <p:cNvPr id="2" name="Footer Placeholder 1"/>
          <p:cNvSpPr>
            <a:spLocks noGrp="1"/>
          </p:cNvSpPr>
          <p:nvPr>
            <p:ph type="ftr" sz="quarter" idx="23"/>
          </p:nvPr>
        </p:nvSpPr>
        <p:spPr/>
        <p:txBody>
          <a:bodyPr/>
          <a:lstStyle/>
          <a:p>
            <a:r>
              <a:rPr lang="fr-FR" noProof="0"/>
              <a:t>January 2022 - CRS Orientation</a:t>
            </a:r>
            <a:endParaRPr lang="en-US" noProof="0"/>
          </a:p>
        </p:txBody>
      </p:sp>
    </p:spTree>
    <p:extLst>
      <p:ext uri="{BB962C8B-B14F-4D97-AF65-F5344CB8AC3E}">
        <p14:creationId xmlns:p14="http://schemas.microsoft.com/office/powerpoint/2010/main" val="245593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userDrawn="1">
  <p:cSld name="Title slide">
    <p:bg>
      <p:bgPr>
        <a:solidFill>
          <a:srgbClr val="D3D0C9"/>
        </a:solidFill>
        <a:effectLst/>
      </p:bgPr>
    </p:bg>
    <p:spTree>
      <p:nvGrpSpPr>
        <p:cNvPr id="1" name=""/>
        <p:cNvGrpSpPr/>
        <p:nvPr/>
      </p:nvGrpSpPr>
      <p:grpSpPr>
        <a:xfrm>
          <a:off x="0" y="0"/>
          <a:ext cx="0" cy="0"/>
          <a:chOff x="0" y="0"/>
          <a:chExt cx="0" cy="0"/>
        </a:xfrm>
      </p:grpSpPr>
      <p:pic>
        <p:nvPicPr>
          <p:cNvPr id="15" name="Picture red link">
            <a:extLst>
              <a:ext uri="{FF2B5EF4-FFF2-40B4-BE49-F238E27FC236}">
                <a16:creationId xmlns:a16="http://schemas.microsoft.com/office/drawing/2014/main" id="{DCC5FBF7-E1D8-4B3C-B71A-92BDCC894BBD}"/>
              </a:ext>
            </a:extLst>
          </p:cNvPr>
          <p:cNvPicPr>
            <a:picLocks noChangeAspect="1"/>
          </p:cNvPicPr>
          <p:nvPr userDrawn="1"/>
        </p:nvPicPr>
        <p:blipFill>
          <a:blip r:embed="rId2"/>
          <a:stretch>
            <a:fillRect/>
          </a:stretch>
        </p:blipFill>
        <p:spPr>
          <a:xfrm>
            <a:off x="6" y="480589"/>
            <a:ext cx="12191993" cy="1468768"/>
          </a:xfrm>
          <a:prstGeom prst="rect">
            <a:avLst/>
          </a:prstGeom>
        </p:spPr>
      </p:pic>
      <p:pic>
        <p:nvPicPr>
          <p:cNvPr id="19" name="Picture logo Sodexo">
            <a:extLst>
              <a:ext uri="{FF2B5EF4-FFF2-40B4-BE49-F238E27FC236}">
                <a16:creationId xmlns:a16="http://schemas.microsoft.com/office/drawing/2014/main" id="{D69E197C-F249-4E21-B2D0-0485D967E2FB}"/>
              </a:ext>
            </a:extLst>
          </p:cNvPr>
          <p:cNvPicPr>
            <a:picLocks noChangeAspect="1"/>
          </p:cNvPicPr>
          <p:nvPr userDrawn="1"/>
        </p:nvPicPr>
        <p:blipFill>
          <a:blip r:embed="rId3"/>
          <a:stretch>
            <a:fillRect/>
          </a:stretch>
        </p:blipFill>
        <p:spPr>
          <a:xfrm>
            <a:off x="9961725" y="937260"/>
            <a:ext cx="1964975" cy="842400"/>
          </a:xfrm>
          <a:prstGeom prst="rect">
            <a:avLst/>
          </a:prstGeom>
        </p:spPr>
      </p:pic>
      <p:sp>
        <p:nvSpPr>
          <p:cNvPr id="17" name="Text Placeholder 16"/>
          <p:cNvSpPr>
            <a:spLocks noGrp="1"/>
          </p:cNvSpPr>
          <p:nvPr>
            <p:ph type="body" sz="quarter" idx="12" hasCustomPrompt="1"/>
          </p:nvPr>
        </p:nvSpPr>
        <p:spPr>
          <a:xfrm>
            <a:off x="6203952" y="3030055"/>
            <a:ext cx="5760000" cy="1093357"/>
          </a:xfrm>
          <a:solidFill>
            <a:schemeClr val="accent1"/>
          </a:solidFill>
        </p:spPr>
        <p:txBody>
          <a:bodyPr lIns="133200" tIns="72000" rIns="133200" bIns="72000">
            <a:noAutofit/>
          </a:bodyPr>
          <a:lstStyle>
            <a:lvl1pPr marL="0" indent="0" algn="r">
              <a:spcBef>
                <a:spcPts val="0"/>
              </a:spcBef>
              <a:spcAft>
                <a:spcPts val="2933"/>
              </a:spcAft>
              <a:buNone/>
              <a:defRPr lang="en-US" sz="4000" b="1" kern="1200" dirty="0">
                <a:solidFill>
                  <a:schemeClr val="bg1"/>
                </a:solidFill>
                <a:latin typeface="+mn-lt"/>
                <a:ea typeface="+mn-ea"/>
                <a:cs typeface="+mn-cs"/>
              </a:defRPr>
            </a:lvl1pPr>
            <a:lvl2pPr marL="0" indent="0" algn="r">
              <a:spcBef>
                <a:spcPts val="0"/>
              </a:spcBef>
              <a:buNone/>
              <a:defRPr sz="2400" b="0">
                <a:solidFill>
                  <a:schemeClr val="bg1"/>
                </a:solidFill>
              </a:defRPr>
            </a:lvl2pPr>
            <a:lvl3pPr marL="0" indent="0" algn="r">
              <a:spcBef>
                <a:spcPts val="1067"/>
              </a:spcBef>
              <a:buNone/>
              <a:tabLst/>
              <a:defRPr sz="1800" b="0">
                <a:solidFill>
                  <a:schemeClr val="bg1"/>
                </a:solidFill>
              </a:defRPr>
            </a:lvl3pPr>
            <a:lvl4pPr marL="1344" indent="0" algn="r">
              <a:buFont typeface="Arial" panose="020B0604020202020204" pitchFamily="34" charset="0"/>
              <a:buNone/>
              <a:defRPr sz="4000" b="0">
                <a:solidFill>
                  <a:schemeClr val="bg1"/>
                </a:solidFill>
              </a:defRPr>
            </a:lvl4pPr>
            <a:lvl5pPr marL="0" indent="0" algn="r">
              <a:buFont typeface="Arial" panose="020B0604020202020204" pitchFamily="34" charset="0"/>
              <a:buNone/>
              <a:defRPr sz="4000" b="0">
                <a:solidFill>
                  <a:schemeClr val="bg1"/>
                </a:solidFill>
              </a:defRPr>
            </a:lvl5pPr>
          </a:lstStyle>
          <a:p>
            <a:pPr lvl="1"/>
            <a:r>
              <a:rPr lang="en-US"/>
              <a:t>[Subtitle]</a:t>
            </a:r>
          </a:p>
          <a:p>
            <a:pPr lvl="2"/>
            <a:r>
              <a:rPr lang="en-US"/>
              <a:t>[Date]</a:t>
            </a:r>
          </a:p>
        </p:txBody>
      </p:sp>
      <p:sp>
        <p:nvSpPr>
          <p:cNvPr id="3" name="Titre 2">
            <a:extLst>
              <a:ext uri="{FF2B5EF4-FFF2-40B4-BE49-F238E27FC236}">
                <a16:creationId xmlns:a16="http://schemas.microsoft.com/office/drawing/2014/main" id="{8B8245FA-A331-45AE-9F86-A0A963B69D79}"/>
              </a:ext>
            </a:extLst>
          </p:cNvPr>
          <p:cNvSpPr>
            <a:spLocks noGrp="1"/>
          </p:cNvSpPr>
          <p:nvPr>
            <p:ph type="title" hasCustomPrompt="1"/>
          </p:nvPr>
        </p:nvSpPr>
        <p:spPr>
          <a:xfrm>
            <a:off x="6203952" y="2076454"/>
            <a:ext cx="5760000" cy="808459"/>
          </a:xfrm>
          <a:solidFill>
            <a:schemeClr val="accent1"/>
          </a:solidFill>
        </p:spPr>
        <p:txBody>
          <a:bodyPr vert="horz" lIns="133200" tIns="72000" rIns="133200" bIns="180000" rtlCol="0">
            <a:spAutoFit/>
          </a:bodyPr>
          <a:lstStyle>
            <a:lvl1pPr marL="0" indent="0" algn="r" defTabSz="1088415" rtl="0" eaLnBrk="1" latinLnBrk="0" hangingPunct="1">
              <a:spcBef>
                <a:spcPts val="0"/>
              </a:spcBef>
              <a:spcAft>
                <a:spcPts val="2933"/>
              </a:spcAft>
              <a:buClr>
                <a:schemeClr val="accent1"/>
              </a:buClr>
              <a:buFont typeface="Wingdings" panose="05000000000000000000" pitchFamily="2" charset="2"/>
              <a:buNone/>
              <a:defRPr lang="fr-FR" sz="4000" b="1" kern="1200" dirty="0">
                <a:solidFill>
                  <a:schemeClr val="bg1"/>
                </a:solidFill>
                <a:latin typeface="+mn-lt"/>
                <a:ea typeface="+mn-ea"/>
                <a:cs typeface="+mn-cs"/>
              </a:defRPr>
            </a:lvl1pPr>
          </a:lstStyle>
          <a:p>
            <a:pPr marL="0" lvl="0" indent="0" algn="r" defTabSz="1088415" rtl="0" eaLnBrk="1" latinLnBrk="0" hangingPunct="1">
              <a:spcBef>
                <a:spcPts val="0"/>
              </a:spcBef>
              <a:spcAft>
                <a:spcPts val="2933"/>
              </a:spcAft>
              <a:buClr>
                <a:schemeClr val="accent1"/>
              </a:buClr>
              <a:buFont typeface="Wingdings" panose="05000000000000000000" pitchFamily="2" charset="2"/>
              <a:buNone/>
            </a:pPr>
            <a:r>
              <a:rPr lang="fr-FR" sz="4000" b="1" kern="1200">
                <a:solidFill>
                  <a:schemeClr val="bg1"/>
                </a:solidFill>
                <a:latin typeface="+mn-lt"/>
                <a:ea typeface="+mn-ea"/>
                <a:cs typeface="+mn-cs"/>
              </a:rPr>
              <a:t>[</a:t>
            </a:r>
            <a:r>
              <a:rPr lang="fr-FR" err="1"/>
              <a:t>Title</a:t>
            </a:r>
            <a:r>
              <a:rPr lang="fr-FR"/>
              <a:t>]</a:t>
            </a:r>
          </a:p>
        </p:txBody>
      </p:sp>
    </p:spTree>
    <p:extLst>
      <p:ext uri="{BB962C8B-B14F-4D97-AF65-F5344CB8AC3E}">
        <p14:creationId xmlns:p14="http://schemas.microsoft.com/office/powerpoint/2010/main" val="133391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596911" y="920255"/>
            <a:ext cx="10997184" cy="283464"/>
          </a:xfrm>
        </p:spPr>
        <p:txBody>
          <a:bodyPr/>
          <a:lstStyle>
            <a:lvl1pPr marL="0" indent="0">
              <a:buFontTx/>
              <a:buNone/>
              <a:defRPr sz="1200"/>
            </a:lvl1pPr>
          </a:lstStyle>
          <a:p>
            <a:pPr lvl="0"/>
            <a:r>
              <a:rPr lang="en-US"/>
              <a:t>Click to edit Master text styles</a:t>
            </a:r>
          </a:p>
        </p:txBody>
      </p:sp>
      <p:sp>
        <p:nvSpPr>
          <p:cNvPr id="2" name="Title 1"/>
          <p:cNvSpPr>
            <a:spLocks noGrp="1"/>
          </p:cNvSpPr>
          <p:nvPr>
            <p:ph type="title"/>
          </p:nvPr>
        </p:nvSpPr>
        <p:spPr>
          <a:xfrm>
            <a:off x="596911" y="352429"/>
            <a:ext cx="10998200" cy="439581"/>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lgn="r" defTabSz="913820" eaLnBrk="0" hangingPunct="0">
              <a:lnSpc>
                <a:spcPct val="90000"/>
              </a:lnSpc>
              <a:buClr>
                <a:srgbClr val="FF3333"/>
              </a:buClr>
              <a:buSzPct val="120000"/>
              <a:tabLst>
                <a:tab pos="1081986" algn="l"/>
                <a:tab pos="1615050" algn="l"/>
                <a:tab pos="2148112" algn="l"/>
                <a:tab pos="8072074" algn="r"/>
              </a:tabLst>
              <a:defRPr/>
            </a:pPr>
            <a:fld id="{5C0A4363-B962-43F7-8F7A-722DF59762E7}" type="slidenum">
              <a:rPr lang="en-US" sz="720" b="1" smtClean="0">
                <a:solidFill>
                  <a:srgbClr val="000000"/>
                </a:solidFill>
              </a:rPr>
              <a:pPr algn="r" defTabSz="913820" eaLnBrk="0" hangingPunct="0">
                <a:lnSpc>
                  <a:spcPct val="90000"/>
                </a:lnSpc>
                <a:buClr>
                  <a:srgbClr val="FF3333"/>
                </a:buClr>
                <a:buSzPct val="120000"/>
                <a:tabLst>
                  <a:tab pos="1081986" algn="l"/>
                  <a:tab pos="1615050" algn="l"/>
                  <a:tab pos="2148112" algn="l"/>
                  <a:tab pos="8072074" algn="r"/>
                </a:tabLst>
                <a:defRPr/>
              </a:pPr>
              <a:t>‹#›</a:t>
            </a:fld>
            <a:endParaRPr lang="en-US" sz="720" b="1">
              <a:solidFill>
                <a:srgbClr val="000000"/>
              </a:solidFill>
            </a:endParaRPr>
          </a:p>
        </p:txBody>
      </p:sp>
      <p:sp>
        <p:nvSpPr>
          <p:cNvPr id="7" name="Text Placeholder 5"/>
          <p:cNvSpPr>
            <a:spLocks noGrp="1"/>
          </p:cNvSpPr>
          <p:nvPr>
            <p:ph type="body" sz="quarter" idx="12"/>
          </p:nvPr>
        </p:nvSpPr>
        <p:spPr>
          <a:xfrm>
            <a:off x="596911" y="1349491"/>
            <a:ext cx="10997184" cy="4791249"/>
          </a:xfrm>
        </p:spPr>
        <p:txBody>
          <a:bodyPr/>
          <a:lstStyle>
            <a:lvl1pPr marL="171442" indent="-171442">
              <a:buFont typeface="Wingdings" panose="05000000000000000000" pitchFamily="2" charset="2"/>
              <a:buChar char="§"/>
              <a:defRPr sz="120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p:txBody>
      </p:sp>
    </p:spTree>
    <p:extLst>
      <p:ext uri="{BB962C8B-B14F-4D97-AF65-F5344CB8AC3E}">
        <p14:creationId xmlns:p14="http://schemas.microsoft.com/office/powerpoint/2010/main" val="4145253947"/>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96911" y="352426"/>
            <a:ext cx="10998200" cy="221599"/>
          </a:xfrm>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t>January 2022 - CRS Orientation</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p>
            <a:pPr marL="296538"/>
            <a:fld id="{81D60167-4931-47E6-BA6A-407CBD079E47}" type="slidenum">
              <a:rPr lang="en-US" sz="800" b="1" smtClean="0">
                <a:solidFill>
                  <a:srgbClr val="2A295C"/>
                </a:solidFill>
                <a:cs typeface="Arial"/>
              </a:rPr>
              <a:pPr marL="296538"/>
              <a:t>‹#›</a:t>
            </a:fld>
            <a:r>
              <a:rPr lang="en-US" sz="800" b="1">
                <a:solidFill>
                  <a:srgbClr val="2A295C"/>
                </a:solidFill>
                <a:cs typeface="Arial"/>
              </a:rPr>
              <a:t>–</a:t>
            </a:r>
            <a:endParaRPr lang="en-US" sz="800">
              <a:cs typeface="Arial"/>
            </a:endParaRPr>
          </a:p>
        </p:txBody>
      </p:sp>
    </p:spTree>
    <p:extLst>
      <p:ext uri="{BB962C8B-B14F-4D97-AF65-F5344CB8AC3E}">
        <p14:creationId xmlns:p14="http://schemas.microsoft.com/office/powerpoint/2010/main" val="33447867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eature Content &amp; Char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2" y="1625600"/>
            <a:ext cx="4540249"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1" name="Content Placeholder 9"/>
          <p:cNvSpPr>
            <a:spLocks noGrp="1"/>
          </p:cNvSpPr>
          <p:nvPr>
            <p:ph sz="quarter" idx="16" hasCustomPrompt="1"/>
          </p:nvPr>
        </p:nvSpPr>
        <p:spPr>
          <a:xfrm>
            <a:off x="5376334" y="1625600"/>
            <a:ext cx="6193365" cy="4732867"/>
          </a:xfrm>
        </p:spPr>
        <p:txBody>
          <a:bodyPr>
            <a:normAutofit/>
          </a:bodyPr>
          <a:lstStyle>
            <a:lvl1pPr marL="0" indent="0" algn="ctr">
              <a:buNone/>
              <a:defRPr sz="1600">
                <a:solidFill>
                  <a:schemeClr val="accent1"/>
                </a:solidFill>
              </a:defRPr>
            </a:lvl1pPr>
          </a:lstStyle>
          <a:p>
            <a:pPr lvl="0"/>
            <a:r>
              <a:rPr lang="en-US" noProof="0"/>
              <a:t>[Content]</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7"/>
          </p:nvPr>
        </p:nvSpPr>
        <p:spPr/>
        <p:txBody>
          <a:bodyPr/>
          <a:lstStyle/>
          <a:p>
            <a:r>
              <a:rPr lang="en-US" noProof="0"/>
              <a:t>Month 00, YYYY - Title of presentation</a:t>
            </a:r>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99002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35" indent="-266693">
              <a:buClr>
                <a:schemeClr val="accent1"/>
              </a:buClr>
              <a:tabLst>
                <a:tab pos="1616034" algn="l"/>
                <a:tab pos="2330392" algn="l"/>
                <a:tab pos="8076998" algn="r"/>
              </a:tabLst>
              <a:defRPr b="0">
                <a:solidFill>
                  <a:schemeClr val="tx2"/>
                </a:solidFill>
              </a:defRPr>
            </a:lvl2pPr>
            <a:lvl3pPr marL="896916" indent="-176209">
              <a:buClr>
                <a:schemeClr val="bg2"/>
              </a:buClr>
              <a:tabLst>
                <a:tab pos="1082648" algn="l"/>
                <a:tab pos="2149421" algn="l"/>
                <a:tab pos="8076998" algn="r"/>
              </a:tabLst>
              <a:defRPr>
                <a:solidFill>
                  <a:schemeClr val="tx1"/>
                </a:solidFill>
              </a:defRPr>
            </a:lvl3pPr>
            <a:lvl4pPr marL="1616034" indent="-179384">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8"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CRS January O2C Townhall</a:t>
            </a:r>
          </a:p>
        </p:txBody>
      </p:sp>
    </p:spTree>
    <p:extLst>
      <p:ext uri="{BB962C8B-B14F-4D97-AF65-F5344CB8AC3E}">
        <p14:creationId xmlns:p14="http://schemas.microsoft.com/office/powerpoint/2010/main" val="134045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3" y="1625600"/>
            <a:ext cx="3714748"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267" b="1" cap="none" baseline="0">
                <a:solidFill>
                  <a:schemeClr val="bg1"/>
                </a:solidFill>
              </a:defRPr>
            </a:lvl1pPr>
          </a:lstStyle>
          <a:p>
            <a:pPr lvl="0"/>
            <a:r>
              <a:rPr lang="en-US" dirty="0"/>
              <a:t>[Subtitle]</a:t>
            </a:r>
          </a:p>
        </p:txBody>
      </p:sp>
      <p:sp>
        <p:nvSpPr>
          <p:cNvPr id="5" name="Title 4"/>
          <p:cNvSpPr>
            <a:spLocks noGrp="1"/>
          </p:cNvSpPr>
          <p:nvPr>
            <p:ph type="title"/>
          </p:nvPr>
        </p:nvSpPr>
        <p:spPr>
          <a:xfrm>
            <a:off x="628652" y="356659"/>
            <a:ext cx="10939200" cy="589492"/>
          </a:xfrm>
        </p:spPr>
        <p:txBody>
          <a:bodyPr>
            <a:noAutofit/>
          </a:bodyPr>
          <a:lstStyle>
            <a:lvl1pPr marL="719649" indent="-719649">
              <a:buClr>
                <a:schemeClr val="accent2"/>
              </a:buClr>
              <a:buFont typeface="+mj-lt"/>
              <a:buAutoNum type="arabicPeriod"/>
              <a:defRPr sz="4800"/>
            </a:lvl1pPr>
          </a:lstStyle>
          <a:p>
            <a:r>
              <a:rPr lang="fr-FR"/>
              <a:t>Modifiez le style du titre</a:t>
            </a:r>
            <a:endParaRPr lang="en-AU" dirty="0"/>
          </a:p>
        </p:txBody>
      </p:sp>
      <p:sp>
        <p:nvSpPr>
          <p:cNvPr id="10" name="Picture Placeholder 8"/>
          <p:cNvSpPr>
            <a:spLocks noGrp="1"/>
          </p:cNvSpPr>
          <p:nvPr>
            <p:ph type="pic" sz="quarter" idx="12" hasCustomPrompt="1"/>
          </p:nvPr>
        </p:nvSpPr>
        <p:spPr>
          <a:xfrm>
            <a:off x="4550833" y="1625600"/>
            <a:ext cx="701701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41657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Chapter Title Image">
    <p:spTree>
      <p:nvGrpSpPr>
        <p:cNvPr id="1" name=""/>
        <p:cNvGrpSpPr/>
        <p:nvPr/>
      </p:nvGrpSpPr>
      <p:grpSpPr>
        <a:xfrm>
          <a:off x="0" y="0"/>
          <a:ext cx="0" cy="0"/>
          <a:chOff x="0" y="0"/>
          <a:chExt cx="0" cy="0"/>
        </a:xfrm>
      </p:grpSpPr>
      <p:sp>
        <p:nvSpPr>
          <p:cNvPr id="11" name="Text Placeholder 6"/>
          <p:cNvSpPr>
            <a:spLocks noGrp="1"/>
          </p:cNvSpPr>
          <p:nvPr>
            <p:ph type="body" sz="quarter" idx="13" hasCustomPrompt="1"/>
          </p:nvPr>
        </p:nvSpPr>
        <p:spPr>
          <a:xfrm>
            <a:off x="4550833" y="1625600"/>
            <a:ext cx="7018867" cy="4732867"/>
          </a:xfrm>
          <a:solidFill>
            <a:schemeClr val="accent1"/>
          </a:solidFill>
        </p:spPr>
        <p:txBody>
          <a:bodyPr lIns="0" tIns="0" rIns="0" bIns="144000" anchor="b">
            <a:noAutofit/>
          </a:bodyPr>
          <a:lstStyle>
            <a:lvl1pPr marL="0" indent="0" algn="r">
              <a:lnSpc>
                <a:spcPct val="10000"/>
              </a:lnSpc>
              <a:spcBef>
                <a:spcPts val="0"/>
              </a:spcBef>
              <a:spcAft>
                <a:spcPts val="0"/>
              </a:spcAft>
              <a:buNone/>
              <a:defRPr sz="37066" b="1" kern="0" cap="none" baseline="0">
                <a:solidFill>
                  <a:schemeClr val="bg1"/>
                </a:solidFill>
              </a:defRPr>
            </a:lvl1pPr>
          </a:lstStyle>
          <a:p>
            <a:pPr lvl="0"/>
            <a:r>
              <a:rPr lang="en-US" dirty="0"/>
              <a:t>0</a:t>
            </a:r>
          </a:p>
        </p:txBody>
      </p:sp>
      <p:sp>
        <p:nvSpPr>
          <p:cNvPr id="7" name="Text Placeholder 6"/>
          <p:cNvSpPr>
            <a:spLocks noGrp="1"/>
          </p:cNvSpPr>
          <p:nvPr>
            <p:ph type="body" sz="quarter" idx="10" hasCustomPrompt="1"/>
          </p:nvPr>
        </p:nvSpPr>
        <p:spPr>
          <a:xfrm>
            <a:off x="628651" y="1625600"/>
            <a:ext cx="3714749"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267" b="1" cap="none" baseline="0">
                <a:solidFill>
                  <a:schemeClr val="bg1"/>
                </a:solidFill>
              </a:defRPr>
            </a:lvl1pPr>
          </a:lstStyle>
          <a:p>
            <a:pPr lvl="0"/>
            <a:r>
              <a:rPr lang="en-US" dirty="0"/>
              <a:t>[Subtitle]</a:t>
            </a:r>
          </a:p>
        </p:txBody>
      </p:sp>
      <p:sp>
        <p:nvSpPr>
          <p:cNvPr id="5" name="Title 4"/>
          <p:cNvSpPr>
            <a:spLocks noGrp="1"/>
          </p:cNvSpPr>
          <p:nvPr>
            <p:ph type="title"/>
          </p:nvPr>
        </p:nvSpPr>
        <p:spPr>
          <a:xfrm>
            <a:off x="628652" y="355200"/>
            <a:ext cx="10941049" cy="590400"/>
          </a:xfrm>
        </p:spPr>
        <p:txBody>
          <a:bodyPr>
            <a:noAutofit/>
          </a:bodyPr>
          <a:lstStyle>
            <a:lvl1pPr marL="0" indent="0">
              <a:buClr>
                <a:schemeClr val="accent2"/>
              </a:buClr>
              <a:buFont typeface="+mj-lt"/>
              <a:buNone/>
              <a:defRPr sz="4800"/>
            </a:lvl1pPr>
          </a:lstStyle>
          <a:p>
            <a:r>
              <a:rPr lang="fr-FR"/>
              <a:t>Modifiez le style du titre</a:t>
            </a:r>
            <a:endParaRPr lang="en-AU" dirty="0"/>
          </a:p>
        </p:txBody>
      </p:sp>
    </p:spTree>
    <p:extLst>
      <p:ext uri="{BB962C8B-B14F-4D97-AF65-F5344CB8AC3E}">
        <p14:creationId xmlns:p14="http://schemas.microsoft.com/office/powerpoint/2010/main" val="261324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Contents/Agenda">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267" b="0" cap="none" baseline="0">
                <a:solidFill>
                  <a:schemeClr val="bg1"/>
                </a:solidFill>
              </a:defRPr>
            </a:lvl1pPr>
          </a:lstStyle>
          <a:p>
            <a:pPr lvl="0"/>
            <a:r>
              <a:rPr lang="en-US" dirty="0"/>
              <a:t>[Chapters]</a:t>
            </a:r>
          </a:p>
        </p:txBody>
      </p:sp>
      <p:sp>
        <p:nvSpPr>
          <p:cNvPr id="2" name="Title 1"/>
          <p:cNvSpPr>
            <a:spLocks noGrp="1"/>
          </p:cNvSpPr>
          <p:nvPr>
            <p:ph type="title" hasCustomPrompt="1"/>
          </p:nvPr>
        </p:nvSpPr>
        <p:spPr/>
        <p:txBody>
          <a:bodyPr/>
          <a:lstStyle>
            <a:lvl1pPr>
              <a:defRPr baseline="0"/>
            </a:lvl1pPr>
          </a:lstStyle>
          <a:p>
            <a:r>
              <a:rPr lang="en-US" dirty="0"/>
              <a:t>Contents or Agenda</a:t>
            </a:r>
            <a:endParaRPr lang="en-AU" dirty="0"/>
          </a:p>
        </p:txBody>
      </p:sp>
    </p:spTree>
    <p:extLst>
      <p:ext uri="{BB962C8B-B14F-4D97-AF65-F5344CB8AC3E}">
        <p14:creationId xmlns:p14="http://schemas.microsoft.com/office/powerpoint/2010/main" val="209823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Appendices">
    <p:spTree>
      <p:nvGrpSpPr>
        <p:cNvPr id="1" name=""/>
        <p:cNvGrpSpPr/>
        <p:nvPr/>
      </p:nvGrpSpPr>
      <p:grpSpPr>
        <a:xfrm>
          <a:off x="0" y="0"/>
          <a:ext cx="0" cy="0"/>
          <a:chOff x="0" y="0"/>
          <a:chExt cx="0" cy="0"/>
        </a:xfrm>
      </p:grpSpPr>
      <p:sp>
        <p:nvSpPr>
          <p:cNvPr id="12" name="TextBox 11"/>
          <p:cNvSpPr txBox="1"/>
          <p:nvPr userDrawn="1"/>
        </p:nvSpPr>
        <p:spPr>
          <a:xfrm>
            <a:off x="628652" y="355200"/>
            <a:ext cx="10941049" cy="784830"/>
          </a:xfrm>
          <a:prstGeom prst="rect">
            <a:avLst/>
          </a:prstGeom>
          <a:noFill/>
        </p:spPr>
        <p:txBody>
          <a:bodyPr wrap="square" lIns="0" tIns="0" rIns="0" rtlCol="0">
            <a:spAutoFit/>
          </a:bodyPr>
          <a:lstStyle/>
          <a:p>
            <a:r>
              <a:rPr lang="en-AU" sz="4800" b="1" dirty="0">
                <a:solidFill>
                  <a:schemeClr val="accent1"/>
                </a:solidFill>
              </a:rPr>
              <a:t>Appendices</a:t>
            </a:r>
          </a:p>
        </p:txBody>
      </p:sp>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267" b="0" cap="none" baseline="0">
                <a:solidFill>
                  <a:schemeClr val="bg1"/>
                </a:solidFill>
              </a:defRPr>
            </a:lvl1pPr>
          </a:lstStyle>
          <a:p>
            <a:pPr lvl="0"/>
            <a:r>
              <a:rPr lang="en-US" dirty="0"/>
              <a:t>[Chapters]</a:t>
            </a:r>
          </a:p>
        </p:txBody>
      </p:sp>
    </p:spTree>
    <p:extLst>
      <p:ext uri="{BB962C8B-B14F-4D97-AF65-F5344CB8AC3E}">
        <p14:creationId xmlns:p14="http://schemas.microsoft.com/office/powerpoint/2010/main" val="375877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Forward-looking Info">
    <p:spTree>
      <p:nvGrpSpPr>
        <p:cNvPr id="1" name=""/>
        <p:cNvGrpSpPr/>
        <p:nvPr/>
      </p:nvGrpSpPr>
      <p:grpSpPr>
        <a:xfrm>
          <a:off x="0" y="0"/>
          <a:ext cx="0" cy="0"/>
          <a:chOff x="0" y="0"/>
          <a:chExt cx="0" cy="0"/>
        </a:xfrm>
      </p:grpSpPr>
      <p:sp>
        <p:nvSpPr>
          <p:cNvPr id="2" name="TextBox 1"/>
          <p:cNvSpPr txBox="1"/>
          <p:nvPr userDrawn="1"/>
        </p:nvSpPr>
        <p:spPr>
          <a:xfrm>
            <a:off x="589280" y="355200"/>
            <a:ext cx="10980421" cy="738664"/>
          </a:xfrm>
          <a:prstGeom prst="rect">
            <a:avLst/>
          </a:prstGeom>
          <a:noFill/>
        </p:spPr>
        <p:txBody>
          <a:bodyPr wrap="square" lIns="0" tIns="0" rIns="0" bIns="0" rtlCol="0">
            <a:spAutoFit/>
          </a:bodyPr>
          <a:lstStyle/>
          <a:p>
            <a:r>
              <a:rPr lang="en-AU" sz="4800" b="1" dirty="0">
                <a:solidFill>
                  <a:schemeClr val="accent1"/>
                </a:solidFill>
              </a:rPr>
              <a:t>Forward-looking Information</a:t>
            </a:r>
          </a:p>
        </p:txBody>
      </p:sp>
      <p:sp>
        <p:nvSpPr>
          <p:cNvPr id="7" name="Text Placeholder 6"/>
          <p:cNvSpPr>
            <a:spLocks noGrp="1"/>
          </p:cNvSpPr>
          <p:nvPr>
            <p:ph type="body" sz="quarter" idx="10" hasCustomPrompt="1"/>
          </p:nvPr>
        </p:nvSpPr>
        <p:spPr>
          <a:xfrm>
            <a:off x="635000" y="1625600"/>
            <a:ext cx="8661400" cy="4732867"/>
          </a:xfrm>
          <a:solidFill>
            <a:schemeClr val="bg2"/>
          </a:solidFill>
        </p:spPr>
        <p:txBody>
          <a:bodyPr lIns="309600" tIns="309600" rIns="309600" bIns="309600" anchor="t">
            <a:noAutofit/>
          </a:bodyPr>
          <a:lstStyle>
            <a:lvl1pPr marL="0" indent="0" algn="l">
              <a:lnSpc>
                <a:spcPct val="110000"/>
              </a:lnSpc>
              <a:spcBef>
                <a:spcPts val="0"/>
              </a:spcBef>
              <a:spcAft>
                <a:spcPts val="800"/>
              </a:spcAft>
              <a:buClr>
                <a:schemeClr val="bg1"/>
              </a:buClr>
              <a:buFont typeface="+mj-lt"/>
              <a:buNone/>
              <a:defRPr sz="2267" b="0" cap="none" baseline="0">
                <a:solidFill>
                  <a:schemeClr val="accent1"/>
                </a:solidFill>
              </a:defRPr>
            </a:lvl1pPr>
          </a:lstStyle>
          <a:p>
            <a:pPr lvl="0"/>
            <a:r>
              <a:rPr lang="en-US" dirty="0"/>
              <a:t>[Enter text]</a:t>
            </a:r>
          </a:p>
        </p:txBody>
      </p:sp>
      <p:sp>
        <p:nvSpPr>
          <p:cNvPr id="4" name="Date Placeholder 3"/>
          <p:cNvSpPr>
            <a:spLocks noGrp="1"/>
          </p:cNvSpPr>
          <p:nvPr>
            <p:ph type="dt" sz="half" idx="11"/>
          </p:nvPr>
        </p:nvSpPr>
        <p:spPr/>
        <p:txBody>
          <a:bodyPr/>
          <a:lstStyle/>
          <a:p>
            <a:r>
              <a:rPr lang="en-US"/>
              <a:t>00 Month YYYY</a:t>
            </a:r>
            <a:endParaRPr lang="en-AU" dirty="0"/>
          </a:p>
        </p:txBody>
      </p:sp>
      <p:sp>
        <p:nvSpPr>
          <p:cNvPr id="6" name="Footer Placeholder 5"/>
          <p:cNvSpPr>
            <a:spLocks noGrp="1"/>
          </p:cNvSpPr>
          <p:nvPr>
            <p:ph type="ftr" sz="quarter" idx="12"/>
          </p:nvPr>
        </p:nvSpPr>
        <p:spPr/>
        <p:txBody>
          <a:bodyPr/>
          <a:lstStyle/>
          <a:p>
            <a:r>
              <a:rPr lang="en-AU"/>
              <a:t>Section title 1, Subtitle                                                      Sodexo. Presentation Title</a:t>
            </a:r>
            <a:endParaRPr lang="en-AU" dirty="0"/>
          </a:p>
        </p:txBody>
      </p:sp>
      <p:sp>
        <p:nvSpPr>
          <p:cNvPr id="8" name="Slide Number Placeholder 7"/>
          <p:cNvSpPr>
            <a:spLocks noGrp="1"/>
          </p:cNvSpPr>
          <p:nvPr>
            <p:ph type="sldNum" sz="quarter" idx="13"/>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39312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4"/>
            <a:ext cx="10939200" cy="540936"/>
          </a:xfrm>
        </p:spPr>
        <p:txBody>
          <a:bodyPr/>
          <a:lstStyle/>
          <a:p>
            <a:r>
              <a:rPr lang="fr-FR"/>
              <a:t>Modifiez le style du titre</a:t>
            </a:r>
            <a:endParaRPr lang="en-AU" dirty="0"/>
          </a:p>
        </p:txBody>
      </p:sp>
      <p:sp>
        <p:nvSpPr>
          <p:cNvPr id="3" name="Footer Placeholder 2"/>
          <p:cNvSpPr>
            <a:spLocks noGrp="1"/>
          </p:cNvSpPr>
          <p:nvPr>
            <p:ph type="ftr" sz="quarter" idx="10"/>
          </p:nvPr>
        </p:nvSpPr>
        <p:spPr/>
        <p:txBody>
          <a:bodyPr/>
          <a:lstStyle/>
          <a:p>
            <a:r>
              <a:rPr lang="en-AU"/>
              <a:t>Section title 1, Subtitle                                                      Sodexo. Presentation Title</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r>
              <a:rPr lang="en-US"/>
              <a:t>00 Month YYYY</a:t>
            </a:r>
            <a:endParaRPr lang="en-AU" dirty="0"/>
          </a:p>
        </p:txBody>
      </p:sp>
      <p:sp>
        <p:nvSpPr>
          <p:cNvPr id="7" name="Content Placeholder 6"/>
          <p:cNvSpPr>
            <a:spLocks noGrp="1"/>
          </p:cNvSpPr>
          <p:nvPr>
            <p:ph sz="quarter" idx="13"/>
          </p:nvPr>
        </p:nvSpPr>
        <p:spPr>
          <a:xfrm>
            <a:off x="628800" y="1583267"/>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281125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AU"/>
              <a:t>Section title 1, Subtitle                                                      Sodexo. Presentation Title</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r>
              <a:rPr lang="en-US"/>
              <a:t>00 Month YYYY</a:t>
            </a:r>
            <a:endParaRPr lang="en-AU" dirty="0"/>
          </a:p>
        </p:txBody>
      </p:sp>
      <p:sp>
        <p:nvSpPr>
          <p:cNvPr id="7" name="Content Placeholder 6"/>
          <p:cNvSpPr>
            <a:spLocks noGrp="1"/>
          </p:cNvSpPr>
          <p:nvPr>
            <p:ph sz="quarter" idx="13"/>
          </p:nvPr>
        </p:nvSpPr>
        <p:spPr>
          <a:xfrm>
            <a:off x="628800" y="1584000"/>
            <a:ext cx="109392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8"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12" name="Title 1"/>
          <p:cNvSpPr>
            <a:spLocks noGrp="1"/>
          </p:cNvSpPr>
          <p:nvPr>
            <p:ph type="title"/>
          </p:nvPr>
        </p:nvSpPr>
        <p:spPr>
          <a:xfrm>
            <a:off x="628799" y="404664"/>
            <a:ext cx="10939200" cy="540936"/>
          </a:xfrm>
        </p:spPr>
        <p:txBody>
          <a:bodyPr/>
          <a:lstStyle/>
          <a:p>
            <a:r>
              <a:rPr lang="fr-FR"/>
              <a:t>Modifiez le style du titre</a:t>
            </a:r>
            <a:endParaRPr lang="en-AU" dirty="0"/>
          </a:p>
        </p:txBody>
      </p:sp>
    </p:spTree>
    <p:extLst>
      <p:ext uri="{BB962C8B-B14F-4D97-AF65-F5344CB8AC3E}">
        <p14:creationId xmlns:p14="http://schemas.microsoft.com/office/powerpoint/2010/main" val="267565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1" y="1584000"/>
            <a:ext cx="5365749" cy="47836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2" name="Content Placeholder 6"/>
          <p:cNvSpPr>
            <a:spLocks noGrp="1"/>
          </p:cNvSpPr>
          <p:nvPr>
            <p:ph sz="quarter" idx="14"/>
          </p:nvPr>
        </p:nvSpPr>
        <p:spPr>
          <a:xfrm>
            <a:off x="6203950" y="1584001"/>
            <a:ext cx="5365751" cy="47840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3" name="Title 2"/>
          <p:cNvSpPr>
            <a:spLocks noGrp="1"/>
          </p:cNvSpPr>
          <p:nvPr>
            <p:ph type="title"/>
          </p:nvPr>
        </p:nvSpPr>
        <p:spPr/>
        <p:txBody>
          <a:bodyPr/>
          <a:lstStyle/>
          <a:p>
            <a:r>
              <a:rPr lang="fr-FR"/>
              <a:t>Modifiez le style du titre</a:t>
            </a:r>
            <a:endParaRPr lang="en-AU"/>
          </a:p>
        </p:txBody>
      </p:sp>
      <p:sp>
        <p:nvSpPr>
          <p:cNvPr id="4" name="Date Placeholder 3"/>
          <p:cNvSpPr>
            <a:spLocks noGrp="1"/>
          </p:cNvSpPr>
          <p:nvPr>
            <p:ph type="dt" sz="half" idx="15"/>
          </p:nvPr>
        </p:nvSpPr>
        <p:spPr/>
        <p:txBody>
          <a:bodyPr/>
          <a:lstStyle/>
          <a:p>
            <a:r>
              <a:rPr lang="en-US"/>
              <a:t>00 Month YYYY</a:t>
            </a:r>
            <a:endParaRPr lang="en-AU" dirty="0"/>
          </a:p>
        </p:txBody>
      </p:sp>
      <p:sp>
        <p:nvSpPr>
          <p:cNvPr id="5" name="Footer Placeholder 4"/>
          <p:cNvSpPr>
            <a:spLocks noGrp="1"/>
          </p:cNvSpPr>
          <p:nvPr>
            <p:ph type="ftr" sz="quarter" idx="16"/>
          </p:nvPr>
        </p:nvSpPr>
        <p:spPr/>
        <p:txBody>
          <a:bodyPr/>
          <a:lstStyle/>
          <a:p>
            <a:r>
              <a:rPr lang="en-AU"/>
              <a:t>Section title 1, Subtitle                                                     Sodexo. Presentation Title</a:t>
            </a:r>
            <a:endParaRPr lang="en-AU" dirty="0"/>
          </a:p>
        </p:txBody>
      </p:sp>
      <p:sp>
        <p:nvSpPr>
          <p:cNvPr id="6" name="Slide Number Placeholder 5"/>
          <p:cNvSpPr>
            <a:spLocks noGrp="1"/>
          </p:cNvSpPr>
          <p:nvPr>
            <p:ph type="sldNum" sz="quarter" idx="17"/>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417634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itle, Subtitle &amp; Three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AU"/>
              <a:t>Sodexo Fiscal Year Results 2016</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r>
              <a:rPr lang="en-US"/>
              <a:t>December 1, 2016</a:t>
            </a:r>
            <a:endParaRPr lang="en-AU" dirty="0"/>
          </a:p>
        </p:txBody>
      </p:sp>
      <p:sp>
        <p:nvSpPr>
          <p:cNvPr id="7" name="Content Placeholder 6"/>
          <p:cNvSpPr>
            <a:spLocks noGrp="1"/>
          </p:cNvSpPr>
          <p:nvPr>
            <p:ph sz="quarter" idx="13"/>
          </p:nvPr>
        </p:nvSpPr>
        <p:spPr>
          <a:xfrm>
            <a:off x="628799" y="1584000"/>
            <a:ext cx="3509285"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8"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accent3"/>
                </a:solidFill>
              </a:defRPr>
            </a:lvl1pPr>
          </a:lstStyle>
          <a:p>
            <a:pPr lvl="0"/>
            <a:r>
              <a:rPr lang="en-US" dirty="0"/>
              <a:t>[Subtitle]</a:t>
            </a:r>
          </a:p>
        </p:txBody>
      </p:sp>
      <p:sp>
        <p:nvSpPr>
          <p:cNvPr id="12" name="Title 1"/>
          <p:cNvSpPr>
            <a:spLocks noGrp="1"/>
          </p:cNvSpPr>
          <p:nvPr>
            <p:ph type="title"/>
          </p:nvPr>
        </p:nvSpPr>
        <p:spPr>
          <a:xfrm>
            <a:off x="628799" y="404664"/>
            <a:ext cx="10939200" cy="540936"/>
          </a:xfrm>
        </p:spPr>
        <p:txBody>
          <a:bodyPr/>
          <a:lstStyle/>
          <a:p>
            <a:r>
              <a:rPr lang="fr-FR"/>
              <a:t>Modifiez le style du titre</a:t>
            </a:r>
            <a:endParaRPr lang="en-AU" dirty="0"/>
          </a:p>
        </p:txBody>
      </p:sp>
      <p:sp>
        <p:nvSpPr>
          <p:cNvPr id="9" name="Content Placeholder 6"/>
          <p:cNvSpPr>
            <a:spLocks noGrp="1"/>
          </p:cNvSpPr>
          <p:nvPr>
            <p:ph sz="quarter" idx="16"/>
          </p:nvPr>
        </p:nvSpPr>
        <p:spPr>
          <a:xfrm>
            <a:off x="4339989" y="1584000"/>
            <a:ext cx="35088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0" name="Content Placeholder 6"/>
          <p:cNvSpPr>
            <a:spLocks noGrp="1"/>
          </p:cNvSpPr>
          <p:nvPr>
            <p:ph sz="quarter" idx="17"/>
          </p:nvPr>
        </p:nvSpPr>
        <p:spPr>
          <a:xfrm>
            <a:off x="8058152" y="1584000"/>
            <a:ext cx="35088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351173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eature Content &amp; Chart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2" y="1625600"/>
            <a:ext cx="4540249" cy="4732867"/>
          </a:xfrm>
          <a:solidFill>
            <a:schemeClr val="accent1"/>
          </a:solidFill>
        </p:spPr>
        <p:txBody>
          <a:bodyPr lIns="154800" tIns="126000" rIns="154800" bIns="154800"/>
          <a:lstStyle>
            <a:lvl1pPr>
              <a:buClr>
                <a:schemeClr val="bg1"/>
              </a:buClr>
              <a:defRPr>
                <a:solidFill>
                  <a:srgbClr val="8282DC"/>
                </a:solidFill>
              </a:defRPr>
            </a:lvl1pPr>
            <a:lvl2pPr>
              <a:buClr>
                <a:schemeClr val="bg1"/>
              </a:buClr>
              <a:defRPr>
                <a:solidFill>
                  <a:srgbClr val="8282DC"/>
                </a:solidFill>
              </a:defRPr>
            </a:lvl2pPr>
            <a:lvl3pPr>
              <a:buClr>
                <a:schemeClr val="bg1"/>
              </a:buClr>
              <a:defRPr>
                <a:solidFill>
                  <a:srgbClr val="8282DC"/>
                </a:solidFill>
              </a:defRPr>
            </a:lvl3pPr>
            <a:lvl4pPr>
              <a:defRPr>
                <a:solidFill>
                  <a:srgbClr val="8282DC"/>
                </a:solidFill>
              </a:defRPr>
            </a:lvl4pPr>
            <a:lvl5pPr>
              <a:defRPr>
                <a:solidFill>
                  <a:srgbClr val="8282DC"/>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1" name="Content Placeholder 9"/>
          <p:cNvSpPr>
            <a:spLocks noGrp="1"/>
          </p:cNvSpPr>
          <p:nvPr>
            <p:ph sz="quarter" idx="16" hasCustomPrompt="1"/>
          </p:nvPr>
        </p:nvSpPr>
        <p:spPr>
          <a:xfrm>
            <a:off x="5376334" y="1625600"/>
            <a:ext cx="6193365" cy="4732867"/>
          </a:xfrm>
        </p:spPr>
        <p:txBody>
          <a:bodyPr>
            <a:normAutofit/>
          </a:bodyPr>
          <a:lstStyle>
            <a:lvl1pPr marL="0" indent="0" algn="ctr">
              <a:buNone/>
              <a:defRPr sz="1600">
                <a:solidFill>
                  <a:schemeClr val="accent1"/>
                </a:solidFill>
              </a:defRPr>
            </a:lvl1pPr>
          </a:lstStyle>
          <a:p>
            <a:pPr lvl="0"/>
            <a:r>
              <a:rPr lang="en-US" noProof="0"/>
              <a:t>[Content]</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7"/>
          </p:nvPr>
        </p:nvSpPr>
        <p:spPr/>
        <p:txBody>
          <a:bodyPr/>
          <a:lstStyle/>
          <a:p>
            <a:r>
              <a:rPr lang="en-US" noProof="0"/>
              <a:t>Month 00, YYYY - Title of presentation</a:t>
            </a:r>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20247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Two Content Vertical">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a:t>December 1, 2016</a:t>
            </a:r>
            <a:endParaRPr lang="en-AU" dirty="0"/>
          </a:p>
        </p:txBody>
      </p:sp>
      <p:sp>
        <p:nvSpPr>
          <p:cNvPr id="8" name="Footer Placeholder 7"/>
          <p:cNvSpPr>
            <a:spLocks noGrp="1"/>
          </p:cNvSpPr>
          <p:nvPr>
            <p:ph type="ftr" sz="quarter" idx="11"/>
          </p:nvPr>
        </p:nvSpPr>
        <p:spPr/>
        <p:txBody>
          <a:bodyPr/>
          <a:lstStyle/>
          <a:p>
            <a:r>
              <a:rPr lang="en-AU"/>
              <a:t>Sodexo Fiscal Year Results 2016</a:t>
            </a:r>
            <a:endParaRPr lang="en-AU" dirty="0"/>
          </a:p>
        </p:txBody>
      </p:sp>
      <p:sp>
        <p:nvSpPr>
          <p:cNvPr id="9" name="Slide Number Placeholder 8"/>
          <p:cNvSpPr>
            <a:spLocks noGrp="1"/>
          </p:cNvSpPr>
          <p:nvPr>
            <p:ph type="sldNum" sz="quarter" idx="12"/>
          </p:nvPr>
        </p:nvSpPr>
        <p:spPr/>
        <p:txBody>
          <a:bodyPr/>
          <a:lstStyle/>
          <a:p>
            <a:fld id="{E917DE0E-AFB1-41FD-BC35-27DB61CA125F}" type="slidenum">
              <a:rPr lang="en-AU" smtClean="0"/>
              <a:pPr/>
              <a:t>‹#›</a:t>
            </a:fld>
            <a:endParaRPr lang="en-AU" dirty="0"/>
          </a:p>
        </p:txBody>
      </p:sp>
      <p:sp>
        <p:nvSpPr>
          <p:cNvPr id="10" name="Content Placeholder 6"/>
          <p:cNvSpPr>
            <a:spLocks noGrp="1"/>
          </p:cNvSpPr>
          <p:nvPr>
            <p:ph sz="quarter" idx="13"/>
          </p:nvPr>
        </p:nvSpPr>
        <p:spPr>
          <a:xfrm>
            <a:off x="628650" y="1583999"/>
            <a:ext cx="10941049" cy="22979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4"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accent3"/>
                </a:solidFill>
              </a:defRPr>
            </a:lvl1pPr>
          </a:lstStyle>
          <a:p>
            <a:pPr lvl="0"/>
            <a:r>
              <a:rPr lang="en-US" dirty="0"/>
              <a:t>[Subtitle]</a:t>
            </a:r>
          </a:p>
        </p:txBody>
      </p:sp>
      <p:sp>
        <p:nvSpPr>
          <p:cNvPr id="13" name="Content Placeholder 6"/>
          <p:cNvSpPr>
            <a:spLocks noGrp="1"/>
          </p:cNvSpPr>
          <p:nvPr>
            <p:ph sz="quarter" idx="16"/>
          </p:nvPr>
        </p:nvSpPr>
        <p:spPr>
          <a:xfrm>
            <a:off x="628652" y="4053070"/>
            <a:ext cx="10941049" cy="230230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2" name="Title 1"/>
          <p:cNvSpPr>
            <a:spLocks noGrp="1"/>
          </p:cNvSpPr>
          <p:nvPr>
            <p:ph type="title"/>
          </p:nvPr>
        </p:nvSpPr>
        <p:spPr/>
        <p:txBody>
          <a:bodyPr/>
          <a:lstStyle/>
          <a:p>
            <a:r>
              <a:rPr lang="fr-FR"/>
              <a:t>Modifiez le style du titre</a:t>
            </a:r>
            <a:endParaRPr lang="en-AU" dirty="0"/>
          </a:p>
        </p:txBody>
      </p:sp>
    </p:spTree>
    <p:extLst>
      <p:ext uri="{BB962C8B-B14F-4D97-AF65-F5344CB8AC3E}">
        <p14:creationId xmlns:p14="http://schemas.microsoft.com/office/powerpoint/2010/main" val="157544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Content Highlight 1">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1"/>
          </a:solidFill>
          <a:ln w="57150">
            <a:noFill/>
            <a:miter lim="800000"/>
          </a:ln>
        </p:spPr>
        <p:txBody>
          <a:bodyPr lIns="154800" tIns="108000" rIns="154800" bIns="154800">
            <a:normAutofit/>
          </a:bodyPr>
          <a:lstStyle>
            <a:lvl1pPr marL="0" indent="0">
              <a:buNone/>
              <a:defRPr sz="2933" b="1">
                <a:solidFill>
                  <a:schemeClr val="bg1"/>
                </a:solidFill>
              </a:defRPr>
            </a:lvl1pPr>
          </a:lstStyle>
          <a:p>
            <a:pPr lvl="0"/>
            <a:r>
              <a:rPr lang="en-US" dirty="0"/>
              <a:t>[Subtitle in one line]</a:t>
            </a:r>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bg1"/>
                </a:solidFill>
              </a:defRPr>
            </a:lvl1pPr>
          </a:lstStyle>
          <a:p>
            <a:pPr lvl="0"/>
            <a:r>
              <a:rPr lang="en-US" dirty="0"/>
              <a:t>[Content]</a:t>
            </a:r>
            <a:endParaRPr lang="en-AU" dirty="0"/>
          </a:p>
        </p:txBody>
      </p:sp>
      <p:sp>
        <p:nvSpPr>
          <p:cNvPr id="11"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bg1"/>
                </a:solidFill>
              </a:defRPr>
            </a:lvl1pPr>
          </a:lstStyle>
          <a:p>
            <a:pPr lvl="0"/>
            <a:r>
              <a:rPr lang="en-US" dirty="0"/>
              <a:t>[Content]</a:t>
            </a:r>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6"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bg1"/>
                </a:solidFill>
              </a:defRPr>
            </a:lvl1pPr>
          </a:lstStyle>
          <a:p>
            <a:pPr lvl="0"/>
            <a:r>
              <a:rPr lang="en-US" dirty="0"/>
              <a:t>[Content]</a:t>
            </a:r>
            <a:endParaRPr lang="en-AU" dirty="0"/>
          </a:p>
        </p:txBody>
      </p:sp>
      <p:sp>
        <p:nvSpPr>
          <p:cNvPr id="17"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bg1"/>
                </a:solidFill>
              </a:defRPr>
            </a:lvl1pPr>
          </a:lstStyle>
          <a:p>
            <a:pPr lvl="0"/>
            <a:r>
              <a:rPr lang="en-US" dirty="0"/>
              <a:t>[Content]</a:t>
            </a:r>
            <a:endParaRPr lang="en-AU" dirty="0"/>
          </a:p>
        </p:txBody>
      </p:sp>
    </p:spTree>
    <p:extLst>
      <p:ext uri="{BB962C8B-B14F-4D97-AF65-F5344CB8AC3E}">
        <p14:creationId xmlns:p14="http://schemas.microsoft.com/office/powerpoint/2010/main" val="207105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Content Highlight 2">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5019" y="1665600"/>
            <a:ext cx="10866581" cy="4651200"/>
          </a:xfrm>
          <a:ln w="57150">
            <a:solidFill>
              <a:schemeClr val="accent1"/>
            </a:solidFill>
            <a:miter lim="800000"/>
          </a:ln>
        </p:spPr>
        <p:txBody>
          <a:bodyPr lIns="126000" tIns="79200" rIns="154800" bIns="154800">
            <a:normAutofit/>
          </a:bodyPr>
          <a:lstStyle>
            <a:lvl1pPr marL="0" indent="0">
              <a:buNone/>
              <a:defRPr sz="2933" b="1"/>
            </a:lvl1pPr>
          </a:lstStyle>
          <a:p>
            <a:pPr lvl="0"/>
            <a:r>
              <a:rPr lang="en-US" dirty="0"/>
              <a:t>[Subtitle in one line]</a:t>
            </a:r>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7"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8"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405571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Content Highlight 3">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4"/>
          </a:solidFill>
          <a:ln w="57150">
            <a:noFill/>
            <a:miter lim="800000"/>
          </a:ln>
        </p:spPr>
        <p:txBody>
          <a:bodyPr lIns="154800" tIns="108000" rIns="154800" bIns="154800">
            <a:normAutofit/>
          </a:bodyPr>
          <a:lstStyle>
            <a:lvl1pPr marL="0" indent="0">
              <a:buNone/>
              <a:defRPr sz="2933" b="1">
                <a:solidFill>
                  <a:schemeClr val="accent1"/>
                </a:solidFill>
              </a:defRPr>
            </a:lvl1pPr>
          </a:lstStyle>
          <a:p>
            <a:pPr lvl="0"/>
            <a:r>
              <a:rPr lang="en-US" dirty="0"/>
              <a:t>[Subtitle in one line]</a:t>
            </a:r>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6"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7"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0"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1"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146950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Content Highlight 4">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7200" y="1665600"/>
            <a:ext cx="10867200" cy="4651200"/>
          </a:xfrm>
          <a:ln w="57150">
            <a:solidFill>
              <a:schemeClr val="accent4"/>
            </a:solidFill>
            <a:miter lim="800000"/>
          </a:ln>
        </p:spPr>
        <p:txBody>
          <a:bodyPr lIns="126000" tIns="79200" rIns="154800" bIns="154800">
            <a:normAutofit/>
          </a:bodyPr>
          <a:lstStyle>
            <a:lvl1pPr marL="0" indent="0">
              <a:buNone/>
              <a:defRPr sz="2933" b="1"/>
            </a:lvl1pPr>
          </a:lstStyle>
          <a:p>
            <a:pPr lvl="0"/>
            <a:r>
              <a:rPr lang="en-US" dirty="0"/>
              <a:t>[Subtitle in one line]</a:t>
            </a:r>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9"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0"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199644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06304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Red 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lvl1pPr>
              <a:defRPr>
                <a:solidFill>
                  <a:schemeClr val="accent2"/>
                </a:solidFill>
              </a:defRPr>
            </a:lvl1pPr>
          </a:lstStyle>
          <a:p>
            <a:r>
              <a:rPr lang="fr-FR"/>
              <a:t>Modifiez le style du titre</a:t>
            </a:r>
            <a:endParaRPr lang="en-AU" dirty="0"/>
          </a:p>
        </p:txBody>
      </p:sp>
    </p:spTree>
    <p:extLst>
      <p:ext uri="{BB962C8B-B14F-4D97-AF65-F5344CB8AC3E}">
        <p14:creationId xmlns:p14="http://schemas.microsoft.com/office/powerpoint/2010/main" val="204315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2 Pic &amp;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03950" y="1584000"/>
            <a:ext cx="5364049" cy="4776000"/>
          </a:xfrm>
          <a:noFill/>
        </p:spPr>
        <p:txBody>
          <a:bodyPr lIns="0" tIns="0" rIns="0" bIns="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3"/>
                </a:solidFill>
              </a:defRPr>
            </a:lvl4pPr>
            <a:lvl5pPr>
              <a:defRPr>
                <a:solidFill>
                  <a:schemeClr val="accent2"/>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0" name="Picture Placeholder 8"/>
          <p:cNvSpPr>
            <a:spLocks noGrp="1"/>
          </p:cNvSpPr>
          <p:nvPr>
            <p:ph type="pic" sz="quarter" idx="16" hasCustomPrompt="1"/>
          </p:nvPr>
        </p:nvSpPr>
        <p:spPr>
          <a:xfrm>
            <a:off x="628800"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628800" y="4103759"/>
            <a:ext cx="53656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8" name="Date Placeholder 7"/>
          <p:cNvSpPr>
            <a:spLocks noGrp="1"/>
          </p:cNvSpPr>
          <p:nvPr>
            <p:ph type="dt" sz="half" idx="18"/>
          </p:nvPr>
        </p:nvSpPr>
        <p:spPr/>
        <p:txBody>
          <a:bodyPr/>
          <a:lstStyle/>
          <a:p>
            <a:r>
              <a:rPr lang="en-US"/>
              <a:t>00 Month YYYY</a:t>
            </a:r>
            <a:endParaRPr lang="en-AU" dirty="0"/>
          </a:p>
        </p:txBody>
      </p:sp>
      <p:sp>
        <p:nvSpPr>
          <p:cNvPr id="9" name="Footer Placeholder 8"/>
          <p:cNvSpPr>
            <a:spLocks noGrp="1"/>
          </p:cNvSpPr>
          <p:nvPr>
            <p:ph type="ftr" sz="quarter" idx="19"/>
          </p:nvPr>
        </p:nvSpPr>
        <p:spPr/>
        <p:txBody>
          <a:bodyPr/>
          <a:lstStyle/>
          <a:p>
            <a:r>
              <a:rPr lang="en-AU"/>
              <a:t>Section title 1, Subtitle                                                      Sodexo. Presentation Title</a:t>
            </a:r>
            <a:endParaRPr lang="en-AU" dirty="0"/>
          </a:p>
        </p:txBody>
      </p:sp>
      <p:sp>
        <p:nvSpPr>
          <p:cNvPr id="12" name="Slide Number Placeholder 11"/>
          <p:cNvSpPr>
            <a:spLocks noGrp="1"/>
          </p:cNvSpPr>
          <p:nvPr>
            <p:ph type="sldNum" sz="quarter" idx="20"/>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28918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3 Pic &amp; Content">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21387" y="1654175"/>
            <a:ext cx="5527147" cy="4675505"/>
          </a:xfrm>
          <a:noFill/>
          <a:ln w="38100">
            <a:solidFill>
              <a:schemeClr val="accent2"/>
            </a:solidFill>
            <a:miter lim="800000"/>
          </a:ln>
        </p:spPr>
        <p:txBody>
          <a:bodyPr lIns="144000" tIns="828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92932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3 Pic &amp; Content 2">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0" y="1625600"/>
            <a:ext cx="2476800"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3336000" y="4128000"/>
            <a:ext cx="2438400" cy="2213533"/>
          </a:xfrm>
          <a:solidFill>
            <a:schemeClr val="accent3">
              <a:lumMod val="20000"/>
              <a:lumOff val="80000"/>
            </a:schemeClr>
          </a:solidFill>
          <a:ln w="38100">
            <a:solidFill>
              <a:schemeClr val="accent2"/>
            </a:solidFill>
            <a:miter lim="800000"/>
          </a:ln>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3321600" y="1625601"/>
            <a:ext cx="2474979"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95685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eature Content &amp; Charts">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1" y="1625600"/>
            <a:ext cx="5985933"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1" name="Content Placeholder 9"/>
          <p:cNvSpPr>
            <a:spLocks noGrp="1"/>
          </p:cNvSpPr>
          <p:nvPr>
            <p:ph sz="quarter" idx="16" hasCustomPrompt="1"/>
          </p:nvPr>
        </p:nvSpPr>
        <p:spPr>
          <a:xfrm>
            <a:off x="6819900" y="1625600"/>
            <a:ext cx="2270400" cy="2027765"/>
          </a:xfrm>
        </p:spPr>
        <p:txBody>
          <a:bodyPr>
            <a:normAutofit/>
          </a:bodyPr>
          <a:lstStyle>
            <a:lvl1pPr marL="0" indent="0" algn="ctr">
              <a:buNone/>
              <a:defRPr sz="1600">
                <a:solidFill>
                  <a:schemeClr val="accent1"/>
                </a:solidFill>
              </a:defRPr>
            </a:lvl1pPr>
          </a:lstStyle>
          <a:p>
            <a:pPr lvl="0"/>
            <a:r>
              <a:rPr lang="en-US" noProof="0"/>
              <a:t>[Content]</a:t>
            </a:r>
          </a:p>
        </p:txBody>
      </p:sp>
      <p:sp>
        <p:nvSpPr>
          <p:cNvPr id="12" name="Content Placeholder 9"/>
          <p:cNvSpPr>
            <a:spLocks noGrp="1"/>
          </p:cNvSpPr>
          <p:nvPr>
            <p:ph sz="quarter" idx="17" hasCustomPrompt="1"/>
          </p:nvPr>
        </p:nvSpPr>
        <p:spPr>
          <a:xfrm>
            <a:off x="9299300" y="1627200"/>
            <a:ext cx="2270400" cy="2030400"/>
          </a:xfrm>
        </p:spPr>
        <p:txBody>
          <a:bodyPr>
            <a:normAutofit/>
          </a:bodyPr>
          <a:lstStyle>
            <a:lvl1pPr marL="0" indent="0" algn="ctr">
              <a:buNone/>
              <a:defRPr sz="1600">
                <a:solidFill>
                  <a:schemeClr val="accent1"/>
                </a:solidFill>
              </a:defRPr>
            </a:lvl1pPr>
          </a:lstStyle>
          <a:p>
            <a:pPr lvl="0"/>
            <a:r>
              <a:rPr lang="en-US" noProof="0"/>
              <a:t>[Content]</a:t>
            </a:r>
          </a:p>
        </p:txBody>
      </p:sp>
      <p:sp>
        <p:nvSpPr>
          <p:cNvPr id="13" name="Content Placeholder 9"/>
          <p:cNvSpPr>
            <a:spLocks noGrp="1"/>
          </p:cNvSpPr>
          <p:nvPr>
            <p:ph sz="quarter" idx="18" hasCustomPrompt="1"/>
          </p:nvPr>
        </p:nvSpPr>
        <p:spPr>
          <a:xfrm>
            <a:off x="6819900" y="3881967"/>
            <a:ext cx="1444800" cy="2476500"/>
          </a:xfrm>
        </p:spPr>
        <p:txBody>
          <a:bodyPr>
            <a:normAutofit/>
          </a:bodyPr>
          <a:lstStyle>
            <a:lvl1pPr marL="0" indent="0" algn="ctr">
              <a:buNone/>
              <a:defRPr sz="1600">
                <a:solidFill>
                  <a:schemeClr val="accent1"/>
                </a:solidFill>
              </a:defRPr>
            </a:lvl1pPr>
          </a:lstStyle>
          <a:p>
            <a:pPr lvl="0"/>
            <a:r>
              <a:rPr lang="en-US" noProof="0"/>
              <a:t>[Content]</a:t>
            </a:r>
          </a:p>
        </p:txBody>
      </p:sp>
      <p:sp>
        <p:nvSpPr>
          <p:cNvPr id="15" name="Content Placeholder 9"/>
          <p:cNvSpPr>
            <a:spLocks noGrp="1"/>
          </p:cNvSpPr>
          <p:nvPr>
            <p:ph sz="quarter" idx="19" hasCustomPrompt="1"/>
          </p:nvPr>
        </p:nvSpPr>
        <p:spPr>
          <a:xfrm>
            <a:off x="8475129" y="3881967"/>
            <a:ext cx="1443571" cy="2476500"/>
          </a:xfrm>
        </p:spPr>
        <p:txBody>
          <a:bodyPr>
            <a:normAutofit/>
          </a:bodyPr>
          <a:lstStyle>
            <a:lvl1pPr marL="0" indent="0" algn="ctr">
              <a:buNone/>
              <a:defRPr sz="1600">
                <a:solidFill>
                  <a:schemeClr val="accent1"/>
                </a:solidFill>
              </a:defRPr>
            </a:lvl1pPr>
          </a:lstStyle>
          <a:p>
            <a:pPr lvl="0"/>
            <a:r>
              <a:rPr lang="en-US" noProof="0"/>
              <a:t>[Content]</a:t>
            </a:r>
          </a:p>
        </p:txBody>
      </p:sp>
      <p:sp>
        <p:nvSpPr>
          <p:cNvPr id="16" name="Content Placeholder 9"/>
          <p:cNvSpPr>
            <a:spLocks noGrp="1"/>
          </p:cNvSpPr>
          <p:nvPr>
            <p:ph sz="quarter" idx="20" hasCustomPrompt="1"/>
          </p:nvPr>
        </p:nvSpPr>
        <p:spPr>
          <a:xfrm>
            <a:off x="10121900" y="3881967"/>
            <a:ext cx="1444800" cy="2476500"/>
          </a:xfrm>
        </p:spPr>
        <p:txBody>
          <a:bodyPr>
            <a:normAutofit/>
          </a:bodyPr>
          <a:lstStyle>
            <a:lvl1pPr marL="0" indent="0" algn="ctr">
              <a:buNone/>
              <a:defRPr sz="1600">
                <a:solidFill>
                  <a:schemeClr val="accent1"/>
                </a:solidFill>
              </a:defRPr>
            </a:lvl1pPr>
          </a:lstStyle>
          <a:p>
            <a:pPr lvl="0"/>
            <a:r>
              <a:rPr lang="en-US" noProof="0"/>
              <a:t>[Content]</a:t>
            </a:r>
          </a:p>
        </p:txBody>
      </p:sp>
      <p:sp>
        <p:nvSpPr>
          <p:cNvPr id="14"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a:t>[Subtitle]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21"/>
          </p:nvPr>
        </p:nvSpPr>
        <p:spPr/>
        <p:txBody>
          <a:bodyPr/>
          <a:lstStyle/>
          <a:p>
            <a:r>
              <a:rPr lang="en-US" noProof="0"/>
              <a:t>Month 00, YYYY - Title of presentation</a:t>
            </a:r>
          </a:p>
        </p:txBody>
      </p:sp>
      <p:sp>
        <p:nvSpPr>
          <p:cNvPr id="8" name="Slide Number Placeholder 7"/>
          <p:cNvSpPr>
            <a:spLocks noGrp="1"/>
          </p:cNvSpPr>
          <p:nvPr>
            <p:ph type="sldNum" sz="quarter" idx="22"/>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21244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3 Pic &amp; Content 3">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16201" y="1654175"/>
            <a:ext cx="5551800" cy="4675200"/>
          </a:xfrm>
          <a:noFill/>
          <a:ln w="38100">
            <a:solidFill>
              <a:schemeClr val="accent1"/>
            </a:solidFill>
            <a:miter lim="800000"/>
          </a:ln>
        </p:spPr>
        <p:txBody>
          <a:bodyPr lIns="154800" tIns="900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3"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39029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3 Pic &amp; Content 4">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3"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14" name="Picture Placeholder 8"/>
          <p:cNvSpPr>
            <a:spLocks noGrp="1"/>
          </p:cNvSpPr>
          <p:nvPr>
            <p:ph type="pic" sz="quarter" idx="16" hasCustomPrompt="1"/>
          </p:nvPr>
        </p:nvSpPr>
        <p:spPr>
          <a:xfrm>
            <a:off x="628800" y="1625600"/>
            <a:ext cx="2476800"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7" hasCustomPrompt="1"/>
          </p:nvPr>
        </p:nvSpPr>
        <p:spPr>
          <a:xfrm>
            <a:off x="3336000" y="4128000"/>
            <a:ext cx="2438400" cy="2213533"/>
          </a:xfrm>
          <a:solidFill>
            <a:schemeClr val="accent3">
              <a:lumMod val="20000"/>
              <a:lumOff val="80000"/>
            </a:schemeClr>
          </a:solidFill>
          <a:ln w="38100">
            <a:solidFill>
              <a:schemeClr val="accent1"/>
            </a:solidFill>
            <a:miter lim="800000"/>
          </a:ln>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6" name="Picture Placeholder 8"/>
          <p:cNvSpPr>
            <a:spLocks noGrp="1"/>
          </p:cNvSpPr>
          <p:nvPr>
            <p:ph type="pic" sz="quarter" idx="18" hasCustomPrompt="1"/>
          </p:nvPr>
        </p:nvSpPr>
        <p:spPr>
          <a:xfrm>
            <a:off x="3321600" y="1625601"/>
            <a:ext cx="2474979"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72978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3 Pic &amp; Content 5">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6"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4477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4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49"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6206400"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3" name="Picture Placeholder 8"/>
          <p:cNvSpPr>
            <a:spLocks noGrp="1"/>
          </p:cNvSpPr>
          <p:nvPr>
            <p:ph type="pic" sz="quarter" idx="19" hasCustomPrompt="1"/>
          </p:nvPr>
        </p:nvSpPr>
        <p:spPr>
          <a:xfrm>
            <a:off x="628648" y="4113775"/>
            <a:ext cx="5366400" cy="2244692"/>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20" hasCustomPrompt="1"/>
          </p:nvPr>
        </p:nvSpPr>
        <p:spPr>
          <a:xfrm>
            <a:off x="6206400" y="4113775"/>
            <a:ext cx="5366400" cy="2244692"/>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86351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6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30769" y="1625599"/>
            <a:ext cx="3507316"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630769" y="4114026"/>
            <a:ext cx="3507315" cy="2244441"/>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4343401" y="1625599"/>
            <a:ext cx="3509432"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2" name="Picture Placeholder 8"/>
          <p:cNvSpPr>
            <a:spLocks noGrp="1"/>
          </p:cNvSpPr>
          <p:nvPr>
            <p:ph type="pic" sz="quarter" idx="19" hasCustomPrompt="1"/>
          </p:nvPr>
        </p:nvSpPr>
        <p:spPr>
          <a:xfrm>
            <a:off x="4343402" y="4114025"/>
            <a:ext cx="3509431"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3" name="Picture Placeholder 8"/>
          <p:cNvSpPr>
            <a:spLocks noGrp="1"/>
          </p:cNvSpPr>
          <p:nvPr>
            <p:ph type="pic" sz="quarter" idx="20" hasCustomPrompt="1"/>
          </p:nvPr>
        </p:nvSpPr>
        <p:spPr>
          <a:xfrm>
            <a:off x="8053917" y="1625598"/>
            <a:ext cx="3508783" cy="2256369"/>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21" hasCustomPrompt="1"/>
          </p:nvPr>
        </p:nvSpPr>
        <p:spPr>
          <a:xfrm>
            <a:off x="8053917" y="4114025"/>
            <a:ext cx="3508783"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82509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0" y="1625601"/>
            <a:ext cx="10939200" cy="4732865"/>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30856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Feature Content &amp; Char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2" y="1625600"/>
            <a:ext cx="4540249"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Content Placeholder 9"/>
          <p:cNvSpPr>
            <a:spLocks noGrp="1"/>
          </p:cNvSpPr>
          <p:nvPr>
            <p:ph sz="quarter" idx="16" hasCustomPrompt="1"/>
          </p:nvPr>
        </p:nvSpPr>
        <p:spPr>
          <a:xfrm>
            <a:off x="5376334" y="1625600"/>
            <a:ext cx="6193365" cy="4732867"/>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56713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Feature Content &amp; Charts">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1" y="1625600"/>
            <a:ext cx="5985933"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Content Placeholder 9"/>
          <p:cNvSpPr>
            <a:spLocks noGrp="1"/>
          </p:cNvSpPr>
          <p:nvPr>
            <p:ph sz="quarter" idx="16" hasCustomPrompt="1"/>
          </p:nvPr>
        </p:nvSpPr>
        <p:spPr>
          <a:xfrm>
            <a:off x="6819900" y="1625600"/>
            <a:ext cx="2270400" cy="2027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2" name="Content Placeholder 9"/>
          <p:cNvSpPr>
            <a:spLocks noGrp="1"/>
          </p:cNvSpPr>
          <p:nvPr>
            <p:ph sz="quarter" idx="17" hasCustomPrompt="1"/>
          </p:nvPr>
        </p:nvSpPr>
        <p:spPr>
          <a:xfrm>
            <a:off x="9299300" y="1627200"/>
            <a:ext cx="2270400" cy="20304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Content Placeholder 9"/>
          <p:cNvSpPr>
            <a:spLocks noGrp="1"/>
          </p:cNvSpPr>
          <p:nvPr>
            <p:ph sz="quarter" idx="18" hasCustomPrompt="1"/>
          </p:nvPr>
        </p:nvSpPr>
        <p:spPr>
          <a:xfrm>
            <a:off x="6819900" y="3881967"/>
            <a:ext cx="1444800"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5" name="Content Placeholder 9"/>
          <p:cNvSpPr>
            <a:spLocks noGrp="1"/>
          </p:cNvSpPr>
          <p:nvPr>
            <p:ph sz="quarter" idx="19" hasCustomPrompt="1"/>
          </p:nvPr>
        </p:nvSpPr>
        <p:spPr>
          <a:xfrm>
            <a:off x="8475129" y="3881967"/>
            <a:ext cx="1443571"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6" name="Content Placeholder 9"/>
          <p:cNvSpPr>
            <a:spLocks noGrp="1"/>
          </p:cNvSpPr>
          <p:nvPr>
            <p:ph sz="quarter" idx="20" hasCustomPrompt="1"/>
          </p:nvPr>
        </p:nvSpPr>
        <p:spPr>
          <a:xfrm>
            <a:off x="10121900" y="3881967"/>
            <a:ext cx="1444800"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4"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75381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Timeline Chart">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28800" y="1625600"/>
            <a:ext cx="10939200" cy="4732867"/>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4" name="Content Placeholder 3"/>
          <p:cNvSpPr>
            <a:spLocks noGrp="1"/>
          </p:cNvSpPr>
          <p:nvPr>
            <p:ph sz="quarter" idx="11"/>
          </p:nvPr>
        </p:nvSpPr>
        <p:spPr>
          <a:xfrm>
            <a:off x="7450668" y="4330701"/>
            <a:ext cx="4119033" cy="20277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43381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6 Charts">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2" name="Content Placeholder 9"/>
          <p:cNvSpPr>
            <a:spLocks noGrp="1"/>
          </p:cNvSpPr>
          <p:nvPr>
            <p:ph sz="quarter" idx="17" hasCustomPrompt="1"/>
          </p:nvPr>
        </p:nvSpPr>
        <p:spPr>
          <a:xfrm>
            <a:off x="9296400" y="1627197"/>
            <a:ext cx="2257477"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7" name="Content Placeholder 9"/>
          <p:cNvSpPr>
            <a:spLocks noGrp="1"/>
          </p:cNvSpPr>
          <p:nvPr>
            <p:ph sz="quarter" idx="19" hasCustomPrompt="1"/>
          </p:nvPr>
        </p:nvSpPr>
        <p:spPr>
          <a:xfrm>
            <a:off x="9312225" y="4108800"/>
            <a:ext cx="2257476"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8" name="Content Placeholder 9"/>
          <p:cNvSpPr>
            <a:spLocks noGrp="1"/>
          </p:cNvSpPr>
          <p:nvPr>
            <p:ph sz="quarter" idx="20" hasCustomPrompt="1"/>
          </p:nvPr>
        </p:nvSpPr>
        <p:spPr>
          <a:xfrm>
            <a:off x="646724" y="1627197"/>
            <a:ext cx="2889600" cy="4731269"/>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9" name="Content Placeholder 9"/>
          <p:cNvSpPr>
            <a:spLocks noGrp="1"/>
          </p:cNvSpPr>
          <p:nvPr>
            <p:ph sz="quarter" idx="21" hasCustomPrompt="1"/>
          </p:nvPr>
        </p:nvSpPr>
        <p:spPr>
          <a:xfrm>
            <a:off x="3725335" y="1627197"/>
            <a:ext cx="2889251" cy="4731269"/>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20" name="Content Placeholder 9"/>
          <p:cNvSpPr>
            <a:spLocks noGrp="1"/>
          </p:cNvSpPr>
          <p:nvPr>
            <p:ph sz="quarter" idx="22" hasCustomPrompt="1"/>
          </p:nvPr>
        </p:nvSpPr>
        <p:spPr>
          <a:xfrm>
            <a:off x="6836059" y="1627197"/>
            <a:ext cx="2257141"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21" name="Content Placeholder 9"/>
          <p:cNvSpPr>
            <a:spLocks noGrp="1"/>
          </p:cNvSpPr>
          <p:nvPr>
            <p:ph sz="quarter" idx="23" hasCustomPrompt="1"/>
          </p:nvPr>
        </p:nvSpPr>
        <p:spPr>
          <a:xfrm>
            <a:off x="6836059" y="4106332"/>
            <a:ext cx="2257141"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47973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eature Content &amp; Charts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1" y="1625600"/>
            <a:ext cx="5985933" cy="4732867"/>
          </a:xfrm>
          <a:solidFill>
            <a:schemeClr val="accent1"/>
          </a:solidFill>
        </p:spPr>
        <p:txBody>
          <a:bodyPr lIns="154800" tIns="126000" rIns="154800" bIns="154800"/>
          <a:lstStyle>
            <a:lvl1pPr>
              <a:buClr>
                <a:schemeClr val="bg1"/>
              </a:buClr>
              <a:defRPr>
                <a:solidFill>
                  <a:srgbClr val="8282DC"/>
                </a:solidFill>
              </a:defRPr>
            </a:lvl1pPr>
            <a:lvl2pPr>
              <a:buClr>
                <a:schemeClr val="bg1"/>
              </a:buClr>
              <a:defRPr>
                <a:solidFill>
                  <a:srgbClr val="8282DC"/>
                </a:solidFill>
              </a:defRPr>
            </a:lvl2pPr>
            <a:lvl3pPr>
              <a:buClr>
                <a:schemeClr val="bg1"/>
              </a:buClr>
              <a:defRPr>
                <a:solidFill>
                  <a:srgbClr val="8282DC"/>
                </a:solidFill>
              </a:defRPr>
            </a:lvl3pPr>
            <a:lvl4pPr>
              <a:defRPr>
                <a:solidFill>
                  <a:srgbClr val="8282DC"/>
                </a:solidFill>
              </a:defRPr>
            </a:lvl4pPr>
            <a:lvl5pPr>
              <a:defRPr>
                <a:solidFill>
                  <a:srgbClr val="8282DC"/>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1" name="Content Placeholder 9"/>
          <p:cNvSpPr>
            <a:spLocks noGrp="1"/>
          </p:cNvSpPr>
          <p:nvPr>
            <p:ph sz="quarter" idx="16" hasCustomPrompt="1"/>
          </p:nvPr>
        </p:nvSpPr>
        <p:spPr>
          <a:xfrm>
            <a:off x="6819900" y="1625600"/>
            <a:ext cx="2270400" cy="2027765"/>
          </a:xfrm>
        </p:spPr>
        <p:txBody>
          <a:bodyPr>
            <a:normAutofit/>
          </a:bodyPr>
          <a:lstStyle>
            <a:lvl1pPr marL="0" indent="0" algn="ctr">
              <a:buNone/>
              <a:defRPr sz="1600">
                <a:solidFill>
                  <a:schemeClr val="accent1"/>
                </a:solidFill>
              </a:defRPr>
            </a:lvl1pPr>
          </a:lstStyle>
          <a:p>
            <a:pPr lvl="0"/>
            <a:r>
              <a:rPr lang="en-US" noProof="0"/>
              <a:t>[Content]</a:t>
            </a:r>
          </a:p>
        </p:txBody>
      </p:sp>
      <p:sp>
        <p:nvSpPr>
          <p:cNvPr id="12" name="Content Placeholder 9"/>
          <p:cNvSpPr>
            <a:spLocks noGrp="1"/>
          </p:cNvSpPr>
          <p:nvPr>
            <p:ph sz="quarter" idx="17" hasCustomPrompt="1"/>
          </p:nvPr>
        </p:nvSpPr>
        <p:spPr>
          <a:xfrm>
            <a:off x="9299300" y="1627200"/>
            <a:ext cx="2270400" cy="2030400"/>
          </a:xfrm>
        </p:spPr>
        <p:txBody>
          <a:bodyPr>
            <a:normAutofit/>
          </a:bodyPr>
          <a:lstStyle>
            <a:lvl1pPr marL="0" indent="0" algn="ctr">
              <a:buNone/>
              <a:defRPr sz="1600">
                <a:solidFill>
                  <a:schemeClr val="accent1"/>
                </a:solidFill>
              </a:defRPr>
            </a:lvl1pPr>
          </a:lstStyle>
          <a:p>
            <a:pPr lvl="0"/>
            <a:r>
              <a:rPr lang="en-US" noProof="0"/>
              <a:t>[Content]</a:t>
            </a:r>
          </a:p>
        </p:txBody>
      </p:sp>
      <p:sp>
        <p:nvSpPr>
          <p:cNvPr id="13" name="Content Placeholder 9"/>
          <p:cNvSpPr>
            <a:spLocks noGrp="1"/>
          </p:cNvSpPr>
          <p:nvPr>
            <p:ph sz="quarter" idx="18" hasCustomPrompt="1"/>
          </p:nvPr>
        </p:nvSpPr>
        <p:spPr>
          <a:xfrm>
            <a:off x="6819900" y="3881967"/>
            <a:ext cx="1444800" cy="2476500"/>
          </a:xfrm>
        </p:spPr>
        <p:txBody>
          <a:bodyPr>
            <a:normAutofit/>
          </a:bodyPr>
          <a:lstStyle>
            <a:lvl1pPr marL="0" indent="0" algn="ctr">
              <a:buNone/>
              <a:defRPr sz="1600">
                <a:solidFill>
                  <a:schemeClr val="accent1"/>
                </a:solidFill>
              </a:defRPr>
            </a:lvl1pPr>
          </a:lstStyle>
          <a:p>
            <a:pPr lvl="0"/>
            <a:r>
              <a:rPr lang="en-US" noProof="0"/>
              <a:t>[Content]</a:t>
            </a:r>
          </a:p>
        </p:txBody>
      </p:sp>
      <p:sp>
        <p:nvSpPr>
          <p:cNvPr id="15" name="Content Placeholder 9"/>
          <p:cNvSpPr>
            <a:spLocks noGrp="1"/>
          </p:cNvSpPr>
          <p:nvPr>
            <p:ph sz="quarter" idx="19" hasCustomPrompt="1"/>
          </p:nvPr>
        </p:nvSpPr>
        <p:spPr>
          <a:xfrm>
            <a:off x="8475129" y="3881967"/>
            <a:ext cx="1443571" cy="2476500"/>
          </a:xfrm>
        </p:spPr>
        <p:txBody>
          <a:bodyPr>
            <a:normAutofit/>
          </a:bodyPr>
          <a:lstStyle>
            <a:lvl1pPr marL="0" indent="0" algn="ctr">
              <a:buNone/>
              <a:defRPr sz="1600">
                <a:solidFill>
                  <a:schemeClr val="accent1"/>
                </a:solidFill>
              </a:defRPr>
            </a:lvl1pPr>
          </a:lstStyle>
          <a:p>
            <a:pPr lvl="0"/>
            <a:r>
              <a:rPr lang="en-US" noProof="0"/>
              <a:t>[Content]</a:t>
            </a:r>
          </a:p>
        </p:txBody>
      </p:sp>
      <p:sp>
        <p:nvSpPr>
          <p:cNvPr id="16" name="Content Placeholder 9"/>
          <p:cNvSpPr>
            <a:spLocks noGrp="1"/>
          </p:cNvSpPr>
          <p:nvPr>
            <p:ph sz="quarter" idx="20" hasCustomPrompt="1"/>
          </p:nvPr>
        </p:nvSpPr>
        <p:spPr>
          <a:xfrm>
            <a:off x="10121900" y="3881967"/>
            <a:ext cx="1444800" cy="2476500"/>
          </a:xfrm>
        </p:spPr>
        <p:txBody>
          <a:bodyPr>
            <a:normAutofit/>
          </a:bodyPr>
          <a:lstStyle>
            <a:lvl1pPr marL="0" indent="0" algn="ctr">
              <a:buNone/>
              <a:defRPr sz="1600">
                <a:solidFill>
                  <a:schemeClr val="accent1"/>
                </a:solidFill>
              </a:defRPr>
            </a:lvl1pPr>
          </a:lstStyle>
          <a:p>
            <a:pPr lvl="0"/>
            <a:r>
              <a:rPr lang="en-US" noProof="0"/>
              <a:t>[Content]</a:t>
            </a:r>
          </a:p>
        </p:txBody>
      </p:sp>
      <p:sp>
        <p:nvSpPr>
          <p:cNvPr id="14"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a:t>[Subtitle]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21"/>
          </p:nvPr>
        </p:nvSpPr>
        <p:spPr/>
        <p:txBody>
          <a:bodyPr/>
          <a:lstStyle/>
          <a:p>
            <a:r>
              <a:rPr lang="en-US" noProof="0"/>
              <a:t>Month 00, YYYY - Title of presentation</a:t>
            </a:r>
          </a:p>
        </p:txBody>
      </p:sp>
      <p:sp>
        <p:nvSpPr>
          <p:cNvPr id="8" name="Slide Number Placeholder 7"/>
          <p:cNvSpPr>
            <a:spLocks noGrp="1"/>
          </p:cNvSpPr>
          <p:nvPr>
            <p:ph type="sldNum" sz="quarter" idx="22"/>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98120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3 Charts">
    <p:spTree>
      <p:nvGrpSpPr>
        <p:cNvPr id="1" name=""/>
        <p:cNvGrpSpPr/>
        <p:nvPr/>
      </p:nvGrpSpPr>
      <p:grpSpPr>
        <a:xfrm>
          <a:off x="0" y="0"/>
          <a:ext cx="0" cy="0"/>
          <a:chOff x="0" y="0"/>
          <a:chExt cx="0" cy="0"/>
        </a:xfrm>
      </p:grpSpPr>
      <p:sp>
        <p:nvSpPr>
          <p:cNvPr id="20" name="Content Placeholder 9"/>
          <p:cNvSpPr>
            <a:spLocks noGrp="1"/>
          </p:cNvSpPr>
          <p:nvPr>
            <p:ph sz="quarter" idx="22" hasCustomPrompt="1"/>
          </p:nvPr>
        </p:nvSpPr>
        <p:spPr>
          <a:xfrm>
            <a:off x="6423703" y="2298702"/>
            <a:ext cx="5145997" cy="4059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8" name="Content Placeholder 9"/>
          <p:cNvSpPr>
            <a:spLocks noGrp="1"/>
          </p:cNvSpPr>
          <p:nvPr>
            <p:ph sz="quarter" idx="20" hasCustomPrompt="1"/>
          </p:nvPr>
        </p:nvSpPr>
        <p:spPr>
          <a:xfrm>
            <a:off x="643087" y="2298700"/>
            <a:ext cx="2681816" cy="4059768"/>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9" name="Content Placeholder 9"/>
          <p:cNvSpPr>
            <a:spLocks noGrp="1"/>
          </p:cNvSpPr>
          <p:nvPr>
            <p:ph sz="quarter" idx="21" hasCustomPrompt="1"/>
          </p:nvPr>
        </p:nvSpPr>
        <p:spPr>
          <a:xfrm>
            <a:off x="3532335" y="2298702"/>
            <a:ext cx="2683935" cy="4059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Text Placeholder 8"/>
          <p:cNvSpPr>
            <a:spLocks noGrp="1"/>
          </p:cNvSpPr>
          <p:nvPr>
            <p:ph type="body" sz="quarter" idx="23" hasCustomPrompt="1"/>
          </p:nvPr>
        </p:nvSpPr>
        <p:spPr>
          <a:xfrm>
            <a:off x="628651" y="1818105"/>
            <a:ext cx="5587620" cy="258348"/>
          </a:xfrm>
        </p:spPr>
        <p:txBody>
          <a:bodyPr>
            <a:normAutofit/>
          </a:bodyPr>
          <a:lstStyle>
            <a:lvl1pPr marL="0" indent="0">
              <a:buNone/>
              <a:defRPr sz="2000" b="1">
                <a:solidFill>
                  <a:schemeClr val="accent3"/>
                </a:solidFill>
              </a:defRPr>
            </a:lvl1pPr>
          </a:lstStyle>
          <a:p>
            <a:pPr lvl="0"/>
            <a:r>
              <a:rPr lang="en-US" dirty="0"/>
              <a:t>[Chart title]</a:t>
            </a:r>
          </a:p>
        </p:txBody>
      </p:sp>
      <p:sp>
        <p:nvSpPr>
          <p:cNvPr id="14" name="Text Placeholder 8"/>
          <p:cNvSpPr>
            <a:spLocks noGrp="1"/>
          </p:cNvSpPr>
          <p:nvPr>
            <p:ph type="body" sz="quarter" idx="24" hasCustomPrompt="1"/>
          </p:nvPr>
        </p:nvSpPr>
        <p:spPr>
          <a:xfrm>
            <a:off x="6423703" y="1818105"/>
            <a:ext cx="5145996" cy="258348"/>
          </a:xfrm>
        </p:spPr>
        <p:txBody>
          <a:bodyPr>
            <a:normAutofit/>
          </a:bodyPr>
          <a:lstStyle>
            <a:lvl1pPr marL="0" indent="0">
              <a:buNone/>
              <a:defRPr sz="2000" b="1">
                <a:solidFill>
                  <a:schemeClr val="accent3"/>
                </a:solidFill>
              </a:defRPr>
            </a:lvl1pPr>
          </a:lstStyle>
          <a:p>
            <a:pPr lvl="0"/>
            <a:r>
              <a:rPr lang="en-US" dirty="0"/>
              <a:t>[Chart title]</a:t>
            </a:r>
          </a:p>
        </p:txBody>
      </p:sp>
      <p:sp>
        <p:nvSpPr>
          <p:cNvPr id="12"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15760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AU"/>
              <a:t>Section title 1, Subtitle                                                      Sodexo. Presentation Title</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r>
              <a:rPr lang="en-US"/>
              <a:t>00 Month YYYY</a:t>
            </a:r>
            <a:endParaRPr lang="en-AU" dirty="0"/>
          </a:p>
        </p:txBody>
      </p:sp>
      <p:sp>
        <p:nvSpPr>
          <p:cNvPr id="7" name="Content Placeholder 6"/>
          <p:cNvSpPr>
            <a:spLocks noGrp="1"/>
          </p:cNvSpPr>
          <p:nvPr>
            <p:ph sz="quarter" idx="13"/>
          </p:nvPr>
        </p:nvSpPr>
        <p:spPr>
          <a:xfrm>
            <a:off x="628651" y="1572128"/>
            <a:ext cx="10941048" cy="726573"/>
          </a:xfrm>
        </p:spPr>
        <p:txBody>
          <a:bodyPr/>
          <a:lstStyle/>
          <a:p>
            <a:pPr lvl="0"/>
            <a:r>
              <a:rPr lang="fr-FR"/>
              <a:t>Modifiez les styles du texte du masque</a:t>
            </a:r>
          </a:p>
        </p:txBody>
      </p:sp>
      <p:sp>
        <p:nvSpPr>
          <p:cNvPr id="8" name="Content Placeholder 9"/>
          <p:cNvSpPr>
            <a:spLocks noGrp="1"/>
          </p:cNvSpPr>
          <p:nvPr>
            <p:ph sz="quarter" idx="22" hasCustomPrompt="1"/>
          </p:nvPr>
        </p:nvSpPr>
        <p:spPr>
          <a:xfrm>
            <a:off x="628652" y="2516899"/>
            <a:ext cx="10941048" cy="3841568"/>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6" name="Title 5"/>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99696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3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0" y="1625600"/>
            <a:ext cx="10941049" cy="1803400"/>
          </a:xfrm>
          <a:solidFill>
            <a:schemeClr val="accent1"/>
          </a:solidFill>
        </p:spPr>
        <p:txBody>
          <a:bodyPr lIns="154800" tIns="126000" rIns="154800" bIns="1548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4" name="Content Placeholder 3"/>
          <p:cNvSpPr>
            <a:spLocks noGrp="1"/>
          </p:cNvSpPr>
          <p:nvPr>
            <p:ph sz="quarter" idx="21"/>
          </p:nvPr>
        </p:nvSpPr>
        <p:spPr>
          <a:xfrm>
            <a:off x="628651" y="3655173"/>
            <a:ext cx="5575300" cy="2703295"/>
          </a:xfrm>
          <a:custGeom>
            <a:avLst/>
            <a:gdLst>
              <a:gd name="connsiteX0" fmla="*/ 0 w 4217664"/>
              <a:gd name="connsiteY0" fmla="*/ 0 h 2052227"/>
              <a:gd name="connsiteX1" fmla="*/ 3191551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918914 w 4217664"/>
              <a:gd name="connsiteY3" fmla="*/ 2041836 h 2052227"/>
              <a:gd name="connsiteX4" fmla="*/ 0 w 4217664"/>
              <a:gd name="connsiteY4" fmla="*/ 2052227 h 2052227"/>
              <a:gd name="connsiteX5" fmla="*/ 0 w 4217664"/>
              <a:gd name="connsiteY5" fmla="*/ 0 h 20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7664" h="2052227">
                <a:moveTo>
                  <a:pt x="0" y="0"/>
                </a:moveTo>
                <a:lnTo>
                  <a:pt x="3918914" y="0"/>
                </a:lnTo>
                <a:lnTo>
                  <a:pt x="4217664" y="1026114"/>
                </a:lnTo>
                <a:lnTo>
                  <a:pt x="3918914" y="2041836"/>
                </a:lnTo>
                <a:lnTo>
                  <a:pt x="0" y="2052227"/>
                </a:lnTo>
                <a:lnTo>
                  <a:pt x="0" y="0"/>
                </a:lnTo>
                <a:close/>
              </a:path>
            </a:pathLst>
          </a:custGeo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17" name="Content Placeholder 3"/>
          <p:cNvSpPr>
            <a:spLocks noGrp="1"/>
          </p:cNvSpPr>
          <p:nvPr>
            <p:ph sz="quarter" idx="22"/>
          </p:nvPr>
        </p:nvSpPr>
        <p:spPr>
          <a:xfrm>
            <a:off x="6407151" y="3655173"/>
            <a:ext cx="5162548" cy="2703295"/>
          </a:xfr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10"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39508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28651" y="1625600"/>
            <a:ext cx="5365749" cy="4732867"/>
          </a:xfrm>
          <a:solidFill>
            <a:schemeClr val="accent1"/>
          </a:solidFill>
          <a:ln w="38100">
            <a:noFill/>
          </a:ln>
        </p:spPr>
        <p:txBody>
          <a:bodyPr lIns="154800" tIns="111600" rIns="154800" bIns="154800">
            <a:normAutofit/>
          </a:bodyPr>
          <a:lstStyle>
            <a:lvl1pPr marL="0" indent="0">
              <a:buNone/>
              <a:defRPr sz="2933" i="1" baseline="0">
                <a:solidFill>
                  <a:schemeClr val="bg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[Quote text]</a:t>
            </a:r>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2" name="Content Placeholder 11"/>
          <p:cNvSpPr>
            <a:spLocks noGrp="1"/>
          </p:cNvSpPr>
          <p:nvPr>
            <p:ph sz="quarter" idx="15" hasCustomPrompt="1"/>
          </p:nvPr>
        </p:nvSpPr>
        <p:spPr>
          <a:xfrm>
            <a:off x="836085" y="5903399"/>
            <a:ext cx="4953000" cy="396373"/>
          </a:xfrm>
        </p:spPr>
        <p:txBody>
          <a:bodyPr/>
          <a:lstStyle>
            <a:lvl1pPr marL="0" indent="0">
              <a:buNone/>
              <a:tabLst>
                <a:tab pos="124881" algn="l"/>
              </a:tabLst>
              <a:defRPr b="1">
                <a:solidFill>
                  <a:schemeClr val="bg1"/>
                </a:solidFill>
              </a:defRPr>
            </a:lvl1pPr>
          </a:lstStyle>
          <a:p>
            <a:pPr lvl="0"/>
            <a:r>
              <a:rPr lang="en-US" dirty="0"/>
              <a:t>[Name]</a:t>
            </a:r>
          </a:p>
        </p:txBody>
      </p:sp>
      <p:sp>
        <p:nvSpPr>
          <p:cNvPr id="13" name="TextBox 12"/>
          <p:cNvSpPr txBox="1"/>
          <p:nvPr userDrawn="1"/>
        </p:nvSpPr>
        <p:spPr>
          <a:xfrm>
            <a:off x="6203952" y="1627199"/>
            <a:ext cx="2061633" cy="2097947"/>
          </a:xfrm>
          <a:prstGeom prst="rect">
            <a:avLst/>
          </a:prstGeom>
          <a:solidFill>
            <a:schemeClr val="accent2"/>
          </a:solidFill>
        </p:spPr>
        <p:txBody>
          <a:bodyPr wrap="square" rtlCol="0">
            <a:spAutoFit/>
          </a:bodyPr>
          <a:lstStyle/>
          <a:p>
            <a:pPr algn="ctr">
              <a:lnSpc>
                <a:spcPct val="85000"/>
              </a:lnSpc>
            </a:pPr>
            <a:r>
              <a:rPr lang="en-AU" sz="2400" dirty="0">
                <a:solidFill>
                  <a:schemeClr val="bg1"/>
                </a:solidFill>
              </a:rPr>
              <a:t> </a:t>
            </a:r>
            <a:r>
              <a:rPr lang="en-AU" sz="15333" dirty="0">
                <a:solidFill>
                  <a:schemeClr val="bg1"/>
                </a:solidFill>
              </a:rPr>
              <a:t>“”</a:t>
            </a:r>
            <a:endParaRPr lang="en-AU" sz="2400" dirty="0">
              <a:solidFill>
                <a:schemeClr val="bg1"/>
              </a:solidFill>
            </a:endParaRP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492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Co-brand Content 1">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
        <p:nvSpPr>
          <p:cNvPr id="2" name="Rectangle 1"/>
          <p:cNvSpPr/>
          <p:nvPr userDrawn="1"/>
        </p:nvSpPr>
        <p:spPr>
          <a:xfrm>
            <a:off x="628650" y="1625600"/>
            <a:ext cx="3096684" cy="47328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10" name="Picture Placeholder 8"/>
          <p:cNvSpPr>
            <a:spLocks noGrp="1"/>
          </p:cNvSpPr>
          <p:nvPr>
            <p:ph type="pic" sz="quarter" idx="16" hasCustomPrompt="1"/>
          </p:nvPr>
        </p:nvSpPr>
        <p:spPr>
          <a:xfrm>
            <a:off x="841171" y="2527300"/>
            <a:ext cx="2683933" cy="2925235"/>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Content Placeholder 3"/>
          <p:cNvSpPr>
            <a:spLocks noGrp="1"/>
          </p:cNvSpPr>
          <p:nvPr>
            <p:ph sz="quarter" idx="11"/>
          </p:nvPr>
        </p:nvSpPr>
        <p:spPr>
          <a:xfrm>
            <a:off x="3937855" y="1625601"/>
            <a:ext cx="7629996"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47948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Co-brand Content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r>
              <a:rPr lang="en-US"/>
              <a:t>00 Month YYYY</a:t>
            </a:r>
            <a:endParaRPr lang="en-AU" dirty="0"/>
          </a:p>
        </p:txBody>
      </p:sp>
      <p:sp>
        <p:nvSpPr>
          <p:cNvPr id="6" name="Footer Placeholder 5"/>
          <p:cNvSpPr>
            <a:spLocks noGrp="1"/>
          </p:cNvSpPr>
          <p:nvPr>
            <p:ph type="ftr" sz="quarter" idx="13"/>
          </p:nvPr>
        </p:nvSpPr>
        <p:spPr/>
        <p:txBody>
          <a:bodyPr/>
          <a:lstStyle/>
          <a:p>
            <a:r>
              <a:rPr lang="en-AU"/>
              <a:t>Section title 1, Subtitle                                                      Sodexo. Presentation Title</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1" y="945600"/>
            <a:ext cx="9699044"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a:xfrm>
            <a:off x="628650" y="403200"/>
            <a:ext cx="9700684" cy="542400"/>
          </a:xfrm>
        </p:spPr>
        <p:txBody>
          <a:bodyPr/>
          <a:lstStyle/>
          <a:p>
            <a:r>
              <a:rPr lang="fr-FR"/>
              <a:t>Modifiez le style du titre</a:t>
            </a:r>
            <a:endParaRPr lang="en-AU"/>
          </a:p>
        </p:txBody>
      </p:sp>
      <p:sp>
        <p:nvSpPr>
          <p:cNvPr id="8" name="Picture Placeholder 7"/>
          <p:cNvSpPr>
            <a:spLocks noGrp="1"/>
          </p:cNvSpPr>
          <p:nvPr>
            <p:ph type="pic" sz="quarter" idx="17" hasCustomPrompt="1"/>
          </p:nvPr>
        </p:nvSpPr>
        <p:spPr>
          <a:xfrm>
            <a:off x="10329333" y="495299"/>
            <a:ext cx="1238251" cy="739861"/>
          </a:xfrm>
        </p:spPr>
        <p:txBody>
          <a:bodyPr/>
          <a:lstStyle>
            <a:lvl1pPr marL="0" indent="0" algn="ctr">
              <a:buNone/>
              <a:defRPr/>
            </a:lvl1pPr>
          </a:lstStyle>
          <a:p>
            <a:r>
              <a:rPr lang="en-US" dirty="0"/>
              <a:t>[Logo]</a:t>
            </a:r>
            <a:endParaRPr lang="en-AU" dirty="0"/>
          </a:p>
        </p:txBody>
      </p:sp>
    </p:spTree>
    <p:extLst>
      <p:ext uri="{BB962C8B-B14F-4D97-AF65-F5344CB8AC3E}">
        <p14:creationId xmlns:p14="http://schemas.microsoft.com/office/powerpoint/2010/main" val="427307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4748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userDrawn="1"/>
        </p:nvSpPr>
        <p:spPr>
          <a:xfrm>
            <a:off x="0" y="442001"/>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2400"/>
          </a:p>
        </p:txBody>
      </p:sp>
      <p:sp>
        <p:nvSpPr>
          <p:cNvPr id="3" name="Rectangle 2"/>
          <p:cNvSpPr/>
          <p:nvPr userDrawn="1"/>
        </p:nvSpPr>
        <p:spPr>
          <a:xfrm>
            <a:off x="0" y="5805264"/>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2400"/>
          </a:p>
        </p:txBody>
      </p:sp>
    </p:spTree>
    <p:extLst>
      <p:ext uri="{BB962C8B-B14F-4D97-AF65-F5344CB8AC3E}">
        <p14:creationId xmlns:p14="http://schemas.microsoft.com/office/powerpoint/2010/main" val="210962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Full Slide Image / Colour Layout">
    <p:spTree>
      <p:nvGrpSpPr>
        <p:cNvPr id="1" name=""/>
        <p:cNvGrpSpPr/>
        <p:nvPr/>
      </p:nvGrpSpPr>
      <p:grpSpPr>
        <a:xfrm>
          <a:off x="0" y="0"/>
          <a:ext cx="0" cy="0"/>
          <a:chOff x="0" y="0"/>
          <a:chExt cx="0" cy="0"/>
        </a:xfrm>
      </p:grpSpPr>
      <p:sp>
        <p:nvSpPr>
          <p:cNvPr id="10" name="Picture Placeholder 5"/>
          <p:cNvSpPr>
            <a:spLocks noGrp="1"/>
          </p:cNvSpPr>
          <p:nvPr>
            <p:ph type="pic" sz="quarter" idx="12" hasCustomPrompt="1"/>
          </p:nvPr>
        </p:nvSpPr>
        <p:spPr>
          <a:xfrm>
            <a:off x="0" y="0"/>
            <a:ext cx="12192000" cy="6858000"/>
          </a:xfrm>
          <a:solidFill>
            <a:schemeClr val="accent3">
              <a:lumMod val="20000"/>
              <a:lumOff val="80000"/>
            </a:schemeClr>
          </a:solidFill>
        </p:spPr>
        <p:txBody>
          <a:bodyPr anchor="ctr">
            <a:noAutofit/>
          </a:bodyPr>
          <a:lstStyle>
            <a:lvl1pPr marL="0" indent="0" algn="ctr">
              <a:spcBef>
                <a:spcPts val="0"/>
              </a:spcBef>
              <a:spcAft>
                <a:spcPts val="0"/>
              </a:spcAft>
              <a:buNone/>
              <a:defRPr sz="1733" baseline="0"/>
            </a:lvl1pPr>
          </a:lstStyle>
          <a:p>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295875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Only">
  <p:cSld name="Title_only">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tIns="126000" bIns="90000"/>
          <a:lstStyle>
            <a:lvl1pPr>
              <a:defRPr lang="fr-FR" dirty="0"/>
            </a:lvl1pPr>
          </a:lstStyle>
          <a:p>
            <a:pPr lvl="0"/>
            <a:r>
              <a:rPr lang="fr-FR"/>
              <a:t>Modifiez le style du titre</a:t>
            </a:r>
            <a:endParaRPr lang="fr-FR" dirty="0"/>
          </a:p>
        </p:txBody>
      </p:sp>
      <p:sp>
        <p:nvSpPr>
          <p:cNvPr id="3" name="Espace réservé du numéro de diapositive 2"/>
          <p:cNvSpPr>
            <a:spLocks noGrp="1"/>
          </p:cNvSpPr>
          <p:nvPr>
            <p:ph type="sldNum" sz="quarter" idx="10"/>
          </p:nvPr>
        </p:nvSpPr>
        <p:spPr/>
        <p:txBody>
          <a:bodyPr/>
          <a:lstStyle>
            <a:lvl1pPr>
              <a:buFont typeface="Arial" pitchFamily="34" charset="0"/>
              <a:buNone/>
              <a:defRPr/>
            </a:lvl1pPr>
          </a:lstStyle>
          <a:p>
            <a:pPr>
              <a:buClr>
                <a:srgbClr val="FF3333"/>
              </a:buClr>
              <a:defRPr/>
            </a:pPr>
            <a:fld id="{53657DDE-6030-4CFF-9AA0-6BD67EC26A96}" type="slidenum">
              <a:rPr lang="en-US">
                <a:solidFill>
                  <a:srgbClr val="000000"/>
                </a:solidFill>
              </a:rPr>
              <a:pPr>
                <a:buClr>
                  <a:srgbClr val="FF3333"/>
                </a:buClr>
                <a:defRPr/>
              </a:pPr>
              <a:t>‹#›</a:t>
            </a:fld>
            <a:r>
              <a:rPr lang="en-US" dirty="0">
                <a:solidFill>
                  <a:srgbClr val="000000"/>
                </a:solidFill>
              </a:rPr>
              <a:t> – </a:t>
            </a:r>
          </a:p>
        </p:txBody>
      </p:sp>
      <p:sp>
        <p:nvSpPr>
          <p:cNvPr id="5" name="Espace réservé du pied de page 2"/>
          <p:cNvSpPr>
            <a:spLocks noGrp="1"/>
          </p:cNvSpPr>
          <p:nvPr>
            <p:ph type="ftr" sz="quarter" idx="3"/>
          </p:nvPr>
        </p:nvSpPr>
        <p:spPr>
          <a:xfrm>
            <a:off x="931335" y="6388102"/>
            <a:ext cx="8159751" cy="184151"/>
          </a:xfrm>
          <a:prstGeom prst="rect">
            <a:avLst/>
          </a:prstGeom>
          <a:noFill/>
          <a:ln>
            <a:noFill/>
          </a:ln>
          <a:effectLst/>
        </p:spPr>
        <p:txBody>
          <a:bodyPr vert="horz" wrap="square" lIns="0" tIns="0" rIns="0" bIns="0" numCol="1" anchor="t" anchorCtr="0" compatLnSpc="1">
            <a:prstTxWarp prst="textNoShape">
              <a:avLst/>
            </a:prstTxWarp>
          </a:bodyPr>
          <a:lstStyle>
            <a:lvl1pPr eaLnBrk="0" hangingPunct="0">
              <a:lnSpc>
                <a:spcPct val="90000"/>
              </a:lnSpc>
              <a:buClr>
                <a:schemeClr val="accent3"/>
              </a:buClr>
              <a:buSzPct val="120000"/>
              <a:tabLst>
                <a:tab pos="1082648" algn="l"/>
                <a:tab pos="1616034" algn="l"/>
                <a:tab pos="2149421" algn="l"/>
                <a:tab pos="8076998" algn="r"/>
              </a:tabLst>
              <a:defRPr lang="fr-FR" sz="900" b="0" smtClean="0">
                <a:latin typeface="Arial" charset="0"/>
              </a:defRPr>
            </a:lvl1pPr>
          </a:lstStyle>
          <a:p>
            <a:pPr>
              <a:buClr>
                <a:srgbClr val="FF3333"/>
              </a:buClr>
              <a:defRPr/>
            </a:pPr>
            <a:r>
              <a:rPr lang="en-US">
                <a:solidFill>
                  <a:srgbClr val="000000"/>
                </a:solidFill>
              </a:rPr>
              <a:t>Fiscal 2015 Annual Results - November 19, 2015</a:t>
            </a:r>
            <a:endParaRPr lang="fr-FR" dirty="0">
              <a:solidFill>
                <a:srgbClr val="000000"/>
              </a:solidFill>
            </a:endParaRPr>
          </a:p>
        </p:txBody>
      </p:sp>
    </p:spTree>
    <p:extLst>
      <p:ext uri="{BB962C8B-B14F-4D97-AF65-F5344CB8AC3E}">
        <p14:creationId xmlns:p14="http://schemas.microsoft.com/office/powerpoint/2010/main" val="38607270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meline Chart">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28800" y="1625600"/>
            <a:ext cx="10939200" cy="4732867"/>
          </a:xfrm>
        </p:spPr>
        <p:txBody>
          <a:bodyPr>
            <a:normAutofit/>
          </a:bodyPr>
          <a:lstStyle>
            <a:lvl1pPr marL="0" indent="0" algn="ctr">
              <a:buNone/>
              <a:defRPr sz="1600">
                <a:solidFill>
                  <a:schemeClr val="accent1"/>
                </a:solidFill>
              </a:defRPr>
            </a:lvl1pPr>
          </a:lstStyle>
          <a:p>
            <a:pPr lvl="0"/>
            <a:r>
              <a:rPr lang="en-US" noProof="0"/>
              <a:t>[Content]</a:t>
            </a:r>
          </a:p>
        </p:txBody>
      </p:sp>
      <p:sp>
        <p:nvSpPr>
          <p:cNvPr id="4" name="Content Placeholder 3"/>
          <p:cNvSpPr>
            <a:spLocks noGrp="1"/>
          </p:cNvSpPr>
          <p:nvPr>
            <p:ph sz="quarter" idx="11"/>
          </p:nvPr>
        </p:nvSpPr>
        <p:spPr>
          <a:xfrm>
            <a:off x="7450668" y="4330701"/>
            <a:ext cx="4119033" cy="20277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7"/>
          </p:nvPr>
        </p:nvSpPr>
        <p:spPr/>
        <p:txBody>
          <a:bodyPr/>
          <a:lstStyle/>
          <a:p>
            <a:r>
              <a:rPr lang="en-US" noProof="0"/>
              <a:t>Month 00, YYYY - Title of presentation</a:t>
            </a:r>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64645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0.xml><?xml version="1.0" encoding="utf-8"?>
<p:sldLayout xmlns:a="http://schemas.openxmlformats.org/drawingml/2006/main" xmlns:r="http://schemas.openxmlformats.org/officeDocument/2006/relationships" xmlns:p="http://schemas.openxmlformats.org/presentationml/2006/main">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xfrm>
            <a:off x="628653" y="403202"/>
            <a:ext cx="10941049" cy="751653"/>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990601"/>
            <a:ext cx="11088000" cy="1107996"/>
          </a:xfrm>
        </p:spPr>
        <p:txBody>
          <a:bodyPr/>
          <a:lstStyle>
            <a:lvl1pPr>
              <a:buClr>
                <a:schemeClr val="accent1"/>
              </a:buClr>
              <a:defRPr>
                <a:solidFill>
                  <a:schemeClr val="tx2"/>
                </a:solidFill>
              </a:defRPr>
            </a:lvl1pPr>
            <a:lvl2pPr marL="471476" indent="-200020">
              <a:buClr>
                <a:schemeClr val="accent1"/>
              </a:buClr>
              <a:tabLst>
                <a:tab pos="1212026" algn="l"/>
                <a:tab pos="1747795" algn="l"/>
                <a:tab pos="6057749" algn="r"/>
              </a:tabLst>
              <a:defRPr b="0">
                <a:solidFill>
                  <a:schemeClr val="tx2"/>
                </a:solidFill>
              </a:defRPr>
            </a:lvl2pPr>
            <a:lvl3pPr marL="672687" indent="-132157">
              <a:buClr>
                <a:schemeClr val="bg2"/>
              </a:buClr>
              <a:tabLst>
                <a:tab pos="811986" algn="l"/>
                <a:tab pos="1612066" algn="l"/>
                <a:tab pos="6057749" algn="r"/>
              </a:tabLst>
              <a:defRPr>
                <a:solidFill>
                  <a:schemeClr val="tx1"/>
                </a:solidFill>
              </a:defRPr>
            </a:lvl3pPr>
            <a:lvl4pPr marL="1212026" indent="-13453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a:xfrm>
            <a:off x="546520" y="8497360"/>
            <a:ext cx="263312" cy="249299"/>
          </a:xfrm>
        </p:spPr>
        <p:txBody>
          <a:bodyPr/>
          <a:lstStyle/>
          <a:p>
            <a:pPr eaLnBrk="0" hangingPunct="0">
              <a:lnSpc>
                <a:spcPct val="90000"/>
              </a:lnSpc>
              <a:buClr>
                <a:schemeClr val="accent3"/>
              </a:buClr>
              <a:buSzPct val="120000"/>
              <a:tabLst>
                <a:tab pos="811986" algn="l"/>
                <a:tab pos="1212026" algn="l"/>
                <a:tab pos="1612066" algn="l"/>
                <a:tab pos="6057749" algn="r"/>
              </a:tabLst>
            </a:pPr>
            <a:fld id="{B0A9F6E7-FE5B-4861-9484-6E92718E32B1}" type="slidenum">
              <a:rPr lang="en-US" smtClean="0"/>
              <a:pPr eaLnBrk="0" hangingPunct="0">
                <a:lnSpc>
                  <a:spcPct val="90000"/>
                </a:lnSpc>
                <a:buClr>
                  <a:schemeClr val="accent3"/>
                </a:buClr>
                <a:buSzPct val="120000"/>
                <a:tabLst>
                  <a:tab pos="811986" algn="l"/>
                  <a:tab pos="1212026" algn="l"/>
                  <a:tab pos="1612066" algn="l"/>
                  <a:tab pos="6057749" algn="r"/>
                </a:tabLst>
              </a:pPr>
              <a:t>‹#›</a:t>
            </a:fld>
            <a:r>
              <a:rPr lang="en-US"/>
              <a:t> – </a:t>
            </a:r>
            <a:endParaRPr lang="en-US" dirty="0"/>
          </a:p>
        </p:txBody>
      </p:sp>
      <p:sp>
        <p:nvSpPr>
          <p:cNvPr id="3" name="Espace réservé du pied de page 2"/>
          <p:cNvSpPr>
            <a:spLocks noGrp="1"/>
          </p:cNvSpPr>
          <p:nvPr>
            <p:ph type="ftr" sz="quarter" idx="14"/>
          </p:nvPr>
        </p:nvSpPr>
        <p:spPr>
          <a:xfrm>
            <a:off x="4145280" y="8503921"/>
            <a:ext cx="3901440" cy="498599"/>
          </a:xfrm>
        </p:spPr>
        <p:txBody>
          <a:bodyPr/>
          <a:lstStyle/>
          <a:p>
            <a:pPr eaLnBrk="0" hangingPunct="0">
              <a:lnSpc>
                <a:spcPct val="90000"/>
              </a:lnSpc>
              <a:buClr>
                <a:schemeClr val="accent3"/>
              </a:buClr>
              <a:buSzPct val="120000"/>
              <a:tabLst>
                <a:tab pos="811986" algn="l"/>
                <a:tab pos="1212026" algn="l"/>
                <a:tab pos="1612066" algn="l"/>
                <a:tab pos="6057749" algn="r"/>
              </a:tabLst>
            </a:pPr>
            <a:r>
              <a:rPr lang="en-US"/>
              <a:t>July 2021 Unit Controller Call</a:t>
            </a:r>
            <a:endParaRPr lang="en-US" dirty="0"/>
          </a:p>
        </p:txBody>
      </p:sp>
    </p:spTree>
    <p:extLst>
      <p:ext uri="{BB962C8B-B14F-4D97-AF65-F5344CB8AC3E}">
        <p14:creationId xmlns:p14="http://schemas.microsoft.com/office/powerpoint/2010/main" val="3516206613"/>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2"/>
            <a:ext cx="3901440" cy="276999"/>
          </a:xfrm>
        </p:spPr>
        <p:txBody>
          <a:bodyPr lIns="0" tIns="0" rIns="0" bIns="0"/>
          <a:lstStyle>
            <a:lvl1pPr algn="ctr">
              <a:defRPr>
                <a:solidFill>
                  <a:schemeClr val="tx1">
                    <a:tint val="75000"/>
                  </a:schemeClr>
                </a:solidFill>
              </a:defRPr>
            </a:lvl1pPr>
          </a:lstStyle>
          <a:p>
            <a:pPr defTabSz="1088470">
              <a:defRPr/>
            </a:pPr>
            <a:r>
              <a:rPr lang="en-US">
                <a:solidFill>
                  <a:srgbClr val="000000">
                    <a:tint val="75000"/>
                  </a:srgbClr>
                </a:solidFill>
              </a:rPr>
              <a:t>July 2021 Unit Controller Call</a:t>
            </a:r>
            <a:endParaRPr lang="en-US" dirty="0">
              <a:solidFill>
                <a:srgbClr val="000000">
                  <a:tint val="75000"/>
                </a:srgb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1088470">
              <a:defRPr/>
            </a:pPr>
            <a:fld id="{75D195A9-3DF1-4705-956F-EEF4AB454311}" type="datetime1">
              <a:rPr lang="en-US" smtClean="0">
                <a:solidFill>
                  <a:srgbClr val="000000">
                    <a:tint val="75000"/>
                  </a:srgbClr>
                </a:solidFill>
              </a:rPr>
              <a:pPr defTabSz="1088470">
                <a:defRPr/>
              </a:pPr>
              <a:t>2/8/2022</a:t>
            </a:fld>
            <a:endParaRPr lang="en-US">
              <a:solidFill>
                <a:srgbClr val="000000">
                  <a:tint val="75000"/>
                </a:srgbClr>
              </a:solidFill>
            </a:endParaRPr>
          </a:p>
        </p:txBody>
      </p:sp>
      <p:sp>
        <p:nvSpPr>
          <p:cNvPr id="6" name="Holder 6"/>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25399" defTabSz="1088470">
              <a:spcBef>
                <a:spcPts val="15"/>
              </a:spcBef>
              <a:defRPr/>
            </a:pPr>
            <a:fld id="{81D60167-4931-47E6-BA6A-407CBD079E47}" type="slidenum">
              <a:rPr lang="en-US" smtClean="0">
                <a:solidFill>
                  <a:srgbClr val="000000"/>
                </a:solidFill>
              </a:rPr>
              <a:pPr marL="25399" defTabSz="1088470">
                <a:spcBef>
                  <a:spcPts val="15"/>
                </a:spcBef>
                <a:defRPr/>
              </a:pPr>
              <a:t>‹#›</a:t>
            </a:fld>
            <a:r>
              <a:rPr lang="en-US" spc="-75">
                <a:solidFill>
                  <a:srgbClr val="000000"/>
                </a:solidFill>
              </a:rPr>
              <a:t> </a:t>
            </a:r>
            <a:r>
              <a:rPr lang="en-US">
                <a:solidFill>
                  <a:srgbClr val="000000"/>
                </a:solidFill>
              </a:rPr>
              <a:t>–</a:t>
            </a:r>
          </a:p>
        </p:txBody>
      </p:sp>
    </p:spTree>
    <p:extLst>
      <p:ext uri="{BB962C8B-B14F-4D97-AF65-F5344CB8AC3E}">
        <p14:creationId xmlns:p14="http://schemas.microsoft.com/office/powerpoint/2010/main" val="1454426005"/>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3" y="1625600"/>
            <a:ext cx="3714748"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267" b="1" cap="none" baseline="0">
                <a:solidFill>
                  <a:schemeClr val="bg1"/>
                </a:solidFill>
              </a:defRPr>
            </a:lvl1pPr>
          </a:lstStyle>
          <a:p>
            <a:pPr lvl="0"/>
            <a:r>
              <a:rPr lang="en-US" dirty="0"/>
              <a:t>[Subtitle]</a:t>
            </a:r>
          </a:p>
        </p:txBody>
      </p:sp>
      <p:sp>
        <p:nvSpPr>
          <p:cNvPr id="5" name="Title 4"/>
          <p:cNvSpPr>
            <a:spLocks noGrp="1"/>
          </p:cNvSpPr>
          <p:nvPr>
            <p:ph type="title"/>
          </p:nvPr>
        </p:nvSpPr>
        <p:spPr>
          <a:xfrm>
            <a:off x="628652" y="356659"/>
            <a:ext cx="10939200" cy="589492"/>
          </a:xfrm>
        </p:spPr>
        <p:txBody>
          <a:bodyPr>
            <a:noAutofit/>
          </a:bodyPr>
          <a:lstStyle>
            <a:lvl1pPr marL="719649" indent="-719649">
              <a:buClr>
                <a:schemeClr val="accent2"/>
              </a:buClr>
              <a:buFont typeface="+mj-lt"/>
              <a:buAutoNum type="arabicPeriod"/>
              <a:defRPr sz="4800"/>
            </a:lvl1pPr>
          </a:lstStyle>
          <a:p>
            <a:r>
              <a:rPr lang="fr-FR"/>
              <a:t>Modifiez le style du titre</a:t>
            </a:r>
            <a:endParaRPr lang="en-AU" dirty="0"/>
          </a:p>
        </p:txBody>
      </p:sp>
      <p:sp>
        <p:nvSpPr>
          <p:cNvPr id="10" name="Picture Placeholder 8"/>
          <p:cNvSpPr>
            <a:spLocks noGrp="1"/>
          </p:cNvSpPr>
          <p:nvPr>
            <p:ph type="pic" sz="quarter" idx="12" hasCustomPrompt="1"/>
          </p:nvPr>
        </p:nvSpPr>
        <p:spPr>
          <a:xfrm>
            <a:off x="4550833" y="1625600"/>
            <a:ext cx="701701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285793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Chapter Title Image">
    <p:spTree>
      <p:nvGrpSpPr>
        <p:cNvPr id="1" name=""/>
        <p:cNvGrpSpPr/>
        <p:nvPr/>
      </p:nvGrpSpPr>
      <p:grpSpPr>
        <a:xfrm>
          <a:off x="0" y="0"/>
          <a:ext cx="0" cy="0"/>
          <a:chOff x="0" y="0"/>
          <a:chExt cx="0" cy="0"/>
        </a:xfrm>
      </p:grpSpPr>
      <p:sp>
        <p:nvSpPr>
          <p:cNvPr id="11" name="Text Placeholder 6"/>
          <p:cNvSpPr>
            <a:spLocks noGrp="1"/>
          </p:cNvSpPr>
          <p:nvPr>
            <p:ph type="body" sz="quarter" idx="13" hasCustomPrompt="1"/>
          </p:nvPr>
        </p:nvSpPr>
        <p:spPr>
          <a:xfrm>
            <a:off x="4550833" y="1625600"/>
            <a:ext cx="7018867" cy="4732867"/>
          </a:xfrm>
          <a:solidFill>
            <a:schemeClr val="accent1"/>
          </a:solidFill>
        </p:spPr>
        <p:txBody>
          <a:bodyPr lIns="0" tIns="0" rIns="0" bIns="144000" anchor="b">
            <a:noAutofit/>
          </a:bodyPr>
          <a:lstStyle>
            <a:lvl1pPr marL="0" indent="0" algn="r">
              <a:lnSpc>
                <a:spcPct val="10000"/>
              </a:lnSpc>
              <a:spcBef>
                <a:spcPts val="0"/>
              </a:spcBef>
              <a:spcAft>
                <a:spcPts val="0"/>
              </a:spcAft>
              <a:buNone/>
              <a:defRPr sz="37066" b="1" kern="0" cap="none" baseline="0">
                <a:solidFill>
                  <a:schemeClr val="bg1"/>
                </a:solidFill>
              </a:defRPr>
            </a:lvl1pPr>
          </a:lstStyle>
          <a:p>
            <a:pPr lvl="0"/>
            <a:r>
              <a:rPr lang="en-US" dirty="0"/>
              <a:t>0</a:t>
            </a:r>
          </a:p>
        </p:txBody>
      </p:sp>
      <p:sp>
        <p:nvSpPr>
          <p:cNvPr id="7" name="Text Placeholder 6"/>
          <p:cNvSpPr>
            <a:spLocks noGrp="1"/>
          </p:cNvSpPr>
          <p:nvPr>
            <p:ph type="body" sz="quarter" idx="10" hasCustomPrompt="1"/>
          </p:nvPr>
        </p:nvSpPr>
        <p:spPr>
          <a:xfrm>
            <a:off x="628651" y="1625600"/>
            <a:ext cx="3714749"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267" b="1" cap="none" baseline="0">
                <a:solidFill>
                  <a:schemeClr val="bg1"/>
                </a:solidFill>
              </a:defRPr>
            </a:lvl1pPr>
          </a:lstStyle>
          <a:p>
            <a:pPr lvl="0"/>
            <a:r>
              <a:rPr lang="en-US" dirty="0"/>
              <a:t>[Subtitle]</a:t>
            </a:r>
          </a:p>
        </p:txBody>
      </p:sp>
      <p:sp>
        <p:nvSpPr>
          <p:cNvPr id="5" name="Title 4"/>
          <p:cNvSpPr>
            <a:spLocks noGrp="1"/>
          </p:cNvSpPr>
          <p:nvPr>
            <p:ph type="title"/>
          </p:nvPr>
        </p:nvSpPr>
        <p:spPr>
          <a:xfrm>
            <a:off x="628652" y="355200"/>
            <a:ext cx="10941049" cy="590400"/>
          </a:xfrm>
        </p:spPr>
        <p:txBody>
          <a:bodyPr>
            <a:noAutofit/>
          </a:bodyPr>
          <a:lstStyle>
            <a:lvl1pPr marL="0" indent="0">
              <a:buClr>
                <a:schemeClr val="accent2"/>
              </a:buClr>
              <a:buFont typeface="+mj-lt"/>
              <a:buNone/>
              <a:defRPr sz="4800"/>
            </a:lvl1pPr>
          </a:lstStyle>
          <a:p>
            <a:r>
              <a:rPr lang="fr-FR"/>
              <a:t>Modifiez le style du titre</a:t>
            </a:r>
            <a:endParaRPr lang="en-AU" dirty="0"/>
          </a:p>
        </p:txBody>
      </p:sp>
    </p:spTree>
    <p:extLst>
      <p:ext uri="{BB962C8B-B14F-4D97-AF65-F5344CB8AC3E}">
        <p14:creationId xmlns:p14="http://schemas.microsoft.com/office/powerpoint/2010/main" val="8949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Contents/Agenda">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267" b="0" cap="none" baseline="0">
                <a:solidFill>
                  <a:schemeClr val="bg1"/>
                </a:solidFill>
              </a:defRPr>
            </a:lvl1pPr>
          </a:lstStyle>
          <a:p>
            <a:pPr lvl="0"/>
            <a:r>
              <a:rPr lang="en-US" dirty="0"/>
              <a:t>[Chapters]</a:t>
            </a:r>
          </a:p>
        </p:txBody>
      </p:sp>
      <p:sp>
        <p:nvSpPr>
          <p:cNvPr id="2" name="Title 1"/>
          <p:cNvSpPr>
            <a:spLocks noGrp="1"/>
          </p:cNvSpPr>
          <p:nvPr>
            <p:ph type="title" hasCustomPrompt="1"/>
          </p:nvPr>
        </p:nvSpPr>
        <p:spPr/>
        <p:txBody>
          <a:bodyPr/>
          <a:lstStyle>
            <a:lvl1pPr>
              <a:defRPr baseline="0"/>
            </a:lvl1pPr>
          </a:lstStyle>
          <a:p>
            <a:r>
              <a:rPr lang="en-US" dirty="0"/>
              <a:t>Contents or Agenda</a:t>
            </a:r>
            <a:endParaRPr lang="en-AU" dirty="0"/>
          </a:p>
        </p:txBody>
      </p:sp>
    </p:spTree>
    <p:extLst>
      <p:ext uri="{BB962C8B-B14F-4D97-AF65-F5344CB8AC3E}">
        <p14:creationId xmlns:p14="http://schemas.microsoft.com/office/powerpoint/2010/main" val="118070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Appendices">
    <p:spTree>
      <p:nvGrpSpPr>
        <p:cNvPr id="1" name=""/>
        <p:cNvGrpSpPr/>
        <p:nvPr/>
      </p:nvGrpSpPr>
      <p:grpSpPr>
        <a:xfrm>
          <a:off x="0" y="0"/>
          <a:ext cx="0" cy="0"/>
          <a:chOff x="0" y="0"/>
          <a:chExt cx="0" cy="0"/>
        </a:xfrm>
      </p:grpSpPr>
      <p:sp>
        <p:nvSpPr>
          <p:cNvPr id="12" name="TextBox 11"/>
          <p:cNvSpPr txBox="1"/>
          <p:nvPr userDrawn="1"/>
        </p:nvSpPr>
        <p:spPr>
          <a:xfrm>
            <a:off x="628652" y="355200"/>
            <a:ext cx="10941049" cy="784830"/>
          </a:xfrm>
          <a:prstGeom prst="rect">
            <a:avLst/>
          </a:prstGeom>
          <a:noFill/>
        </p:spPr>
        <p:txBody>
          <a:bodyPr wrap="square" lIns="0" tIns="0" rIns="0" rtlCol="0">
            <a:spAutoFit/>
          </a:bodyPr>
          <a:lstStyle/>
          <a:p>
            <a:r>
              <a:rPr lang="en-AU" sz="4800" b="1" dirty="0">
                <a:solidFill>
                  <a:schemeClr val="accent1"/>
                </a:solidFill>
              </a:rPr>
              <a:t>Appendices</a:t>
            </a:r>
          </a:p>
        </p:txBody>
      </p:sp>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267" b="0" cap="none" baseline="0">
                <a:solidFill>
                  <a:schemeClr val="bg1"/>
                </a:solidFill>
              </a:defRPr>
            </a:lvl1pPr>
          </a:lstStyle>
          <a:p>
            <a:pPr lvl="0"/>
            <a:r>
              <a:rPr lang="en-US" dirty="0"/>
              <a:t>[Chapters]</a:t>
            </a:r>
          </a:p>
        </p:txBody>
      </p:sp>
    </p:spTree>
    <p:extLst>
      <p:ext uri="{BB962C8B-B14F-4D97-AF65-F5344CB8AC3E}">
        <p14:creationId xmlns:p14="http://schemas.microsoft.com/office/powerpoint/2010/main" val="150480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Forward-looking Info">
    <p:spTree>
      <p:nvGrpSpPr>
        <p:cNvPr id="1" name=""/>
        <p:cNvGrpSpPr/>
        <p:nvPr/>
      </p:nvGrpSpPr>
      <p:grpSpPr>
        <a:xfrm>
          <a:off x="0" y="0"/>
          <a:ext cx="0" cy="0"/>
          <a:chOff x="0" y="0"/>
          <a:chExt cx="0" cy="0"/>
        </a:xfrm>
      </p:grpSpPr>
      <p:sp>
        <p:nvSpPr>
          <p:cNvPr id="2" name="TextBox 1"/>
          <p:cNvSpPr txBox="1"/>
          <p:nvPr userDrawn="1"/>
        </p:nvSpPr>
        <p:spPr>
          <a:xfrm>
            <a:off x="589280" y="355200"/>
            <a:ext cx="10980421" cy="738664"/>
          </a:xfrm>
          <a:prstGeom prst="rect">
            <a:avLst/>
          </a:prstGeom>
          <a:noFill/>
        </p:spPr>
        <p:txBody>
          <a:bodyPr wrap="square" lIns="0" tIns="0" rIns="0" bIns="0" rtlCol="0">
            <a:spAutoFit/>
          </a:bodyPr>
          <a:lstStyle/>
          <a:p>
            <a:r>
              <a:rPr lang="en-AU" sz="4800" b="1" dirty="0">
                <a:solidFill>
                  <a:schemeClr val="accent1"/>
                </a:solidFill>
              </a:rPr>
              <a:t>Forward-looking Information</a:t>
            </a:r>
          </a:p>
        </p:txBody>
      </p:sp>
      <p:sp>
        <p:nvSpPr>
          <p:cNvPr id="7" name="Text Placeholder 6"/>
          <p:cNvSpPr>
            <a:spLocks noGrp="1"/>
          </p:cNvSpPr>
          <p:nvPr>
            <p:ph type="body" sz="quarter" idx="10" hasCustomPrompt="1"/>
          </p:nvPr>
        </p:nvSpPr>
        <p:spPr>
          <a:xfrm>
            <a:off x="635000" y="1625600"/>
            <a:ext cx="8661400" cy="4732867"/>
          </a:xfrm>
          <a:solidFill>
            <a:schemeClr val="bg2"/>
          </a:solidFill>
        </p:spPr>
        <p:txBody>
          <a:bodyPr lIns="309600" tIns="309600" rIns="309600" bIns="309600" anchor="t">
            <a:noAutofit/>
          </a:bodyPr>
          <a:lstStyle>
            <a:lvl1pPr marL="0" indent="0" algn="l">
              <a:lnSpc>
                <a:spcPct val="110000"/>
              </a:lnSpc>
              <a:spcBef>
                <a:spcPts val="0"/>
              </a:spcBef>
              <a:spcAft>
                <a:spcPts val="800"/>
              </a:spcAft>
              <a:buClr>
                <a:schemeClr val="bg1"/>
              </a:buClr>
              <a:buFont typeface="+mj-lt"/>
              <a:buNone/>
              <a:defRPr sz="2267" b="0" cap="none" baseline="0">
                <a:solidFill>
                  <a:schemeClr val="accent1"/>
                </a:solidFill>
              </a:defRPr>
            </a:lvl1pPr>
          </a:lstStyle>
          <a:p>
            <a:pPr lvl="0"/>
            <a:r>
              <a:rPr lang="en-US" dirty="0"/>
              <a:t>[Enter text]</a:t>
            </a:r>
          </a:p>
        </p:txBody>
      </p:sp>
      <p:sp>
        <p:nvSpPr>
          <p:cNvPr id="4" name="Date Placeholder 3"/>
          <p:cNvSpPr>
            <a:spLocks noGrp="1"/>
          </p:cNvSpPr>
          <p:nvPr>
            <p:ph type="dt" sz="half" idx="11"/>
          </p:nvPr>
        </p:nvSpPr>
        <p:spPr/>
        <p:txBody>
          <a:bodyPr/>
          <a:lstStyle/>
          <a:p>
            <a:fld id="{B5FDE57F-D3FA-4713-AD21-FDAB82D670FC}" type="datetime1">
              <a:rPr lang="en-US" smtClean="0"/>
              <a:t>2/8/2022</a:t>
            </a:fld>
            <a:endParaRPr lang="en-AU" dirty="0"/>
          </a:p>
        </p:txBody>
      </p:sp>
      <p:sp>
        <p:nvSpPr>
          <p:cNvPr id="6" name="Footer Placeholder 5"/>
          <p:cNvSpPr>
            <a:spLocks noGrp="1"/>
          </p:cNvSpPr>
          <p:nvPr>
            <p:ph type="ftr" sz="quarter" idx="12"/>
          </p:nvPr>
        </p:nvSpPr>
        <p:spPr/>
        <p:txBody>
          <a:bodyPr/>
          <a:lstStyle/>
          <a:p>
            <a:endParaRPr lang="en-AU" dirty="0"/>
          </a:p>
        </p:txBody>
      </p:sp>
      <p:sp>
        <p:nvSpPr>
          <p:cNvPr id="8" name="Slide Number Placeholder 7"/>
          <p:cNvSpPr>
            <a:spLocks noGrp="1"/>
          </p:cNvSpPr>
          <p:nvPr>
            <p:ph type="sldNum" sz="quarter" idx="13"/>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63562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4"/>
            <a:ext cx="10939200" cy="540936"/>
          </a:xfrm>
        </p:spPr>
        <p:txBody>
          <a:bodyPr/>
          <a:lstStyle/>
          <a:p>
            <a:r>
              <a:rPr lang="fr-FR"/>
              <a:t>Modifiez le style du titre</a:t>
            </a:r>
            <a:endParaRPr lang="en-AU" dirty="0"/>
          </a:p>
        </p:txBody>
      </p:sp>
      <p:sp>
        <p:nvSpPr>
          <p:cNvPr id="3" name="Footer Placeholder 2"/>
          <p:cNvSpPr>
            <a:spLocks noGrp="1"/>
          </p:cNvSpPr>
          <p:nvPr>
            <p:ph type="ftr" sz="quarter" idx="10"/>
          </p:nvPr>
        </p:nvSpPr>
        <p:spPr/>
        <p:txBody>
          <a:bodyPr/>
          <a:lstStyle/>
          <a:p>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fld id="{88B79E33-2543-4655-AFE9-CC2446B306EB}" type="datetime1">
              <a:rPr lang="en-US" smtClean="0"/>
              <a:t>2/8/2022</a:t>
            </a:fld>
            <a:endParaRPr lang="en-AU" dirty="0"/>
          </a:p>
        </p:txBody>
      </p:sp>
      <p:sp>
        <p:nvSpPr>
          <p:cNvPr id="7" name="Content Placeholder 6"/>
          <p:cNvSpPr>
            <a:spLocks noGrp="1"/>
          </p:cNvSpPr>
          <p:nvPr>
            <p:ph sz="quarter" idx="13"/>
          </p:nvPr>
        </p:nvSpPr>
        <p:spPr>
          <a:xfrm>
            <a:off x="628800" y="1583267"/>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267566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fld id="{BB260C6A-1AE2-48CF-8A62-1D4DDBFC4812}" type="datetime1">
              <a:rPr lang="en-US" smtClean="0"/>
              <a:t>2/8/2022</a:t>
            </a:fld>
            <a:endParaRPr lang="en-AU" dirty="0"/>
          </a:p>
        </p:txBody>
      </p:sp>
      <p:sp>
        <p:nvSpPr>
          <p:cNvPr id="7" name="Content Placeholder 6"/>
          <p:cNvSpPr>
            <a:spLocks noGrp="1"/>
          </p:cNvSpPr>
          <p:nvPr>
            <p:ph sz="quarter" idx="13"/>
          </p:nvPr>
        </p:nvSpPr>
        <p:spPr>
          <a:xfrm>
            <a:off x="628800" y="1584000"/>
            <a:ext cx="109392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8"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12" name="Title 1"/>
          <p:cNvSpPr>
            <a:spLocks noGrp="1"/>
          </p:cNvSpPr>
          <p:nvPr>
            <p:ph type="title"/>
          </p:nvPr>
        </p:nvSpPr>
        <p:spPr>
          <a:xfrm>
            <a:off x="628799" y="404664"/>
            <a:ext cx="10939200" cy="540936"/>
          </a:xfrm>
        </p:spPr>
        <p:txBody>
          <a:bodyPr/>
          <a:lstStyle/>
          <a:p>
            <a:r>
              <a:rPr lang="fr-FR"/>
              <a:t>Modifiez le style du titre</a:t>
            </a:r>
            <a:endParaRPr lang="en-AU" dirty="0"/>
          </a:p>
        </p:txBody>
      </p:sp>
    </p:spTree>
    <p:extLst>
      <p:ext uri="{BB962C8B-B14F-4D97-AF65-F5344CB8AC3E}">
        <p14:creationId xmlns:p14="http://schemas.microsoft.com/office/powerpoint/2010/main" val="345955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1" y="1584000"/>
            <a:ext cx="5365749" cy="47836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2" name="Content Placeholder 6"/>
          <p:cNvSpPr>
            <a:spLocks noGrp="1"/>
          </p:cNvSpPr>
          <p:nvPr>
            <p:ph sz="quarter" idx="14"/>
          </p:nvPr>
        </p:nvSpPr>
        <p:spPr>
          <a:xfrm>
            <a:off x="6203950" y="1584001"/>
            <a:ext cx="5365751" cy="47840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3" name="Title 2"/>
          <p:cNvSpPr>
            <a:spLocks noGrp="1"/>
          </p:cNvSpPr>
          <p:nvPr>
            <p:ph type="title"/>
          </p:nvPr>
        </p:nvSpPr>
        <p:spPr/>
        <p:txBody>
          <a:bodyPr/>
          <a:lstStyle/>
          <a:p>
            <a:r>
              <a:rPr lang="fr-FR"/>
              <a:t>Modifiez le style du titre</a:t>
            </a:r>
            <a:endParaRPr lang="en-AU"/>
          </a:p>
        </p:txBody>
      </p:sp>
      <p:sp>
        <p:nvSpPr>
          <p:cNvPr id="4" name="Date Placeholder 3"/>
          <p:cNvSpPr>
            <a:spLocks noGrp="1"/>
          </p:cNvSpPr>
          <p:nvPr>
            <p:ph type="dt" sz="half" idx="15"/>
          </p:nvPr>
        </p:nvSpPr>
        <p:spPr/>
        <p:txBody>
          <a:bodyPr/>
          <a:lstStyle/>
          <a:p>
            <a:fld id="{0940FC07-9D68-47C4-BA63-EEB255313E3C}" type="datetime1">
              <a:rPr lang="en-US" smtClean="0"/>
              <a:t>2/8/2022</a:t>
            </a:fld>
            <a:endParaRPr lang="en-AU" dirty="0"/>
          </a:p>
        </p:txBody>
      </p:sp>
      <p:sp>
        <p:nvSpPr>
          <p:cNvPr id="5" name="Footer Placeholder 4"/>
          <p:cNvSpPr>
            <a:spLocks noGrp="1"/>
          </p:cNvSpPr>
          <p:nvPr>
            <p:ph type="ftr" sz="quarter" idx="16"/>
          </p:nvPr>
        </p:nvSpPr>
        <p:spPr/>
        <p:txBody>
          <a:bodyPr/>
          <a:lstStyle/>
          <a:p>
            <a:endParaRPr lang="en-AU" dirty="0"/>
          </a:p>
        </p:txBody>
      </p:sp>
      <p:sp>
        <p:nvSpPr>
          <p:cNvPr id="6" name="Slide Number Placeholder 5"/>
          <p:cNvSpPr>
            <a:spLocks noGrp="1"/>
          </p:cNvSpPr>
          <p:nvPr>
            <p:ph type="sldNum" sz="quarter" idx="17"/>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92121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meline Chart 2">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28800" y="1625600"/>
            <a:ext cx="10939200" cy="4732867"/>
          </a:xfrm>
        </p:spPr>
        <p:txBody>
          <a:bodyPr>
            <a:normAutofit/>
          </a:bodyPr>
          <a:lstStyle>
            <a:lvl1pPr marL="0" indent="0" algn="ctr">
              <a:buNone/>
              <a:defRPr sz="1600">
                <a:solidFill>
                  <a:schemeClr val="accent1"/>
                </a:solidFill>
              </a:defRPr>
            </a:lvl1pPr>
          </a:lstStyle>
          <a:p>
            <a:pPr lvl="0"/>
            <a:r>
              <a:rPr lang="en-US" noProof="0"/>
              <a:t>[Content]</a:t>
            </a:r>
          </a:p>
        </p:txBody>
      </p:sp>
      <p:sp>
        <p:nvSpPr>
          <p:cNvPr id="4" name="Content Placeholder 3"/>
          <p:cNvSpPr>
            <a:spLocks noGrp="1"/>
          </p:cNvSpPr>
          <p:nvPr>
            <p:ph sz="quarter" idx="11"/>
          </p:nvPr>
        </p:nvSpPr>
        <p:spPr>
          <a:xfrm>
            <a:off x="628801" y="1625601"/>
            <a:ext cx="4119033" cy="2027767"/>
          </a:xfrm>
          <a:solidFill>
            <a:schemeClr val="accent1"/>
          </a:solidFill>
        </p:spPr>
        <p:txBody>
          <a:bodyPr lIns="154800" tIns="126000" rIns="154800" bIns="154800"/>
          <a:lstStyle>
            <a:lvl1pPr>
              <a:buClr>
                <a:schemeClr val="bg1"/>
              </a:buClr>
              <a:defRPr>
                <a:solidFill>
                  <a:srgbClr val="8282D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7"/>
          </p:nvPr>
        </p:nvSpPr>
        <p:spPr/>
        <p:txBody>
          <a:bodyPr/>
          <a:lstStyle/>
          <a:p>
            <a:r>
              <a:rPr lang="en-US" noProof="0"/>
              <a:t>Month 00, YYYY - Title of presentation</a:t>
            </a:r>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43823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Title, Subtitle &amp; Three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fld id="{C77567EC-79A2-4F02-AC05-62F16BDDB06F}" type="datetime1">
              <a:rPr lang="en-US" smtClean="0"/>
              <a:t>2/8/2022</a:t>
            </a:fld>
            <a:endParaRPr lang="en-AU" dirty="0"/>
          </a:p>
        </p:txBody>
      </p:sp>
      <p:sp>
        <p:nvSpPr>
          <p:cNvPr id="7" name="Content Placeholder 6"/>
          <p:cNvSpPr>
            <a:spLocks noGrp="1"/>
          </p:cNvSpPr>
          <p:nvPr>
            <p:ph sz="quarter" idx="13"/>
          </p:nvPr>
        </p:nvSpPr>
        <p:spPr>
          <a:xfrm>
            <a:off x="628799" y="1584000"/>
            <a:ext cx="3509285"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8"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accent3"/>
                </a:solidFill>
              </a:defRPr>
            </a:lvl1pPr>
          </a:lstStyle>
          <a:p>
            <a:pPr lvl="0"/>
            <a:r>
              <a:rPr lang="en-US" dirty="0"/>
              <a:t>[Subtitle]</a:t>
            </a:r>
          </a:p>
        </p:txBody>
      </p:sp>
      <p:sp>
        <p:nvSpPr>
          <p:cNvPr id="12" name="Title 1"/>
          <p:cNvSpPr>
            <a:spLocks noGrp="1"/>
          </p:cNvSpPr>
          <p:nvPr>
            <p:ph type="title"/>
          </p:nvPr>
        </p:nvSpPr>
        <p:spPr>
          <a:xfrm>
            <a:off x="628799" y="404664"/>
            <a:ext cx="10939200" cy="540936"/>
          </a:xfrm>
        </p:spPr>
        <p:txBody>
          <a:bodyPr/>
          <a:lstStyle/>
          <a:p>
            <a:r>
              <a:rPr lang="fr-FR"/>
              <a:t>Modifiez le style du titre</a:t>
            </a:r>
            <a:endParaRPr lang="en-AU" dirty="0"/>
          </a:p>
        </p:txBody>
      </p:sp>
      <p:sp>
        <p:nvSpPr>
          <p:cNvPr id="9" name="Content Placeholder 6"/>
          <p:cNvSpPr>
            <a:spLocks noGrp="1"/>
          </p:cNvSpPr>
          <p:nvPr>
            <p:ph sz="quarter" idx="16"/>
          </p:nvPr>
        </p:nvSpPr>
        <p:spPr>
          <a:xfrm>
            <a:off x="4339989" y="1584000"/>
            <a:ext cx="35088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0" name="Content Placeholder 6"/>
          <p:cNvSpPr>
            <a:spLocks noGrp="1"/>
          </p:cNvSpPr>
          <p:nvPr>
            <p:ph sz="quarter" idx="17"/>
          </p:nvPr>
        </p:nvSpPr>
        <p:spPr>
          <a:xfrm>
            <a:off x="8058152" y="1584000"/>
            <a:ext cx="35088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3462505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Two Content Vertical">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6AE50077-6F44-4C08-B851-5423A0F4365F}" type="datetime1">
              <a:rPr lang="en-US" smtClean="0"/>
              <a:t>2/8/2022</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E917DE0E-AFB1-41FD-BC35-27DB61CA125F}" type="slidenum">
              <a:rPr lang="en-AU" smtClean="0"/>
              <a:pPr/>
              <a:t>‹#›</a:t>
            </a:fld>
            <a:endParaRPr lang="en-AU" dirty="0"/>
          </a:p>
        </p:txBody>
      </p:sp>
      <p:sp>
        <p:nvSpPr>
          <p:cNvPr id="10" name="Content Placeholder 6"/>
          <p:cNvSpPr>
            <a:spLocks noGrp="1"/>
          </p:cNvSpPr>
          <p:nvPr>
            <p:ph sz="quarter" idx="13"/>
          </p:nvPr>
        </p:nvSpPr>
        <p:spPr>
          <a:xfrm>
            <a:off x="628650" y="1583999"/>
            <a:ext cx="10941049" cy="22979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4"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accent3"/>
                </a:solidFill>
              </a:defRPr>
            </a:lvl1pPr>
          </a:lstStyle>
          <a:p>
            <a:pPr lvl="0"/>
            <a:r>
              <a:rPr lang="en-US" dirty="0"/>
              <a:t>[Subtitle]</a:t>
            </a:r>
          </a:p>
        </p:txBody>
      </p:sp>
      <p:sp>
        <p:nvSpPr>
          <p:cNvPr id="13" name="Content Placeholder 6"/>
          <p:cNvSpPr>
            <a:spLocks noGrp="1"/>
          </p:cNvSpPr>
          <p:nvPr>
            <p:ph sz="quarter" idx="16"/>
          </p:nvPr>
        </p:nvSpPr>
        <p:spPr>
          <a:xfrm>
            <a:off x="628652" y="4053070"/>
            <a:ext cx="10941049" cy="230230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2" name="Title 1"/>
          <p:cNvSpPr>
            <a:spLocks noGrp="1"/>
          </p:cNvSpPr>
          <p:nvPr>
            <p:ph type="title"/>
          </p:nvPr>
        </p:nvSpPr>
        <p:spPr/>
        <p:txBody>
          <a:bodyPr/>
          <a:lstStyle/>
          <a:p>
            <a:r>
              <a:rPr lang="fr-FR"/>
              <a:t>Modifiez le style du titre</a:t>
            </a:r>
            <a:endParaRPr lang="en-AU" dirty="0"/>
          </a:p>
        </p:txBody>
      </p:sp>
    </p:spTree>
    <p:extLst>
      <p:ext uri="{BB962C8B-B14F-4D97-AF65-F5344CB8AC3E}">
        <p14:creationId xmlns:p14="http://schemas.microsoft.com/office/powerpoint/2010/main" val="90758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Content Highlight 1">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1"/>
          </a:solidFill>
          <a:ln w="57150">
            <a:noFill/>
            <a:miter lim="800000"/>
          </a:ln>
        </p:spPr>
        <p:txBody>
          <a:bodyPr lIns="154800" tIns="108000" rIns="154800" bIns="154800">
            <a:normAutofit/>
          </a:bodyPr>
          <a:lstStyle>
            <a:lvl1pPr marL="0" indent="0">
              <a:buNone/>
              <a:defRPr sz="2933" b="1">
                <a:solidFill>
                  <a:schemeClr val="bg1"/>
                </a:solidFill>
              </a:defRPr>
            </a:lvl1pPr>
          </a:lstStyle>
          <a:p>
            <a:pPr lvl="0"/>
            <a:r>
              <a:rPr lang="en-US" dirty="0"/>
              <a:t>[Subtitle in one line]</a:t>
            </a:r>
          </a:p>
        </p:txBody>
      </p:sp>
      <p:sp>
        <p:nvSpPr>
          <p:cNvPr id="5" name="Date Placeholder 4"/>
          <p:cNvSpPr>
            <a:spLocks noGrp="1"/>
          </p:cNvSpPr>
          <p:nvPr>
            <p:ph type="dt" sz="half" idx="12"/>
          </p:nvPr>
        </p:nvSpPr>
        <p:spPr/>
        <p:txBody>
          <a:bodyPr/>
          <a:lstStyle/>
          <a:p>
            <a:fld id="{222B70D7-9A36-4B41-AF15-EB1DDAD978A4}" type="datetime1">
              <a:rPr lang="en-US" smtClean="0"/>
              <a:t>2/8/2022</a:t>
            </a:fld>
            <a:endParaRPr lang="en-AU" dirty="0"/>
          </a:p>
        </p:txBody>
      </p:sp>
      <p:sp>
        <p:nvSpPr>
          <p:cNvPr id="6" name="Footer Placeholder 5"/>
          <p:cNvSpPr>
            <a:spLocks noGrp="1"/>
          </p:cNvSpPr>
          <p:nvPr>
            <p:ph type="ftr" sz="quarter" idx="13"/>
          </p:nvPr>
        </p:nvSpPr>
        <p:spPr/>
        <p:txBody>
          <a:bodyPr/>
          <a:lstStyle/>
          <a:p>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bg1"/>
                </a:solidFill>
              </a:defRPr>
            </a:lvl1pPr>
          </a:lstStyle>
          <a:p>
            <a:pPr lvl="0"/>
            <a:r>
              <a:rPr lang="en-US" dirty="0"/>
              <a:t>[Content]</a:t>
            </a:r>
            <a:endParaRPr lang="en-AU" dirty="0"/>
          </a:p>
        </p:txBody>
      </p:sp>
      <p:sp>
        <p:nvSpPr>
          <p:cNvPr id="11"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bg1"/>
                </a:solidFill>
              </a:defRPr>
            </a:lvl1pPr>
          </a:lstStyle>
          <a:p>
            <a:pPr lvl="0"/>
            <a:r>
              <a:rPr lang="en-US" dirty="0"/>
              <a:t>[Content]</a:t>
            </a:r>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6"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bg1"/>
                </a:solidFill>
              </a:defRPr>
            </a:lvl1pPr>
          </a:lstStyle>
          <a:p>
            <a:pPr lvl="0"/>
            <a:r>
              <a:rPr lang="en-US" dirty="0"/>
              <a:t>[Content]</a:t>
            </a:r>
            <a:endParaRPr lang="en-AU" dirty="0"/>
          </a:p>
        </p:txBody>
      </p:sp>
      <p:sp>
        <p:nvSpPr>
          <p:cNvPr id="17"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bg1"/>
                </a:solidFill>
              </a:defRPr>
            </a:lvl1pPr>
          </a:lstStyle>
          <a:p>
            <a:pPr lvl="0"/>
            <a:r>
              <a:rPr lang="en-US" dirty="0"/>
              <a:t>[Content]</a:t>
            </a:r>
            <a:endParaRPr lang="en-AU" dirty="0"/>
          </a:p>
        </p:txBody>
      </p:sp>
    </p:spTree>
    <p:extLst>
      <p:ext uri="{BB962C8B-B14F-4D97-AF65-F5344CB8AC3E}">
        <p14:creationId xmlns:p14="http://schemas.microsoft.com/office/powerpoint/2010/main" val="366792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Content Highlight 2">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5019" y="1665600"/>
            <a:ext cx="10866581" cy="4651200"/>
          </a:xfrm>
          <a:ln w="57150">
            <a:solidFill>
              <a:schemeClr val="accent1"/>
            </a:solidFill>
            <a:miter lim="800000"/>
          </a:ln>
        </p:spPr>
        <p:txBody>
          <a:bodyPr lIns="126000" tIns="79200" rIns="154800" bIns="154800">
            <a:normAutofit/>
          </a:bodyPr>
          <a:lstStyle>
            <a:lvl1pPr marL="0" indent="0">
              <a:buNone/>
              <a:defRPr sz="2933" b="1"/>
            </a:lvl1pPr>
          </a:lstStyle>
          <a:p>
            <a:pPr lvl="0"/>
            <a:r>
              <a:rPr lang="en-US" dirty="0"/>
              <a:t>[Subtitle in one line]</a:t>
            </a:r>
          </a:p>
        </p:txBody>
      </p:sp>
      <p:sp>
        <p:nvSpPr>
          <p:cNvPr id="5" name="Date Placeholder 4"/>
          <p:cNvSpPr>
            <a:spLocks noGrp="1"/>
          </p:cNvSpPr>
          <p:nvPr>
            <p:ph type="dt" sz="half" idx="12"/>
          </p:nvPr>
        </p:nvSpPr>
        <p:spPr/>
        <p:txBody>
          <a:bodyPr/>
          <a:lstStyle/>
          <a:p>
            <a:fld id="{50E9FD4A-E58B-4EF0-A7AD-428A9A8A6C2E}" type="datetime1">
              <a:rPr lang="en-US" smtClean="0"/>
              <a:t>2/8/2022</a:t>
            </a:fld>
            <a:endParaRPr lang="en-AU" dirty="0"/>
          </a:p>
        </p:txBody>
      </p:sp>
      <p:sp>
        <p:nvSpPr>
          <p:cNvPr id="6" name="Footer Placeholder 5"/>
          <p:cNvSpPr>
            <a:spLocks noGrp="1"/>
          </p:cNvSpPr>
          <p:nvPr>
            <p:ph type="ftr" sz="quarter" idx="13"/>
          </p:nvPr>
        </p:nvSpPr>
        <p:spPr/>
        <p:txBody>
          <a:bodyPr/>
          <a:lstStyle/>
          <a:p>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7"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8"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82445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Content Highlight 3">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4"/>
          </a:solidFill>
          <a:ln w="57150">
            <a:noFill/>
            <a:miter lim="800000"/>
          </a:ln>
        </p:spPr>
        <p:txBody>
          <a:bodyPr lIns="154800" tIns="108000" rIns="154800" bIns="154800">
            <a:normAutofit/>
          </a:bodyPr>
          <a:lstStyle>
            <a:lvl1pPr marL="0" indent="0">
              <a:buNone/>
              <a:defRPr sz="2933" b="1">
                <a:solidFill>
                  <a:schemeClr val="accent1"/>
                </a:solidFill>
              </a:defRPr>
            </a:lvl1pPr>
          </a:lstStyle>
          <a:p>
            <a:pPr lvl="0"/>
            <a:r>
              <a:rPr lang="en-US" dirty="0"/>
              <a:t>[Subtitle in one line]</a:t>
            </a:r>
          </a:p>
        </p:txBody>
      </p:sp>
      <p:sp>
        <p:nvSpPr>
          <p:cNvPr id="5" name="Date Placeholder 4"/>
          <p:cNvSpPr>
            <a:spLocks noGrp="1"/>
          </p:cNvSpPr>
          <p:nvPr>
            <p:ph type="dt" sz="half" idx="12"/>
          </p:nvPr>
        </p:nvSpPr>
        <p:spPr/>
        <p:txBody>
          <a:bodyPr/>
          <a:lstStyle/>
          <a:p>
            <a:fld id="{C8B01AB5-6FC9-4AAB-B435-90CA04F8749B}" type="datetime1">
              <a:rPr lang="en-US" smtClean="0"/>
              <a:t>2/8/2022</a:t>
            </a:fld>
            <a:endParaRPr lang="en-AU" dirty="0"/>
          </a:p>
        </p:txBody>
      </p:sp>
      <p:sp>
        <p:nvSpPr>
          <p:cNvPr id="6" name="Footer Placeholder 5"/>
          <p:cNvSpPr>
            <a:spLocks noGrp="1"/>
          </p:cNvSpPr>
          <p:nvPr>
            <p:ph type="ftr" sz="quarter" idx="13"/>
          </p:nvPr>
        </p:nvSpPr>
        <p:spPr/>
        <p:txBody>
          <a:bodyPr/>
          <a:lstStyle/>
          <a:p>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6"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7"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0"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1"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364709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Content Highlight 4">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7200" y="1665600"/>
            <a:ext cx="10867200" cy="4651200"/>
          </a:xfrm>
          <a:ln w="57150">
            <a:solidFill>
              <a:schemeClr val="accent4"/>
            </a:solidFill>
            <a:miter lim="800000"/>
          </a:ln>
        </p:spPr>
        <p:txBody>
          <a:bodyPr lIns="126000" tIns="79200" rIns="154800" bIns="154800">
            <a:normAutofit/>
          </a:bodyPr>
          <a:lstStyle>
            <a:lvl1pPr marL="0" indent="0">
              <a:buNone/>
              <a:defRPr sz="2933" b="1"/>
            </a:lvl1pPr>
          </a:lstStyle>
          <a:p>
            <a:pPr lvl="0"/>
            <a:r>
              <a:rPr lang="en-US" dirty="0"/>
              <a:t>[Subtitle in one line]</a:t>
            </a:r>
          </a:p>
        </p:txBody>
      </p:sp>
      <p:sp>
        <p:nvSpPr>
          <p:cNvPr id="5" name="Date Placeholder 4"/>
          <p:cNvSpPr>
            <a:spLocks noGrp="1"/>
          </p:cNvSpPr>
          <p:nvPr>
            <p:ph type="dt" sz="half" idx="12"/>
          </p:nvPr>
        </p:nvSpPr>
        <p:spPr/>
        <p:txBody>
          <a:bodyPr/>
          <a:lstStyle/>
          <a:p>
            <a:fld id="{597F4A27-CB33-421E-9663-CB38D37DF3A4}" type="datetime1">
              <a:rPr lang="en-US" smtClean="0"/>
              <a:t>2/8/2022</a:t>
            </a:fld>
            <a:endParaRPr lang="en-AU" dirty="0"/>
          </a:p>
        </p:txBody>
      </p:sp>
      <p:sp>
        <p:nvSpPr>
          <p:cNvPr id="6" name="Footer Placeholder 5"/>
          <p:cNvSpPr>
            <a:spLocks noGrp="1"/>
          </p:cNvSpPr>
          <p:nvPr>
            <p:ph type="ftr" sz="quarter" idx="13"/>
          </p:nvPr>
        </p:nvSpPr>
        <p:spPr/>
        <p:txBody>
          <a:bodyPr/>
          <a:lstStyle/>
          <a:p>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9"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0"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197338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fld id="{5F946E1F-C61B-437F-8B7C-548069B1F84B}" type="datetime1">
              <a:rPr lang="en-US" smtClean="0"/>
              <a:t>2/8/2022</a:t>
            </a:fld>
            <a:endParaRPr lang="en-AU" dirty="0"/>
          </a:p>
        </p:txBody>
      </p:sp>
      <p:sp>
        <p:nvSpPr>
          <p:cNvPr id="6" name="Footer Placeholder 5"/>
          <p:cNvSpPr>
            <a:spLocks noGrp="1"/>
          </p:cNvSpPr>
          <p:nvPr>
            <p:ph type="ftr" sz="quarter" idx="13"/>
          </p:nvPr>
        </p:nvSpPr>
        <p:spPr/>
        <p:txBody>
          <a:bodyPr/>
          <a:lstStyle/>
          <a:p>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99799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Red 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fld id="{1FE188A2-72AE-4955-8A1E-1AAEAFC28FED}" type="datetime1">
              <a:rPr lang="en-US" smtClean="0"/>
              <a:t>2/8/2022</a:t>
            </a:fld>
            <a:endParaRPr lang="en-AU" dirty="0"/>
          </a:p>
        </p:txBody>
      </p:sp>
      <p:sp>
        <p:nvSpPr>
          <p:cNvPr id="6" name="Footer Placeholder 5"/>
          <p:cNvSpPr>
            <a:spLocks noGrp="1"/>
          </p:cNvSpPr>
          <p:nvPr>
            <p:ph type="ftr" sz="quarter" idx="13"/>
          </p:nvPr>
        </p:nvSpPr>
        <p:spPr/>
        <p:txBody>
          <a:bodyPr/>
          <a:lstStyle/>
          <a:p>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lvl1pPr>
              <a:defRPr>
                <a:solidFill>
                  <a:schemeClr val="accent2"/>
                </a:solidFill>
              </a:defRPr>
            </a:lvl1pPr>
          </a:lstStyle>
          <a:p>
            <a:r>
              <a:rPr lang="fr-FR"/>
              <a:t>Modifiez le style du titre</a:t>
            </a:r>
            <a:endParaRPr lang="en-AU" dirty="0"/>
          </a:p>
        </p:txBody>
      </p:sp>
    </p:spTree>
    <p:extLst>
      <p:ext uri="{BB962C8B-B14F-4D97-AF65-F5344CB8AC3E}">
        <p14:creationId xmlns:p14="http://schemas.microsoft.com/office/powerpoint/2010/main" val="746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2 Pic &amp;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03950" y="1584000"/>
            <a:ext cx="5364049" cy="4776000"/>
          </a:xfrm>
          <a:noFill/>
        </p:spPr>
        <p:txBody>
          <a:bodyPr lIns="0" tIns="0" rIns="0" bIns="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3"/>
                </a:solidFill>
              </a:defRPr>
            </a:lvl4pPr>
            <a:lvl5pPr>
              <a:defRPr>
                <a:solidFill>
                  <a:schemeClr val="accent2"/>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0" name="Picture Placeholder 8"/>
          <p:cNvSpPr>
            <a:spLocks noGrp="1"/>
          </p:cNvSpPr>
          <p:nvPr>
            <p:ph type="pic" sz="quarter" idx="16" hasCustomPrompt="1"/>
          </p:nvPr>
        </p:nvSpPr>
        <p:spPr>
          <a:xfrm>
            <a:off x="628800"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628800" y="4103759"/>
            <a:ext cx="53656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8" name="Date Placeholder 7"/>
          <p:cNvSpPr>
            <a:spLocks noGrp="1"/>
          </p:cNvSpPr>
          <p:nvPr>
            <p:ph type="dt" sz="half" idx="18"/>
          </p:nvPr>
        </p:nvSpPr>
        <p:spPr/>
        <p:txBody>
          <a:bodyPr/>
          <a:lstStyle/>
          <a:p>
            <a:fld id="{CB4CD45D-379C-4E2D-8062-F2176F260642}" type="datetime1">
              <a:rPr lang="en-US" smtClean="0"/>
              <a:t>2/8/2022</a:t>
            </a:fld>
            <a:endParaRPr lang="en-AU" dirty="0"/>
          </a:p>
        </p:txBody>
      </p:sp>
      <p:sp>
        <p:nvSpPr>
          <p:cNvPr id="9" name="Footer Placeholder 8"/>
          <p:cNvSpPr>
            <a:spLocks noGrp="1"/>
          </p:cNvSpPr>
          <p:nvPr>
            <p:ph type="ftr" sz="quarter" idx="19"/>
          </p:nvPr>
        </p:nvSpPr>
        <p:spPr/>
        <p:txBody>
          <a:bodyPr/>
          <a:lstStyle/>
          <a:p>
            <a:endParaRPr lang="en-AU" dirty="0"/>
          </a:p>
        </p:txBody>
      </p:sp>
      <p:sp>
        <p:nvSpPr>
          <p:cNvPr id="12" name="Slide Number Placeholder 11"/>
          <p:cNvSpPr>
            <a:spLocks noGrp="1"/>
          </p:cNvSpPr>
          <p:nvPr>
            <p:ph type="sldNum" sz="quarter" idx="20"/>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97172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3 Pic &amp; Content">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21387" y="1654175"/>
            <a:ext cx="5527147" cy="4675505"/>
          </a:xfrm>
          <a:noFill/>
          <a:ln w="38100">
            <a:solidFill>
              <a:schemeClr val="accent2"/>
            </a:solidFill>
            <a:miter lim="800000"/>
          </a:ln>
        </p:spPr>
        <p:txBody>
          <a:bodyPr lIns="144000" tIns="828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fld id="{5C47ED20-A047-425C-92E2-5DCC22B4E865}" type="datetime1">
              <a:rPr lang="en-US" smtClean="0"/>
              <a:t>2/8/2022</a:t>
            </a:fld>
            <a:endParaRPr lang="en-AU" dirty="0"/>
          </a:p>
        </p:txBody>
      </p:sp>
      <p:sp>
        <p:nvSpPr>
          <p:cNvPr id="6" name="Footer Placeholder 5"/>
          <p:cNvSpPr>
            <a:spLocks noGrp="1"/>
          </p:cNvSpPr>
          <p:nvPr>
            <p:ph type="ftr" sz="quarter" idx="13"/>
          </p:nvPr>
        </p:nvSpPr>
        <p:spPr/>
        <p:txBody>
          <a:bodyPr/>
          <a:lstStyle/>
          <a:p>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41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 Charts">
    <p:spTree>
      <p:nvGrpSpPr>
        <p:cNvPr id="1" name=""/>
        <p:cNvGrpSpPr/>
        <p:nvPr/>
      </p:nvGrpSpPr>
      <p:grpSpPr>
        <a:xfrm>
          <a:off x="0" y="0"/>
          <a:ext cx="0" cy="0"/>
          <a:chOff x="0" y="0"/>
          <a:chExt cx="0" cy="0"/>
        </a:xfrm>
      </p:grpSpPr>
      <p:sp>
        <p:nvSpPr>
          <p:cNvPr id="12" name="Content Placeholder 9"/>
          <p:cNvSpPr>
            <a:spLocks noGrp="1"/>
          </p:cNvSpPr>
          <p:nvPr>
            <p:ph sz="quarter" idx="17" hasCustomPrompt="1"/>
          </p:nvPr>
        </p:nvSpPr>
        <p:spPr>
          <a:xfrm>
            <a:off x="9296400" y="1627197"/>
            <a:ext cx="2257477" cy="2256000"/>
          </a:xfrm>
        </p:spPr>
        <p:txBody>
          <a:bodyPr>
            <a:normAutofit/>
          </a:bodyPr>
          <a:lstStyle>
            <a:lvl1pPr marL="0" indent="0" algn="ctr">
              <a:buNone/>
              <a:defRPr sz="1600">
                <a:solidFill>
                  <a:schemeClr val="accent1"/>
                </a:solidFill>
              </a:defRPr>
            </a:lvl1pPr>
          </a:lstStyle>
          <a:p>
            <a:pPr lvl="0"/>
            <a:r>
              <a:rPr lang="en-US" noProof="0"/>
              <a:t>[Content]</a:t>
            </a:r>
          </a:p>
        </p:txBody>
      </p:sp>
      <p:sp>
        <p:nvSpPr>
          <p:cNvPr id="17" name="Content Placeholder 9"/>
          <p:cNvSpPr>
            <a:spLocks noGrp="1"/>
          </p:cNvSpPr>
          <p:nvPr>
            <p:ph sz="quarter" idx="19" hasCustomPrompt="1"/>
          </p:nvPr>
        </p:nvSpPr>
        <p:spPr>
          <a:xfrm>
            <a:off x="9312225" y="4108800"/>
            <a:ext cx="2257476" cy="2256000"/>
          </a:xfrm>
        </p:spPr>
        <p:txBody>
          <a:bodyPr>
            <a:normAutofit/>
          </a:bodyPr>
          <a:lstStyle>
            <a:lvl1pPr marL="0" indent="0" algn="ctr">
              <a:buNone/>
              <a:defRPr sz="1600">
                <a:solidFill>
                  <a:schemeClr val="accent1"/>
                </a:solidFill>
              </a:defRPr>
            </a:lvl1pPr>
          </a:lstStyle>
          <a:p>
            <a:pPr lvl="0"/>
            <a:r>
              <a:rPr lang="en-US" noProof="0"/>
              <a:t>[Content]</a:t>
            </a:r>
          </a:p>
        </p:txBody>
      </p:sp>
      <p:sp>
        <p:nvSpPr>
          <p:cNvPr id="18" name="Content Placeholder 9"/>
          <p:cNvSpPr>
            <a:spLocks noGrp="1"/>
          </p:cNvSpPr>
          <p:nvPr>
            <p:ph sz="quarter" idx="20" hasCustomPrompt="1"/>
          </p:nvPr>
        </p:nvSpPr>
        <p:spPr>
          <a:xfrm>
            <a:off x="646724" y="1627197"/>
            <a:ext cx="2889600" cy="4731269"/>
          </a:xfrm>
        </p:spPr>
        <p:txBody>
          <a:bodyPr>
            <a:normAutofit/>
          </a:bodyPr>
          <a:lstStyle>
            <a:lvl1pPr marL="0" indent="0" algn="ctr">
              <a:buNone/>
              <a:defRPr sz="1600">
                <a:solidFill>
                  <a:schemeClr val="accent1"/>
                </a:solidFill>
              </a:defRPr>
            </a:lvl1pPr>
          </a:lstStyle>
          <a:p>
            <a:pPr lvl="0"/>
            <a:r>
              <a:rPr lang="en-US" noProof="0"/>
              <a:t>[Content]</a:t>
            </a:r>
          </a:p>
        </p:txBody>
      </p:sp>
      <p:sp>
        <p:nvSpPr>
          <p:cNvPr id="19" name="Content Placeholder 9"/>
          <p:cNvSpPr>
            <a:spLocks noGrp="1"/>
          </p:cNvSpPr>
          <p:nvPr>
            <p:ph sz="quarter" idx="21" hasCustomPrompt="1"/>
          </p:nvPr>
        </p:nvSpPr>
        <p:spPr>
          <a:xfrm>
            <a:off x="3725335" y="1627197"/>
            <a:ext cx="2889251" cy="4731269"/>
          </a:xfrm>
        </p:spPr>
        <p:txBody>
          <a:bodyPr>
            <a:normAutofit/>
          </a:bodyPr>
          <a:lstStyle>
            <a:lvl1pPr marL="0" indent="0" algn="ctr">
              <a:buNone/>
              <a:defRPr sz="1600">
                <a:solidFill>
                  <a:schemeClr val="accent1"/>
                </a:solidFill>
              </a:defRPr>
            </a:lvl1pPr>
          </a:lstStyle>
          <a:p>
            <a:pPr lvl="0"/>
            <a:r>
              <a:rPr lang="en-US" noProof="0"/>
              <a:t>[Content]</a:t>
            </a:r>
          </a:p>
        </p:txBody>
      </p:sp>
      <p:sp>
        <p:nvSpPr>
          <p:cNvPr id="20" name="Content Placeholder 9"/>
          <p:cNvSpPr>
            <a:spLocks noGrp="1"/>
          </p:cNvSpPr>
          <p:nvPr>
            <p:ph sz="quarter" idx="22" hasCustomPrompt="1"/>
          </p:nvPr>
        </p:nvSpPr>
        <p:spPr>
          <a:xfrm>
            <a:off x="6836059" y="1627197"/>
            <a:ext cx="2257141" cy="2256000"/>
          </a:xfrm>
        </p:spPr>
        <p:txBody>
          <a:bodyPr>
            <a:normAutofit/>
          </a:bodyPr>
          <a:lstStyle>
            <a:lvl1pPr marL="0" indent="0" algn="ctr">
              <a:buNone/>
              <a:defRPr sz="1600">
                <a:solidFill>
                  <a:schemeClr val="accent1"/>
                </a:solidFill>
              </a:defRPr>
            </a:lvl1pPr>
          </a:lstStyle>
          <a:p>
            <a:pPr lvl="0"/>
            <a:r>
              <a:rPr lang="en-US" noProof="0"/>
              <a:t>[Content]</a:t>
            </a:r>
          </a:p>
        </p:txBody>
      </p:sp>
      <p:sp>
        <p:nvSpPr>
          <p:cNvPr id="21" name="Content Placeholder 9"/>
          <p:cNvSpPr>
            <a:spLocks noGrp="1"/>
          </p:cNvSpPr>
          <p:nvPr>
            <p:ph sz="quarter" idx="23" hasCustomPrompt="1"/>
          </p:nvPr>
        </p:nvSpPr>
        <p:spPr>
          <a:xfrm>
            <a:off x="6836059" y="4106332"/>
            <a:ext cx="2257141" cy="2256000"/>
          </a:xfrm>
        </p:spPr>
        <p:txBody>
          <a:bodyPr>
            <a:normAutofit/>
          </a:bodyPr>
          <a:lstStyle>
            <a:lvl1pPr marL="0" indent="0" algn="ctr">
              <a:buNone/>
              <a:defRPr sz="1600">
                <a:solidFill>
                  <a:schemeClr val="accent1"/>
                </a:solidFill>
              </a:defRPr>
            </a:lvl1pPr>
          </a:lstStyle>
          <a:p>
            <a:pPr lvl="0"/>
            <a:r>
              <a:rPr lang="en-US" noProof="0"/>
              <a:t>[Content]</a:t>
            </a:r>
          </a:p>
        </p:txBody>
      </p:sp>
      <p:sp>
        <p:nvSpPr>
          <p:cNvPr id="13"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a:t>[Subtitle]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24"/>
          </p:nvPr>
        </p:nvSpPr>
        <p:spPr/>
        <p:txBody>
          <a:bodyPr/>
          <a:lstStyle/>
          <a:p>
            <a:r>
              <a:rPr lang="en-US" noProof="0"/>
              <a:t>Month 00, YYYY - Title of presentation</a:t>
            </a:r>
          </a:p>
        </p:txBody>
      </p:sp>
      <p:sp>
        <p:nvSpPr>
          <p:cNvPr id="4" name="Slide Number Placeholder 3"/>
          <p:cNvSpPr>
            <a:spLocks noGrp="1"/>
          </p:cNvSpPr>
          <p:nvPr>
            <p:ph type="sldNum" sz="quarter" idx="25"/>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44527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3 Pic &amp; Content 2">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fld id="{A46725F0-C4D0-4858-BB3C-1CEC331D6F27}" type="datetime1">
              <a:rPr lang="en-US" smtClean="0"/>
              <a:t>2/8/2022</a:t>
            </a:fld>
            <a:endParaRPr lang="en-AU" dirty="0"/>
          </a:p>
        </p:txBody>
      </p:sp>
      <p:sp>
        <p:nvSpPr>
          <p:cNvPr id="6" name="Footer Placeholder 5"/>
          <p:cNvSpPr>
            <a:spLocks noGrp="1"/>
          </p:cNvSpPr>
          <p:nvPr>
            <p:ph type="ftr" sz="quarter" idx="13"/>
          </p:nvPr>
        </p:nvSpPr>
        <p:spPr/>
        <p:txBody>
          <a:bodyPr/>
          <a:lstStyle/>
          <a:p>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0" y="1625600"/>
            <a:ext cx="2476800"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3336000" y="4128000"/>
            <a:ext cx="2438400" cy="2213533"/>
          </a:xfrm>
          <a:solidFill>
            <a:schemeClr val="accent3">
              <a:lumMod val="20000"/>
              <a:lumOff val="80000"/>
            </a:schemeClr>
          </a:solidFill>
          <a:ln w="38100">
            <a:solidFill>
              <a:schemeClr val="accent2"/>
            </a:solidFill>
            <a:miter lim="800000"/>
          </a:ln>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3321600" y="1625601"/>
            <a:ext cx="2474979"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65609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3 Pic &amp; Content 3">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16201" y="1654175"/>
            <a:ext cx="5551800" cy="4675200"/>
          </a:xfrm>
          <a:noFill/>
          <a:ln w="38100">
            <a:solidFill>
              <a:schemeClr val="accent1"/>
            </a:solidFill>
            <a:miter lim="800000"/>
          </a:ln>
        </p:spPr>
        <p:txBody>
          <a:bodyPr lIns="154800" tIns="900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fld id="{EB7FBE40-7C41-408A-B234-57716415036D}" type="datetime1">
              <a:rPr lang="en-US" smtClean="0"/>
              <a:t>2/8/2022</a:t>
            </a:fld>
            <a:endParaRPr lang="en-AU" dirty="0"/>
          </a:p>
        </p:txBody>
      </p:sp>
      <p:sp>
        <p:nvSpPr>
          <p:cNvPr id="6" name="Footer Placeholder 5"/>
          <p:cNvSpPr>
            <a:spLocks noGrp="1"/>
          </p:cNvSpPr>
          <p:nvPr>
            <p:ph type="ftr" sz="quarter" idx="13"/>
          </p:nvPr>
        </p:nvSpPr>
        <p:spPr/>
        <p:txBody>
          <a:bodyPr/>
          <a:lstStyle/>
          <a:p>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3"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62602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3 Pic &amp; Content 4">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fld id="{8E2770E8-BD28-41A3-A557-790D4116F65E}" type="datetime1">
              <a:rPr lang="en-US" smtClean="0"/>
              <a:t>2/8/2022</a:t>
            </a:fld>
            <a:endParaRPr lang="en-AU" dirty="0"/>
          </a:p>
        </p:txBody>
      </p:sp>
      <p:sp>
        <p:nvSpPr>
          <p:cNvPr id="6" name="Footer Placeholder 5"/>
          <p:cNvSpPr>
            <a:spLocks noGrp="1"/>
          </p:cNvSpPr>
          <p:nvPr>
            <p:ph type="ftr" sz="quarter" idx="13"/>
          </p:nvPr>
        </p:nvSpPr>
        <p:spPr/>
        <p:txBody>
          <a:bodyPr/>
          <a:lstStyle/>
          <a:p>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3"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14" name="Picture Placeholder 8"/>
          <p:cNvSpPr>
            <a:spLocks noGrp="1"/>
          </p:cNvSpPr>
          <p:nvPr>
            <p:ph type="pic" sz="quarter" idx="16" hasCustomPrompt="1"/>
          </p:nvPr>
        </p:nvSpPr>
        <p:spPr>
          <a:xfrm>
            <a:off x="628800" y="1625600"/>
            <a:ext cx="2476800"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7" hasCustomPrompt="1"/>
          </p:nvPr>
        </p:nvSpPr>
        <p:spPr>
          <a:xfrm>
            <a:off x="3336000" y="4128000"/>
            <a:ext cx="2438400" cy="2213533"/>
          </a:xfrm>
          <a:solidFill>
            <a:schemeClr val="accent3">
              <a:lumMod val="20000"/>
              <a:lumOff val="80000"/>
            </a:schemeClr>
          </a:solidFill>
          <a:ln w="38100">
            <a:solidFill>
              <a:schemeClr val="accent1"/>
            </a:solidFill>
            <a:miter lim="800000"/>
          </a:ln>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6" name="Picture Placeholder 8"/>
          <p:cNvSpPr>
            <a:spLocks noGrp="1"/>
          </p:cNvSpPr>
          <p:nvPr>
            <p:ph type="pic" sz="quarter" idx="18" hasCustomPrompt="1"/>
          </p:nvPr>
        </p:nvSpPr>
        <p:spPr>
          <a:xfrm>
            <a:off x="3321600" y="1625601"/>
            <a:ext cx="2474979"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84894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3 Pic &amp; Content 5">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fld id="{14A00963-E54B-4880-93BE-DBB56C9D94EF}" type="datetime1">
              <a:rPr lang="en-US" smtClean="0"/>
              <a:t>2/8/2022</a:t>
            </a:fld>
            <a:endParaRPr lang="en-AU" dirty="0"/>
          </a:p>
        </p:txBody>
      </p:sp>
      <p:sp>
        <p:nvSpPr>
          <p:cNvPr id="6" name="Footer Placeholder 5"/>
          <p:cNvSpPr>
            <a:spLocks noGrp="1"/>
          </p:cNvSpPr>
          <p:nvPr>
            <p:ph type="ftr" sz="quarter" idx="13"/>
          </p:nvPr>
        </p:nvSpPr>
        <p:spPr/>
        <p:txBody>
          <a:bodyPr/>
          <a:lstStyle/>
          <a:p>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6"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30060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4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fld id="{4E53CC98-88F2-455A-B5DE-7475C643095C}" type="datetime1">
              <a:rPr lang="en-US" smtClean="0"/>
              <a:t>2/8/2022</a:t>
            </a:fld>
            <a:endParaRPr lang="en-AU" dirty="0"/>
          </a:p>
        </p:txBody>
      </p:sp>
      <p:sp>
        <p:nvSpPr>
          <p:cNvPr id="6" name="Footer Placeholder 5"/>
          <p:cNvSpPr>
            <a:spLocks noGrp="1"/>
          </p:cNvSpPr>
          <p:nvPr>
            <p:ph type="ftr" sz="quarter" idx="13"/>
          </p:nvPr>
        </p:nvSpPr>
        <p:spPr/>
        <p:txBody>
          <a:bodyPr/>
          <a:lstStyle/>
          <a:p>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49"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6206400"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3" name="Picture Placeholder 8"/>
          <p:cNvSpPr>
            <a:spLocks noGrp="1"/>
          </p:cNvSpPr>
          <p:nvPr>
            <p:ph type="pic" sz="quarter" idx="19" hasCustomPrompt="1"/>
          </p:nvPr>
        </p:nvSpPr>
        <p:spPr>
          <a:xfrm>
            <a:off x="628648" y="4113775"/>
            <a:ext cx="5366400" cy="2244692"/>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20" hasCustomPrompt="1"/>
          </p:nvPr>
        </p:nvSpPr>
        <p:spPr>
          <a:xfrm>
            <a:off x="6206400" y="4113775"/>
            <a:ext cx="5366400" cy="2244692"/>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57142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6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fld id="{BEE98DCF-A028-4650-8C68-B789D661412C}" type="datetime1">
              <a:rPr lang="en-US" smtClean="0"/>
              <a:t>2/8/2022</a:t>
            </a:fld>
            <a:endParaRPr lang="en-AU" dirty="0"/>
          </a:p>
        </p:txBody>
      </p:sp>
      <p:sp>
        <p:nvSpPr>
          <p:cNvPr id="6" name="Footer Placeholder 5"/>
          <p:cNvSpPr>
            <a:spLocks noGrp="1"/>
          </p:cNvSpPr>
          <p:nvPr>
            <p:ph type="ftr" sz="quarter" idx="13"/>
          </p:nvPr>
        </p:nvSpPr>
        <p:spPr/>
        <p:txBody>
          <a:bodyPr/>
          <a:lstStyle/>
          <a:p>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30769" y="1625599"/>
            <a:ext cx="3507316"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630769" y="4114026"/>
            <a:ext cx="3507315" cy="2244441"/>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4343401" y="1625599"/>
            <a:ext cx="3509432"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2" name="Picture Placeholder 8"/>
          <p:cNvSpPr>
            <a:spLocks noGrp="1"/>
          </p:cNvSpPr>
          <p:nvPr>
            <p:ph type="pic" sz="quarter" idx="19" hasCustomPrompt="1"/>
          </p:nvPr>
        </p:nvSpPr>
        <p:spPr>
          <a:xfrm>
            <a:off x="4343402" y="4114025"/>
            <a:ext cx="3509431"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3" name="Picture Placeholder 8"/>
          <p:cNvSpPr>
            <a:spLocks noGrp="1"/>
          </p:cNvSpPr>
          <p:nvPr>
            <p:ph type="pic" sz="quarter" idx="20" hasCustomPrompt="1"/>
          </p:nvPr>
        </p:nvSpPr>
        <p:spPr>
          <a:xfrm>
            <a:off x="8053917" y="1625598"/>
            <a:ext cx="3508783" cy="2256369"/>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21" hasCustomPrompt="1"/>
          </p:nvPr>
        </p:nvSpPr>
        <p:spPr>
          <a:xfrm>
            <a:off x="8053917" y="4114025"/>
            <a:ext cx="3508783"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43594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fld id="{729B7A8F-9C85-41F7-807F-7D0DBEE728AF}" type="datetime1">
              <a:rPr lang="en-US" smtClean="0"/>
              <a:t>2/8/2022</a:t>
            </a:fld>
            <a:endParaRPr lang="en-AU" dirty="0"/>
          </a:p>
        </p:txBody>
      </p:sp>
      <p:sp>
        <p:nvSpPr>
          <p:cNvPr id="6" name="Footer Placeholder 5"/>
          <p:cNvSpPr>
            <a:spLocks noGrp="1"/>
          </p:cNvSpPr>
          <p:nvPr>
            <p:ph type="ftr" sz="quarter" idx="13"/>
          </p:nvPr>
        </p:nvSpPr>
        <p:spPr/>
        <p:txBody>
          <a:bodyPr/>
          <a:lstStyle/>
          <a:p>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0" y="1625601"/>
            <a:ext cx="10939200" cy="4732865"/>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34010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Feature Content &amp; Char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2" y="1625600"/>
            <a:ext cx="4540249"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fld id="{91266C2E-F9E2-4627-AB6F-93E6680E41A4}" type="datetime1">
              <a:rPr lang="en-US" smtClean="0"/>
              <a:t>2/8/2022</a:t>
            </a:fld>
            <a:endParaRPr lang="en-AU" dirty="0"/>
          </a:p>
        </p:txBody>
      </p:sp>
      <p:sp>
        <p:nvSpPr>
          <p:cNvPr id="6" name="Footer Placeholder 5"/>
          <p:cNvSpPr>
            <a:spLocks noGrp="1"/>
          </p:cNvSpPr>
          <p:nvPr>
            <p:ph type="ftr" sz="quarter" idx="13"/>
          </p:nvPr>
        </p:nvSpPr>
        <p:spPr/>
        <p:txBody>
          <a:bodyPr/>
          <a:lstStyle/>
          <a:p>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Content Placeholder 9"/>
          <p:cNvSpPr>
            <a:spLocks noGrp="1"/>
          </p:cNvSpPr>
          <p:nvPr>
            <p:ph sz="quarter" idx="16" hasCustomPrompt="1"/>
          </p:nvPr>
        </p:nvSpPr>
        <p:spPr>
          <a:xfrm>
            <a:off x="5376334" y="1625600"/>
            <a:ext cx="6193365" cy="4732867"/>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03840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Feature Content &amp; Charts">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1" y="1625600"/>
            <a:ext cx="5985933"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fld id="{9421E5CC-7EE9-4B7C-B687-1AEC3701DF3D}" type="datetime1">
              <a:rPr lang="en-US" smtClean="0"/>
              <a:t>2/8/2022</a:t>
            </a:fld>
            <a:endParaRPr lang="en-AU" dirty="0"/>
          </a:p>
        </p:txBody>
      </p:sp>
      <p:sp>
        <p:nvSpPr>
          <p:cNvPr id="6" name="Footer Placeholder 5"/>
          <p:cNvSpPr>
            <a:spLocks noGrp="1"/>
          </p:cNvSpPr>
          <p:nvPr>
            <p:ph type="ftr" sz="quarter" idx="13"/>
          </p:nvPr>
        </p:nvSpPr>
        <p:spPr/>
        <p:txBody>
          <a:bodyPr/>
          <a:lstStyle/>
          <a:p>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Content Placeholder 9"/>
          <p:cNvSpPr>
            <a:spLocks noGrp="1"/>
          </p:cNvSpPr>
          <p:nvPr>
            <p:ph sz="quarter" idx="16" hasCustomPrompt="1"/>
          </p:nvPr>
        </p:nvSpPr>
        <p:spPr>
          <a:xfrm>
            <a:off x="6819900" y="1625600"/>
            <a:ext cx="2270400" cy="2027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2" name="Content Placeholder 9"/>
          <p:cNvSpPr>
            <a:spLocks noGrp="1"/>
          </p:cNvSpPr>
          <p:nvPr>
            <p:ph sz="quarter" idx="17" hasCustomPrompt="1"/>
          </p:nvPr>
        </p:nvSpPr>
        <p:spPr>
          <a:xfrm>
            <a:off x="9299300" y="1627200"/>
            <a:ext cx="2270400" cy="20304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Content Placeholder 9"/>
          <p:cNvSpPr>
            <a:spLocks noGrp="1"/>
          </p:cNvSpPr>
          <p:nvPr>
            <p:ph sz="quarter" idx="18" hasCustomPrompt="1"/>
          </p:nvPr>
        </p:nvSpPr>
        <p:spPr>
          <a:xfrm>
            <a:off x="6819900" y="3881967"/>
            <a:ext cx="1444800"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5" name="Content Placeholder 9"/>
          <p:cNvSpPr>
            <a:spLocks noGrp="1"/>
          </p:cNvSpPr>
          <p:nvPr>
            <p:ph sz="quarter" idx="19" hasCustomPrompt="1"/>
          </p:nvPr>
        </p:nvSpPr>
        <p:spPr>
          <a:xfrm>
            <a:off x="8475129" y="3881967"/>
            <a:ext cx="1443571"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6" name="Content Placeholder 9"/>
          <p:cNvSpPr>
            <a:spLocks noGrp="1"/>
          </p:cNvSpPr>
          <p:nvPr>
            <p:ph sz="quarter" idx="20" hasCustomPrompt="1"/>
          </p:nvPr>
        </p:nvSpPr>
        <p:spPr>
          <a:xfrm>
            <a:off x="10121900" y="3881967"/>
            <a:ext cx="1444800"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4"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63457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Timeline Chart">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28800" y="1625600"/>
            <a:ext cx="10939200" cy="4732867"/>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4" name="Content Placeholder 3"/>
          <p:cNvSpPr>
            <a:spLocks noGrp="1"/>
          </p:cNvSpPr>
          <p:nvPr>
            <p:ph sz="quarter" idx="11"/>
          </p:nvPr>
        </p:nvSpPr>
        <p:spPr>
          <a:xfrm>
            <a:off x="7450668" y="4330701"/>
            <a:ext cx="4119033" cy="20277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p:txBody>
      </p:sp>
      <p:sp>
        <p:nvSpPr>
          <p:cNvPr id="5" name="Date Placeholder 4"/>
          <p:cNvSpPr>
            <a:spLocks noGrp="1"/>
          </p:cNvSpPr>
          <p:nvPr>
            <p:ph type="dt" sz="half" idx="12"/>
          </p:nvPr>
        </p:nvSpPr>
        <p:spPr/>
        <p:txBody>
          <a:bodyPr/>
          <a:lstStyle/>
          <a:p>
            <a:fld id="{DECE38BD-5567-4E89-BFC6-3A0B1F45799D}" type="datetime1">
              <a:rPr lang="en-US" smtClean="0"/>
              <a:t>2/8/2022</a:t>
            </a:fld>
            <a:endParaRPr lang="en-AU" dirty="0"/>
          </a:p>
        </p:txBody>
      </p:sp>
      <p:sp>
        <p:nvSpPr>
          <p:cNvPr id="6" name="Footer Placeholder 5"/>
          <p:cNvSpPr>
            <a:spLocks noGrp="1"/>
          </p:cNvSpPr>
          <p:nvPr>
            <p:ph type="ftr" sz="quarter" idx="13"/>
          </p:nvPr>
        </p:nvSpPr>
        <p:spPr/>
        <p:txBody>
          <a:bodyPr/>
          <a:lstStyle/>
          <a:p>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22457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Charts">
    <p:spTree>
      <p:nvGrpSpPr>
        <p:cNvPr id="1" name=""/>
        <p:cNvGrpSpPr/>
        <p:nvPr/>
      </p:nvGrpSpPr>
      <p:grpSpPr>
        <a:xfrm>
          <a:off x="0" y="0"/>
          <a:ext cx="0" cy="0"/>
          <a:chOff x="0" y="0"/>
          <a:chExt cx="0" cy="0"/>
        </a:xfrm>
      </p:grpSpPr>
      <p:sp>
        <p:nvSpPr>
          <p:cNvPr id="20" name="Content Placeholder 9"/>
          <p:cNvSpPr>
            <a:spLocks noGrp="1"/>
          </p:cNvSpPr>
          <p:nvPr>
            <p:ph sz="quarter" idx="22" hasCustomPrompt="1"/>
          </p:nvPr>
        </p:nvSpPr>
        <p:spPr>
          <a:xfrm>
            <a:off x="6423703" y="2298702"/>
            <a:ext cx="5145997" cy="4059765"/>
          </a:xfrm>
        </p:spPr>
        <p:txBody>
          <a:bodyPr>
            <a:normAutofit/>
          </a:bodyPr>
          <a:lstStyle>
            <a:lvl1pPr marL="0" indent="0" algn="ctr">
              <a:buNone/>
              <a:defRPr sz="1600">
                <a:solidFill>
                  <a:schemeClr val="accent1"/>
                </a:solidFill>
              </a:defRPr>
            </a:lvl1pPr>
          </a:lstStyle>
          <a:p>
            <a:pPr lvl="0"/>
            <a:r>
              <a:rPr lang="en-US" noProof="0"/>
              <a:t>[Content]</a:t>
            </a:r>
          </a:p>
        </p:txBody>
      </p:sp>
      <p:sp>
        <p:nvSpPr>
          <p:cNvPr id="18" name="Content Placeholder 9"/>
          <p:cNvSpPr>
            <a:spLocks noGrp="1"/>
          </p:cNvSpPr>
          <p:nvPr>
            <p:ph sz="quarter" idx="20" hasCustomPrompt="1"/>
          </p:nvPr>
        </p:nvSpPr>
        <p:spPr>
          <a:xfrm>
            <a:off x="643087" y="2298700"/>
            <a:ext cx="2681816" cy="4059768"/>
          </a:xfrm>
        </p:spPr>
        <p:txBody>
          <a:bodyPr>
            <a:normAutofit/>
          </a:bodyPr>
          <a:lstStyle>
            <a:lvl1pPr marL="0" indent="0" algn="ctr">
              <a:buNone/>
              <a:defRPr sz="1600">
                <a:solidFill>
                  <a:schemeClr val="accent1"/>
                </a:solidFill>
              </a:defRPr>
            </a:lvl1pPr>
          </a:lstStyle>
          <a:p>
            <a:pPr lvl="0"/>
            <a:r>
              <a:rPr lang="en-US" noProof="0"/>
              <a:t>[Content]</a:t>
            </a:r>
          </a:p>
        </p:txBody>
      </p:sp>
      <p:sp>
        <p:nvSpPr>
          <p:cNvPr id="19" name="Content Placeholder 9"/>
          <p:cNvSpPr>
            <a:spLocks noGrp="1"/>
          </p:cNvSpPr>
          <p:nvPr>
            <p:ph sz="quarter" idx="21" hasCustomPrompt="1"/>
          </p:nvPr>
        </p:nvSpPr>
        <p:spPr>
          <a:xfrm>
            <a:off x="3532335" y="2298702"/>
            <a:ext cx="2683935" cy="4059765"/>
          </a:xfrm>
        </p:spPr>
        <p:txBody>
          <a:bodyPr>
            <a:normAutofit/>
          </a:bodyPr>
          <a:lstStyle>
            <a:lvl1pPr marL="0" indent="0" algn="ctr">
              <a:buNone/>
              <a:defRPr sz="1600">
                <a:solidFill>
                  <a:schemeClr val="accent1"/>
                </a:solidFill>
              </a:defRPr>
            </a:lvl1pPr>
          </a:lstStyle>
          <a:p>
            <a:pPr lvl="0"/>
            <a:r>
              <a:rPr lang="en-US" noProof="0"/>
              <a:t>[Content]</a:t>
            </a:r>
          </a:p>
        </p:txBody>
      </p:sp>
      <p:sp>
        <p:nvSpPr>
          <p:cNvPr id="13" name="Text Placeholder 8"/>
          <p:cNvSpPr>
            <a:spLocks noGrp="1"/>
          </p:cNvSpPr>
          <p:nvPr>
            <p:ph type="body" sz="quarter" idx="23" hasCustomPrompt="1"/>
          </p:nvPr>
        </p:nvSpPr>
        <p:spPr>
          <a:xfrm>
            <a:off x="628651" y="1818105"/>
            <a:ext cx="5587620" cy="258348"/>
          </a:xfrm>
        </p:spPr>
        <p:txBody>
          <a:bodyPr>
            <a:noAutofit/>
          </a:bodyPr>
          <a:lstStyle>
            <a:lvl1pPr marL="0" indent="0">
              <a:buNone/>
              <a:defRPr sz="2133" b="1">
                <a:solidFill>
                  <a:schemeClr val="tx2"/>
                </a:solidFill>
              </a:defRPr>
            </a:lvl1pPr>
          </a:lstStyle>
          <a:p>
            <a:pPr lvl="0"/>
            <a:r>
              <a:rPr lang="en-US" noProof="0"/>
              <a:t>[Chart title]</a:t>
            </a:r>
          </a:p>
        </p:txBody>
      </p:sp>
      <p:sp>
        <p:nvSpPr>
          <p:cNvPr id="14" name="Text Placeholder 8"/>
          <p:cNvSpPr>
            <a:spLocks noGrp="1"/>
          </p:cNvSpPr>
          <p:nvPr>
            <p:ph type="body" sz="quarter" idx="24" hasCustomPrompt="1"/>
          </p:nvPr>
        </p:nvSpPr>
        <p:spPr>
          <a:xfrm>
            <a:off x="6423703" y="1818105"/>
            <a:ext cx="5145996" cy="258348"/>
          </a:xfrm>
        </p:spPr>
        <p:txBody>
          <a:bodyPr>
            <a:noAutofit/>
          </a:bodyPr>
          <a:lstStyle>
            <a:lvl1pPr marL="0" indent="0">
              <a:buNone/>
              <a:defRPr sz="2133" b="1">
                <a:solidFill>
                  <a:schemeClr val="tx2"/>
                </a:solidFill>
              </a:defRPr>
            </a:lvl1pPr>
          </a:lstStyle>
          <a:p>
            <a:pPr lvl="0"/>
            <a:r>
              <a:rPr lang="en-US" noProof="0"/>
              <a:t>[Chart title]</a:t>
            </a:r>
          </a:p>
        </p:txBody>
      </p:sp>
      <p:sp>
        <p:nvSpPr>
          <p:cNvPr id="12"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a:t>[Subtitle]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25"/>
          </p:nvPr>
        </p:nvSpPr>
        <p:spPr/>
        <p:txBody>
          <a:bodyPr/>
          <a:lstStyle/>
          <a:p>
            <a:r>
              <a:rPr lang="en-US" noProof="0"/>
              <a:t>Month 00, YYYY - Title of presentation</a:t>
            </a:r>
          </a:p>
        </p:txBody>
      </p:sp>
      <p:sp>
        <p:nvSpPr>
          <p:cNvPr id="4" name="Slide Number Placeholder 3"/>
          <p:cNvSpPr>
            <a:spLocks noGrp="1"/>
          </p:cNvSpPr>
          <p:nvPr>
            <p:ph type="sldNum" sz="quarter" idx="26"/>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50891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6 Charts">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fld id="{F1812E4A-A385-4698-BDFB-1B589FCD2D77}" type="datetime1">
              <a:rPr lang="en-US" smtClean="0"/>
              <a:t>2/8/2022</a:t>
            </a:fld>
            <a:endParaRPr lang="en-AU" dirty="0"/>
          </a:p>
        </p:txBody>
      </p:sp>
      <p:sp>
        <p:nvSpPr>
          <p:cNvPr id="6" name="Footer Placeholder 5"/>
          <p:cNvSpPr>
            <a:spLocks noGrp="1"/>
          </p:cNvSpPr>
          <p:nvPr>
            <p:ph type="ftr" sz="quarter" idx="13"/>
          </p:nvPr>
        </p:nvSpPr>
        <p:spPr/>
        <p:txBody>
          <a:bodyPr/>
          <a:lstStyle/>
          <a:p>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2" name="Content Placeholder 9"/>
          <p:cNvSpPr>
            <a:spLocks noGrp="1"/>
          </p:cNvSpPr>
          <p:nvPr>
            <p:ph sz="quarter" idx="17" hasCustomPrompt="1"/>
          </p:nvPr>
        </p:nvSpPr>
        <p:spPr>
          <a:xfrm>
            <a:off x="9296400" y="1627197"/>
            <a:ext cx="2257477"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7" name="Content Placeholder 9"/>
          <p:cNvSpPr>
            <a:spLocks noGrp="1"/>
          </p:cNvSpPr>
          <p:nvPr>
            <p:ph sz="quarter" idx="19" hasCustomPrompt="1"/>
          </p:nvPr>
        </p:nvSpPr>
        <p:spPr>
          <a:xfrm>
            <a:off x="9312225" y="4108800"/>
            <a:ext cx="2257476"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8" name="Content Placeholder 9"/>
          <p:cNvSpPr>
            <a:spLocks noGrp="1"/>
          </p:cNvSpPr>
          <p:nvPr>
            <p:ph sz="quarter" idx="20" hasCustomPrompt="1"/>
          </p:nvPr>
        </p:nvSpPr>
        <p:spPr>
          <a:xfrm>
            <a:off x="646724" y="1627197"/>
            <a:ext cx="2889600" cy="4731269"/>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9" name="Content Placeholder 9"/>
          <p:cNvSpPr>
            <a:spLocks noGrp="1"/>
          </p:cNvSpPr>
          <p:nvPr>
            <p:ph sz="quarter" idx="21" hasCustomPrompt="1"/>
          </p:nvPr>
        </p:nvSpPr>
        <p:spPr>
          <a:xfrm>
            <a:off x="3725335" y="1627197"/>
            <a:ext cx="2889251" cy="4731269"/>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20" name="Content Placeholder 9"/>
          <p:cNvSpPr>
            <a:spLocks noGrp="1"/>
          </p:cNvSpPr>
          <p:nvPr>
            <p:ph sz="quarter" idx="22" hasCustomPrompt="1"/>
          </p:nvPr>
        </p:nvSpPr>
        <p:spPr>
          <a:xfrm>
            <a:off x="6836059" y="1627197"/>
            <a:ext cx="2257141"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21" name="Content Placeholder 9"/>
          <p:cNvSpPr>
            <a:spLocks noGrp="1"/>
          </p:cNvSpPr>
          <p:nvPr>
            <p:ph sz="quarter" idx="23" hasCustomPrompt="1"/>
          </p:nvPr>
        </p:nvSpPr>
        <p:spPr>
          <a:xfrm>
            <a:off x="6836059" y="4106332"/>
            <a:ext cx="2257141"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866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3 Charts">
    <p:spTree>
      <p:nvGrpSpPr>
        <p:cNvPr id="1" name=""/>
        <p:cNvGrpSpPr/>
        <p:nvPr/>
      </p:nvGrpSpPr>
      <p:grpSpPr>
        <a:xfrm>
          <a:off x="0" y="0"/>
          <a:ext cx="0" cy="0"/>
          <a:chOff x="0" y="0"/>
          <a:chExt cx="0" cy="0"/>
        </a:xfrm>
      </p:grpSpPr>
      <p:sp>
        <p:nvSpPr>
          <p:cNvPr id="20" name="Content Placeholder 9"/>
          <p:cNvSpPr>
            <a:spLocks noGrp="1"/>
          </p:cNvSpPr>
          <p:nvPr>
            <p:ph sz="quarter" idx="22" hasCustomPrompt="1"/>
          </p:nvPr>
        </p:nvSpPr>
        <p:spPr>
          <a:xfrm>
            <a:off x="6423703" y="2298702"/>
            <a:ext cx="5145997" cy="4059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5" name="Date Placeholder 4"/>
          <p:cNvSpPr>
            <a:spLocks noGrp="1"/>
          </p:cNvSpPr>
          <p:nvPr>
            <p:ph type="dt" sz="half" idx="12"/>
          </p:nvPr>
        </p:nvSpPr>
        <p:spPr/>
        <p:txBody>
          <a:bodyPr/>
          <a:lstStyle/>
          <a:p>
            <a:fld id="{20D78D8E-E54C-4242-ABD1-D5B355EA6919}" type="datetime1">
              <a:rPr lang="en-US" smtClean="0"/>
              <a:t>2/8/2022</a:t>
            </a:fld>
            <a:endParaRPr lang="en-AU" dirty="0"/>
          </a:p>
        </p:txBody>
      </p:sp>
      <p:sp>
        <p:nvSpPr>
          <p:cNvPr id="6" name="Footer Placeholder 5"/>
          <p:cNvSpPr>
            <a:spLocks noGrp="1"/>
          </p:cNvSpPr>
          <p:nvPr>
            <p:ph type="ftr" sz="quarter" idx="13"/>
          </p:nvPr>
        </p:nvSpPr>
        <p:spPr/>
        <p:txBody>
          <a:bodyPr/>
          <a:lstStyle/>
          <a:p>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8" name="Content Placeholder 9"/>
          <p:cNvSpPr>
            <a:spLocks noGrp="1"/>
          </p:cNvSpPr>
          <p:nvPr>
            <p:ph sz="quarter" idx="20" hasCustomPrompt="1"/>
          </p:nvPr>
        </p:nvSpPr>
        <p:spPr>
          <a:xfrm>
            <a:off x="643087" y="2298700"/>
            <a:ext cx="2681816" cy="4059768"/>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9" name="Content Placeholder 9"/>
          <p:cNvSpPr>
            <a:spLocks noGrp="1"/>
          </p:cNvSpPr>
          <p:nvPr>
            <p:ph sz="quarter" idx="21" hasCustomPrompt="1"/>
          </p:nvPr>
        </p:nvSpPr>
        <p:spPr>
          <a:xfrm>
            <a:off x="3532335" y="2298702"/>
            <a:ext cx="2683935" cy="4059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Text Placeholder 8"/>
          <p:cNvSpPr>
            <a:spLocks noGrp="1"/>
          </p:cNvSpPr>
          <p:nvPr>
            <p:ph type="body" sz="quarter" idx="23" hasCustomPrompt="1"/>
          </p:nvPr>
        </p:nvSpPr>
        <p:spPr>
          <a:xfrm>
            <a:off x="628651" y="1818105"/>
            <a:ext cx="5587620" cy="258348"/>
          </a:xfrm>
        </p:spPr>
        <p:txBody>
          <a:bodyPr>
            <a:normAutofit/>
          </a:bodyPr>
          <a:lstStyle>
            <a:lvl1pPr marL="0" indent="0">
              <a:buNone/>
              <a:defRPr sz="2000" b="1">
                <a:solidFill>
                  <a:schemeClr val="accent3"/>
                </a:solidFill>
              </a:defRPr>
            </a:lvl1pPr>
          </a:lstStyle>
          <a:p>
            <a:pPr lvl="0"/>
            <a:r>
              <a:rPr lang="en-US" dirty="0"/>
              <a:t>[Chart title]</a:t>
            </a:r>
          </a:p>
        </p:txBody>
      </p:sp>
      <p:sp>
        <p:nvSpPr>
          <p:cNvPr id="14" name="Text Placeholder 8"/>
          <p:cNvSpPr>
            <a:spLocks noGrp="1"/>
          </p:cNvSpPr>
          <p:nvPr>
            <p:ph type="body" sz="quarter" idx="24" hasCustomPrompt="1"/>
          </p:nvPr>
        </p:nvSpPr>
        <p:spPr>
          <a:xfrm>
            <a:off x="6423703" y="1818105"/>
            <a:ext cx="5145996" cy="258348"/>
          </a:xfrm>
        </p:spPr>
        <p:txBody>
          <a:bodyPr>
            <a:normAutofit/>
          </a:bodyPr>
          <a:lstStyle>
            <a:lvl1pPr marL="0" indent="0">
              <a:buNone/>
              <a:defRPr sz="2000" b="1">
                <a:solidFill>
                  <a:schemeClr val="accent3"/>
                </a:solidFill>
              </a:defRPr>
            </a:lvl1pPr>
          </a:lstStyle>
          <a:p>
            <a:pPr lvl="0"/>
            <a:r>
              <a:rPr lang="en-US" dirty="0"/>
              <a:t>[Chart title]</a:t>
            </a:r>
          </a:p>
        </p:txBody>
      </p:sp>
      <p:sp>
        <p:nvSpPr>
          <p:cNvPr id="12"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18215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fld id="{E600D39A-BDC3-4FD4-B211-20E16E23D4D1}" type="datetime1">
              <a:rPr lang="en-US" smtClean="0"/>
              <a:t>2/8/2022</a:t>
            </a:fld>
            <a:endParaRPr lang="en-AU" dirty="0"/>
          </a:p>
        </p:txBody>
      </p:sp>
      <p:sp>
        <p:nvSpPr>
          <p:cNvPr id="7" name="Content Placeholder 6"/>
          <p:cNvSpPr>
            <a:spLocks noGrp="1"/>
          </p:cNvSpPr>
          <p:nvPr>
            <p:ph sz="quarter" idx="13"/>
          </p:nvPr>
        </p:nvSpPr>
        <p:spPr>
          <a:xfrm>
            <a:off x="628651" y="1572128"/>
            <a:ext cx="10941048" cy="726573"/>
          </a:xfrm>
        </p:spPr>
        <p:txBody>
          <a:bodyPr/>
          <a:lstStyle/>
          <a:p>
            <a:pPr lvl="0"/>
            <a:r>
              <a:rPr lang="fr-FR"/>
              <a:t>Modifiez les styles du texte du masque</a:t>
            </a:r>
          </a:p>
        </p:txBody>
      </p:sp>
      <p:sp>
        <p:nvSpPr>
          <p:cNvPr id="8" name="Content Placeholder 9"/>
          <p:cNvSpPr>
            <a:spLocks noGrp="1"/>
          </p:cNvSpPr>
          <p:nvPr>
            <p:ph sz="quarter" idx="22" hasCustomPrompt="1"/>
          </p:nvPr>
        </p:nvSpPr>
        <p:spPr>
          <a:xfrm>
            <a:off x="628652" y="2516899"/>
            <a:ext cx="10941048" cy="3841568"/>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6" name="Title 5"/>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30377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3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0" y="1625600"/>
            <a:ext cx="10941049" cy="1803400"/>
          </a:xfrm>
          <a:solidFill>
            <a:schemeClr val="accent1"/>
          </a:solidFill>
        </p:spPr>
        <p:txBody>
          <a:bodyPr lIns="154800" tIns="126000" rIns="154800" bIns="1548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5" name="Date Placeholder 4"/>
          <p:cNvSpPr>
            <a:spLocks noGrp="1"/>
          </p:cNvSpPr>
          <p:nvPr>
            <p:ph type="dt" sz="half" idx="12"/>
          </p:nvPr>
        </p:nvSpPr>
        <p:spPr/>
        <p:txBody>
          <a:bodyPr/>
          <a:lstStyle/>
          <a:p>
            <a:fld id="{9FA3F9D3-7BB8-4CDB-A32D-BE50097DD7A4}" type="datetime1">
              <a:rPr lang="en-US" smtClean="0"/>
              <a:t>2/8/2022</a:t>
            </a:fld>
            <a:endParaRPr lang="en-AU" dirty="0"/>
          </a:p>
        </p:txBody>
      </p:sp>
      <p:sp>
        <p:nvSpPr>
          <p:cNvPr id="6" name="Footer Placeholder 5"/>
          <p:cNvSpPr>
            <a:spLocks noGrp="1"/>
          </p:cNvSpPr>
          <p:nvPr>
            <p:ph type="ftr" sz="quarter" idx="13"/>
          </p:nvPr>
        </p:nvSpPr>
        <p:spPr/>
        <p:txBody>
          <a:bodyPr/>
          <a:lstStyle/>
          <a:p>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4" name="Content Placeholder 3"/>
          <p:cNvSpPr>
            <a:spLocks noGrp="1"/>
          </p:cNvSpPr>
          <p:nvPr>
            <p:ph sz="quarter" idx="21"/>
          </p:nvPr>
        </p:nvSpPr>
        <p:spPr>
          <a:xfrm>
            <a:off x="628651" y="3655173"/>
            <a:ext cx="5575300" cy="2703295"/>
          </a:xfrm>
          <a:custGeom>
            <a:avLst/>
            <a:gdLst>
              <a:gd name="connsiteX0" fmla="*/ 0 w 4217664"/>
              <a:gd name="connsiteY0" fmla="*/ 0 h 2052227"/>
              <a:gd name="connsiteX1" fmla="*/ 3191551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918914 w 4217664"/>
              <a:gd name="connsiteY3" fmla="*/ 2041836 h 2052227"/>
              <a:gd name="connsiteX4" fmla="*/ 0 w 4217664"/>
              <a:gd name="connsiteY4" fmla="*/ 2052227 h 2052227"/>
              <a:gd name="connsiteX5" fmla="*/ 0 w 4217664"/>
              <a:gd name="connsiteY5" fmla="*/ 0 h 20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7664" h="2052227">
                <a:moveTo>
                  <a:pt x="0" y="0"/>
                </a:moveTo>
                <a:lnTo>
                  <a:pt x="3918914" y="0"/>
                </a:lnTo>
                <a:lnTo>
                  <a:pt x="4217664" y="1026114"/>
                </a:lnTo>
                <a:lnTo>
                  <a:pt x="3918914" y="2041836"/>
                </a:lnTo>
                <a:lnTo>
                  <a:pt x="0" y="2052227"/>
                </a:lnTo>
                <a:lnTo>
                  <a:pt x="0" y="0"/>
                </a:lnTo>
                <a:close/>
              </a:path>
            </a:pathLst>
          </a:custGeo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17" name="Content Placeholder 3"/>
          <p:cNvSpPr>
            <a:spLocks noGrp="1"/>
          </p:cNvSpPr>
          <p:nvPr>
            <p:ph sz="quarter" idx="22"/>
          </p:nvPr>
        </p:nvSpPr>
        <p:spPr>
          <a:xfrm>
            <a:off x="6407151" y="3655173"/>
            <a:ext cx="5162548" cy="2703295"/>
          </a:xfr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10"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29998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28651" y="1625600"/>
            <a:ext cx="5365749" cy="4732867"/>
          </a:xfrm>
          <a:solidFill>
            <a:schemeClr val="accent1"/>
          </a:solidFill>
          <a:ln w="38100">
            <a:noFill/>
          </a:ln>
        </p:spPr>
        <p:txBody>
          <a:bodyPr lIns="154800" tIns="111600" rIns="154800" bIns="154800">
            <a:normAutofit/>
          </a:bodyPr>
          <a:lstStyle>
            <a:lvl1pPr marL="0" indent="0">
              <a:buNone/>
              <a:defRPr sz="2933" i="1" baseline="0">
                <a:solidFill>
                  <a:schemeClr val="bg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[Quote text]</a:t>
            </a:r>
          </a:p>
        </p:txBody>
      </p:sp>
      <p:sp>
        <p:nvSpPr>
          <p:cNvPr id="5" name="Date Placeholder 4"/>
          <p:cNvSpPr>
            <a:spLocks noGrp="1"/>
          </p:cNvSpPr>
          <p:nvPr>
            <p:ph type="dt" sz="half" idx="12"/>
          </p:nvPr>
        </p:nvSpPr>
        <p:spPr/>
        <p:txBody>
          <a:bodyPr/>
          <a:lstStyle/>
          <a:p>
            <a:fld id="{BD82AA5B-033B-4729-9DCE-D31D964A1A8C}" type="datetime1">
              <a:rPr lang="en-US" smtClean="0"/>
              <a:t>2/8/2022</a:t>
            </a:fld>
            <a:endParaRPr lang="en-AU" dirty="0"/>
          </a:p>
        </p:txBody>
      </p:sp>
      <p:sp>
        <p:nvSpPr>
          <p:cNvPr id="6" name="Footer Placeholder 5"/>
          <p:cNvSpPr>
            <a:spLocks noGrp="1"/>
          </p:cNvSpPr>
          <p:nvPr>
            <p:ph type="ftr" sz="quarter" idx="13"/>
          </p:nvPr>
        </p:nvSpPr>
        <p:spPr/>
        <p:txBody>
          <a:bodyPr/>
          <a:lstStyle/>
          <a:p>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2" name="Content Placeholder 11"/>
          <p:cNvSpPr>
            <a:spLocks noGrp="1"/>
          </p:cNvSpPr>
          <p:nvPr>
            <p:ph sz="quarter" idx="15" hasCustomPrompt="1"/>
          </p:nvPr>
        </p:nvSpPr>
        <p:spPr>
          <a:xfrm>
            <a:off x="836085" y="5903399"/>
            <a:ext cx="4953000" cy="396373"/>
          </a:xfrm>
        </p:spPr>
        <p:txBody>
          <a:bodyPr/>
          <a:lstStyle>
            <a:lvl1pPr marL="0" indent="0">
              <a:buNone/>
              <a:tabLst>
                <a:tab pos="124881" algn="l"/>
              </a:tabLst>
              <a:defRPr b="1">
                <a:solidFill>
                  <a:schemeClr val="bg1"/>
                </a:solidFill>
              </a:defRPr>
            </a:lvl1pPr>
          </a:lstStyle>
          <a:p>
            <a:pPr lvl="0"/>
            <a:r>
              <a:rPr lang="en-US" dirty="0"/>
              <a:t>[Name]</a:t>
            </a:r>
          </a:p>
        </p:txBody>
      </p:sp>
      <p:sp>
        <p:nvSpPr>
          <p:cNvPr id="13" name="TextBox 12"/>
          <p:cNvSpPr txBox="1"/>
          <p:nvPr userDrawn="1"/>
        </p:nvSpPr>
        <p:spPr>
          <a:xfrm>
            <a:off x="6203952" y="1627199"/>
            <a:ext cx="2061633" cy="2097947"/>
          </a:xfrm>
          <a:prstGeom prst="rect">
            <a:avLst/>
          </a:prstGeom>
          <a:solidFill>
            <a:schemeClr val="accent2"/>
          </a:solidFill>
        </p:spPr>
        <p:txBody>
          <a:bodyPr wrap="square" rtlCol="0">
            <a:spAutoFit/>
          </a:bodyPr>
          <a:lstStyle/>
          <a:p>
            <a:pPr algn="ctr">
              <a:lnSpc>
                <a:spcPct val="85000"/>
              </a:lnSpc>
            </a:pPr>
            <a:r>
              <a:rPr lang="en-AU" sz="2400" dirty="0">
                <a:solidFill>
                  <a:schemeClr val="bg1"/>
                </a:solidFill>
              </a:rPr>
              <a:t> </a:t>
            </a:r>
            <a:r>
              <a:rPr lang="en-AU" sz="15333" dirty="0">
                <a:solidFill>
                  <a:schemeClr val="bg1"/>
                </a:solidFill>
              </a:rPr>
              <a:t>“”</a:t>
            </a:r>
            <a:endParaRPr lang="en-AU" sz="2400" dirty="0">
              <a:solidFill>
                <a:schemeClr val="bg1"/>
              </a:solidFill>
            </a:endParaRP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67326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Co-brand Content 1">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fld id="{4C91604E-0ABF-427D-9E67-3B8350578851}" type="datetime1">
              <a:rPr lang="en-US" smtClean="0"/>
              <a:t>2/8/2022</a:t>
            </a:fld>
            <a:endParaRPr lang="en-AU" dirty="0"/>
          </a:p>
        </p:txBody>
      </p:sp>
      <p:sp>
        <p:nvSpPr>
          <p:cNvPr id="6" name="Footer Placeholder 5"/>
          <p:cNvSpPr>
            <a:spLocks noGrp="1"/>
          </p:cNvSpPr>
          <p:nvPr>
            <p:ph type="ftr" sz="quarter" idx="13"/>
          </p:nvPr>
        </p:nvSpPr>
        <p:spPr/>
        <p:txBody>
          <a:bodyPr/>
          <a:lstStyle/>
          <a:p>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
        <p:nvSpPr>
          <p:cNvPr id="2" name="Rectangle 1"/>
          <p:cNvSpPr/>
          <p:nvPr userDrawn="1"/>
        </p:nvSpPr>
        <p:spPr>
          <a:xfrm>
            <a:off x="628650" y="1625600"/>
            <a:ext cx="3096684" cy="47328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10" name="Picture Placeholder 8"/>
          <p:cNvSpPr>
            <a:spLocks noGrp="1"/>
          </p:cNvSpPr>
          <p:nvPr>
            <p:ph type="pic" sz="quarter" idx="16" hasCustomPrompt="1"/>
          </p:nvPr>
        </p:nvSpPr>
        <p:spPr>
          <a:xfrm>
            <a:off x="841171" y="2527300"/>
            <a:ext cx="2683933" cy="2925235"/>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Content Placeholder 3"/>
          <p:cNvSpPr>
            <a:spLocks noGrp="1"/>
          </p:cNvSpPr>
          <p:nvPr>
            <p:ph sz="quarter" idx="11"/>
          </p:nvPr>
        </p:nvSpPr>
        <p:spPr>
          <a:xfrm>
            <a:off x="3937855" y="1625601"/>
            <a:ext cx="7629996"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33992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Co-brand Content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fld id="{51762300-69DE-4694-AFDD-94BF61AC5AC6}" type="datetime1">
              <a:rPr lang="en-US" smtClean="0"/>
              <a:t>2/8/2022</a:t>
            </a:fld>
            <a:endParaRPr lang="en-AU" dirty="0"/>
          </a:p>
        </p:txBody>
      </p:sp>
      <p:sp>
        <p:nvSpPr>
          <p:cNvPr id="6" name="Footer Placeholder 5"/>
          <p:cNvSpPr>
            <a:spLocks noGrp="1"/>
          </p:cNvSpPr>
          <p:nvPr>
            <p:ph type="ftr" sz="quarter" idx="13"/>
          </p:nvPr>
        </p:nvSpPr>
        <p:spPr/>
        <p:txBody>
          <a:bodyPr/>
          <a:lstStyle/>
          <a:p>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1" y="945600"/>
            <a:ext cx="9699044"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a:xfrm>
            <a:off x="628650" y="403200"/>
            <a:ext cx="9700684" cy="542400"/>
          </a:xfrm>
        </p:spPr>
        <p:txBody>
          <a:bodyPr/>
          <a:lstStyle/>
          <a:p>
            <a:r>
              <a:rPr lang="fr-FR"/>
              <a:t>Modifiez le style du titre</a:t>
            </a:r>
            <a:endParaRPr lang="en-AU"/>
          </a:p>
        </p:txBody>
      </p:sp>
      <p:sp>
        <p:nvSpPr>
          <p:cNvPr id="8" name="Picture Placeholder 7"/>
          <p:cNvSpPr>
            <a:spLocks noGrp="1"/>
          </p:cNvSpPr>
          <p:nvPr>
            <p:ph type="pic" sz="quarter" idx="17" hasCustomPrompt="1"/>
          </p:nvPr>
        </p:nvSpPr>
        <p:spPr>
          <a:xfrm>
            <a:off x="10329333" y="495299"/>
            <a:ext cx="1238251" cy="739861"/>
          </a:xfrm>
        </p:spPr>
        <p:txBody>
          <a:bodyPr/>
          <a:lstStyle>
            <a:lvl1pPr marL="0" indent="0" algn="ctr">
              <a:buNone/>
              <a:defRPr/>
            </a:lvl1pPr>
          </a:lstStyle>
          <a:p>
            <a:r>
              <a:rPr lang="en-US" dirty="0"/>
              <a:t>[Logo]</a:t>
            </a:r>
            <a:endParaRPr lang="en-AU" dirty="0"/>
          </a:p>
        </p:txBody>
      </p:sp>
    </p:spTree>
    <p:extLst>
      <p:ext uri="{BB962C8B-B14F-4D97-AF65-F5344CB8AC3E}">
        <p14:creationId xmlns:p14="http://schemas.microsoft.com/office/powerpoint/2010/main" val="344686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96054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userDrawn="1"/>
        </p:nvSpPr>
        <p:spPr>
          <a:xfrm>
            <a:off x="0" y="442001"/>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2400"/>
          </a:p>
        </p:txBody>
      </p:sp>
      <p:sp>
        <p:nvSpPr>
          <p:cNvPr id="3" name="Rectangle 2"/>
          <p:cNvSpPr/>
          <p:nvPr userDrawn="1"/>
        </p:nvSpPr>
        <p:spPr>
          <a:xfrm>
            <a:off x="0" y="5805264"/>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2400"/>
          </a:p>
        </p:txBody>
      </p:sp>
    </p:spTree>
    <p:extLst>
      <p:ext uri="{BB962C8B-B14F-4D97-AF65-F5344CB8AC3E}">
        <p14:creationId xmlns:p14="http://schemas.microsoft.com/office/powerpoint/2010/main" val="239234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Full Slide Image / Colour Layout">
    <p:spTree>
      <p:nvGrpSpPr>
        <p:cNvPr id="1" name=""/>
        <p:cNvGrpSpPr/>
        <p:nvPr/>
      </p:nvGrpSpPr>
      <p:grpSpPr>
        <a:xfrm>
          <a:off x="0" y="0"/>
          <a:ext cx="0" cy="0"/>
          <a:chOff x="0" y="0"/>
          <a:chExt cx="0" cy="0"/>
        </a:xfrm>
      </p:grpSpPr>
      <p:sp>
        <p:nvSpPr>
          <p:cNvPr id="10" name="Picture Placeholder 5"/>
          <p:cNvSpPr>
            <a:spLocks noGrp="1"/>
          </p:cNvSpPr>
          <p:nvPr>
            <p:ph type="pic" sz="quarter" idx="12" hasCustomPrompt="1"/>
          </p:nvPr>
        </p:nvSpPr>
        <p:spPr>
          <a:xfrm>
            <a:off x="0" y="0"/>
            <a:ext cx="12192000" cy="6858000"/>
          </a:xfrm>
          <a:solidFill>
            <a:schemeClr val="accent3">
              <a:lumMod val="20000"/>
              <a:lumOff val="80000"/>
            </a:schemeClr>
          </a:solidFill>
        </p:spPr>
        <p:txBody>
          <a:bodyPr anchor="ctr">
            <a:noAutofit/>
          </a:bodyPr>
          <a:lstStyle>
            <a:lvl1pPr marL="0" indent="0" algn="ctr">
              <a:spcBef>
                <a:spcPts val="0"/>
              </a:spcBef>
              <a:spcAft>
                <a:spcPts val="0"/>
              </a:spcAft>
              <a:buNone/>
              <a:defRPr sz="1733" baseline="0"/>
            </a:lvl1pPr>
          </a:lstStyle>
          <a:p>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334945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628651" y="1572128"/>
            <a:ext cx="10941048" cy="726573"/>
          </a:xfrm>
        </p:spPr>
        <p:txBody>
          <a:bodyPr/>
          <a:lstStyle/>
          <a:p>
            <a:pPr lvl="0"/>
            <a:r>
              <a:rPr lang="fr-FR" noProof="0"/>
              <a:t>Modifier les styles du texte du masque</a:t>
            </a:r>
          </a:p>
        </p:txBody>
      </p:sp>
      <p:sp>
        <p:nvSpPr>
          <p:cNvPr id="8" name="Content Placeholder 9"/>
          <p:cNvSpPr>
            <a:spLocks noGrp="1"/>
          </p:cNvSpPr>
          <p:nvPr>
            <p:ph sz="quarter" idx="22" hasCustomPrompt="1"/>
          </p:nvPr>
        </p:nvSpPr>
        <p:spPr>
          <a:xfrm>
            <a:off x="628652" y="2516899"/>
            <a:ext cx="10941048" cy="3841568"/>
          </a:xfrm>
        </p:spPr>
        <p:txBody>
          <a:bodyPr>
            <a:normAutofit/>
          </a:bodyPr>
          <a:lstStyle>
            <a:lvl1pPr marL="0" indent="0" algn="ctr">
              <a:buNone/>
              <a:defRPr sz="1600">
                <a:solidFill>
                  <a:schemeClr val="accent1"/>
                </a:solidFill>
              </a:defRPr>
            </a:lvl1pPr>
          </a:lstStyle>
          <a:p>
            <a:pPr lvl="0"/>
            <a:r>
              <a:rPr lang="en-US" noProof="0"/>
              <a:t>[Content]</a:t>
            </a:r>
          </a:p>
        </p:txBody>
      </p:sp>
      <p:sp>
        <p:nvSpPr>
          <p:cNvPr id="6" name="Title 5"/>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23"/>
          </p:nvPr>
        </p:nvSpPr>
        <p:spPr/>
        <p:txBody>
          <a:bodyPr/>
          <a:lstStyle/>
          <a:p>
            <a:r>
              <a:rPr lang="en-US" noProof="0"/>
              <a:t>Month 00, YYYY - Title of presentation</a:t>
            </a:r>
          </a:p>
        </p:txBody>
      </p:sp>
      <p:sp>
        <p:nvSpPr>
          <p:cNvPr id="9" name="Slide Number Placeholder 8"/>
          <p:cNvSpPr>
            <a:spLocks noGrp="1"/>
          </p:cNvSpPr>
          <p:nvPr>
            <p:ph type="sldNum" sz="quarter" idx="24"/>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98751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0.xml><?xml version="1.0" encoding="utf-8"?>
<p:sldLayout xmlns:a="http://schemas.openxmlformats.org/drawingml/2006/main" xmlns:r="http://schemas.openxmlformats.org/officeDocument/2006/relationships" xmlns:p="http://schemas.openxmlformats.org/presentationml/2006/main" type="titleOnly">
  <p:cSld name="Title_only">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tIns="126000" bIns="90000"/>
          <a:lstStyle>
            <a:lvl1pPr>
              <a:defRPr lang="fr-FR" dirty="0"/>
            </a:lvl1pPr>
          </a:lstStyle>
          <a:p>
            <a:pPr lvl="0"/>
            <a:r>
              <a:rPr lang="fr-FR"/>
              <a:t>Modifiez le style du titre</a:t>
            </a:r>
            <a:endParaRPr lang="fr-FR" dirty="0"/>
          </a:p>
        </p:txBody>
      </p:sp>
      <p:sp>
        <p:nvSpPr>
          <p:cNvPr id="3" name="Espace réservé du numéro de diapositive 2"/>
          <p:cNvSpPr>
            <a:spLocks noGrp="1"/>
          </p:cNvSpPr>
          <p:nvPr>
            <p:ph type="sldNum" sz="quarter" idx="10"/>
          </p:nvPr>
        </p:nvSpPr>
        <p:spPr/>
        <p:txBody>
          <a:bodyPr/>
          <a:lstStyle>
            <a:lvl1pPr>
              <a:buFont typeface="Arial" pitchFamily="34" charset="0"/>
              <a:buNone/>
              <a:defRPr/>
            </a:lvl1pPr>
          </a:lstStyle>
          <a:p>
            <a:pPr>
              <a:buClr>
                <a:srgbClr val="FF3333"/>
              </a:buClr>
              <a:defRPr/>
            </a:pPr>
            <a:fld id="{53657DDE-6030-4CFF-9AA0-6BD67EC26A96}" type="slidenum">
              <a:rPr lang="en-US">
                <a:solidFill>
                  <a:srgbClr val="000000"/>
                </a:solidFill>
              </a:rPr>
              <a:pPr>
                <a:buClr>
                  <a:srgbClr val="FF3333"/>
                </a:buClr>
                <a:defRPr/>
              </a:pPr>
              <a:t>‹#›</a:t>
            </a:fld>
            <a:r>
              <a:rPr lang="en-US" dirty="0">
                <a:solidFill>
                  <a:srgbClr val="000000"/>
                </a:solidFill>
              </a:rPr>
              <a:t> – </a:t>
            </a:r>
          </a:p>
        </p:txBody>
      </p:sp>
      <p:sp>
        <p:nvSpPr>
          <p:cNvPr id="5" name="Espace réservé du pied de page 2"/>
          <p:cNvSpPr>
            <a:spLocks noGrp="1"/>
          </p:cNvSpPr>
          <p:nvPr>
            <p:ph type="ftr" sz="quarter" idx="3"/>
          </p:nvPr>
        </p:nvSpPr>
        <p:spPr>
          <a:xfrm>
            <a:off x="931335" y="6388102"/>
            <a:ext cx="8159751" cy="184151"/>
          </a:xfrm>
          <a:prstGeom prst="rect">
            <a:avLst/>
          </a:prstGeom>
          <a:noFill/>
          <a:ln>
            <a:noFill/>
          </a:ln>
          <a:effectLst/>
        </p:spPr>
        <p:txBody>
          <a:bodyPr vert="horz" wrap="square" lIns="0" tIns="0" rIns="0" bIns="0" numCol="1" anchor="t" anchorCtr="0" compatLnSpc="1">
            <a:prstTxWarp prst="textNoShape">
              <a:avLst/>
            </a:prstTxWarp>
          </a:bodyPr>
          <a:lstStyle>
            <a:lvl1pPr eaLnBrk="0" hangingPunct="0">
              <a:lnSpc>
                <a:spcPct val="90000"/>
              </a:lnSpc>
              <a:buClr>
                <a:schemeClr val="accent3"/>
              </a:buClr>
              <a:buSzPct val="120000"/>
              <a:tabLst>
                <a:tab pos="1082648" algn="l"/>
                <a:tab pos="1616034" algn="l"/>
                <a:tab pos="2149421" algn="l"/>
                <a:tab pos="8076998" algn="r"/>
              </a:tabLst>
              <a:defRPr lang="fr-FR" sz="900" b="0" smtClean="0">
                <a:latin typeface="Arial" charset="0"/>
              </a:defRPr>
            </a:lvl1pPr>
          </a:lstStyle>
          <a:p>
            <a:pPr>
              <a:buClr>
                <a:srgbClr val="FF3333"/>
              </a:buClr>
              <a:defRPr/>
            </a:pPr>
            <a:endParaRPr lang="fr-FR" dirty="0">
              <a:solidFill>
                <a:srgbClr val="000000"/>
              </a:solidFill>
            </a:endParaRPr>
          </a:p>
        </p:txBody>
      </p:sp>
    </p:spTree>
    <p:extLst>
      <p:ext uri="{BB962C8B-B14F-4D97-AF65-F5344CB8AC3E}">
        <p14:creationId xmlns:p14="http://schemas.microsoft.com/office/powerpoint/2010/main" val="128739648"/>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2"/>
            <a:ext cx="3901440" cy="276999"/>
          </a:xfrm>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997C1B6-477B-49C5-81A6-8BDBCBBBB40B}" type="datetime1">
              <a:rPr lang="en-US" smtClean="0"/>
              <a:t>2/8/2022</a:t>
            </a:fld>
            <a:endParaRPr lang="en-US"/>
          </a:p>
        </p:txBody>
      </p:sp>
      <p:sp>
        <p:nvSpPr>
          <p:cNvPr id="6" name="Holder 6"/>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25399">
              <a:spcBef>
                <a:spcPts val="15"/>
              </a:spcBef>
            </a:pPr>
            <a:fld id="{81D60167-4931-47E6-BA6A-407CBD079E47}" type="slidenum">
              <a:rPr lang="en-US" smtClean="0"/>
              <a:pPr marL="25399">
                <a:spcBef>
                  <a:spcPts val="15"/>
                </a:spcBef>
              </a:pPr>
              <a:t>‹#›</a:t>
            </a:fld>
            <a:r>
              <a:rPr lang="en-US" spc="-75"/>
              <a:t> </a:t>
            </a:r>
            <a:r>
              <a:rPr lang="en-US"/>
              <a:t>–</a:t>
            </a:r>
          </a:p>
        </p:txBody>
      </p:sp>
    </p:spTree>
    <p:extLst>
      <p:ext uri="{BB962C8B-B14F-4D97-AF65-F5344CB8AC3E}">
        <p14:creationId xmlns:p14="http://schemas.microsoft.com/office/powerpoint/2010/main" val="2978367950"/>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xfrm>
            <a:off x="628653" y="403202"/>
            <a:ext cx="10941049" cy="751653"/>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990601"/>
            <a:ext cx="11088000" cy="1107996"/>
          </a:xfrm>
        </p:spPr>
        <p:txBody>
          <a:bodyPr/>
          <a:lstStyle>
            <a:lvl1pPr>
              <a:buClr>
                <a:schemeClr val="accent1"/>
              </a:buClr>
              <a:defRPr>
                <a:solidFill>
                  <a:schemeClr val="tx2"/>
                </a:solidFill>
              </a:defRPr>
            </a:lvl1pPr>
            <a:lvl2pPr marL="471476" indent="-200020">
              <a:buClr>
                <a:schemeClr val="accent1"/>
              </a:buClr>
              <a:tabLst>
                <a:tab pos="1212026" algn="l"/>
                <a:tab pos="1747795" algn="l"/>
                <a:tab pos="6057749" algn="r"/>
              </a:tabLst>
              <a:defRPr b="0">
                <a:solidFill>
                  <a:schemeClr val="tx2"/>
                </a:solidFill>
              </a:defRPr>
            </a:lvl2pPr>
            <a:lvl3pPr marL="672687" indent="-132157">
              <a:buClr>
                <a:schemeClr val="bg2"/>
              </a:buClr>
              <a:tabLst>
                <a:tab pos="811986" algn="l"/>
                <a:tab pos="1612066" algn="l"/>
                <a:tab pos="6057749" algn="r"/>
              </a:tabLst>
              <a:defRPr>
                <a:solidFill>
                  <a:schemeClr val="tx1"/>
                </a:solidFill>
              </a:defRPr>
            </a:lvl3pPr>
            <a:lvl4pPr marL="1212026" indent="-13453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a:xfrm>
            <a:off x="546520" y="8497360"/>
            <a:ext cx="263312" cy="249299"/>
          </a:xfrm>
        </p:spPr>
        <p:txBody>
          <a:bodyPr/>
          <a:lstStyle/>
          <a:p>
            <a:pPr eaLnBrk="0" hangingPunct="0">
              <a:lnSpc>
                <a:spcPct val="90000"/>
              </a:lnSpc>
              <a:buClr>
                <a:schemeClr val="accent3"/>
              </a:buClr>
              <a:buSzPct val="120000"/>
              <a:tabLst>
                <a:tab pos="811986" algn="l"/>
                <a:tab pos="1212026" algn="l"/>
                <a:tab pos="1612066" algn="l"/>
                <a:tab pos="6057749" algn="r"/>
              </a:tabLst>
            </a:pPr>
            <a:fld id="{B0A9F6E7-FE5B-4861-9484-6E92718E32B1}" type="slidenum">
              <a:rPr lang="en-US" smtClean="0"/>
              <a:pPr eaLnBrk="0" hangingPunct="0">
                <a:lnSpc>
                  <a:spcPct val="90000"/>
                </a:lnSpc>
                <a:buClr>
                  <a:schemeClr val="accent3"/>
                </a:buClr>
                <a:buSzPct val="120000"/>
                <a:tabLst>
                  <a:tab pos="811986" algn="l"/>
                  <a:tab pos="1212026" algn="l"/>
                  <a:tab pos="1612066" algn="l"/>
                  <a:tab pos="6057749" algn="r"/>
                </a:tabLst>
              </a:pPr>
              <a:t>‹#›</a:t>
            </a:fld>
            <a:r>
              <a:rPr lang="en-US"/>
              <a:t> – </a:t>
            </a:r>
            <a:endParaRPr lang="en-US" dirty="0"/>
          </a:p>
        </p:txBody>
      </p:sp>
      <p:sp>
        <p:nvSpPr>
          <p:cNvPr id="3" name="Espace réservé du pied de page 2"/>
          <p:cNvSpPr>
            <a:spLocks noGrp="1"/>
          </p:cNvSpPr>
          <p:nvPr>
            <p:ph type="ftr" sz="quarter" idx="14"/>
          </p:nvPr>
        </p:nvSpPr>
        <p:spPr>
          <a:xfrm>
            <a:off x="4145280" y="8503921"/>
            <a:ext cx="3901440" cy="498599"/>
          </a:xfrm>
        </p:spPr>
        <p:txBody>
          <a:bodyPr/>
          <a:lstStyle/>
          <a:p>
            <a:pPr eaLnBrk="0" hangingPunct="0">
              <a:lnSpc>
                <a:spcPct val="90000"/>
              </a:lnSpc>
              <a:buClr>
                <a:schemeClr val="accent3"/>
              </a:buClr>
              <a:buSzPct val="120000"/>
              <a:tabLst>
                <a:tab pos="811986" algn="l"/>
                <a:tab pos="1212026" algn="l"/>
                <a:tab pos="1612066" algn="l"/>
                <a:tab pos="6057749" algn="r"/>
              </a:tabLst>
            </a:pPr>
            <a:endParaRPr lang="en-US" dirty="0"/>
          </a:p>
        </p:txBody>
      </p:sp>
    </p:spTree>
    <p:extLst>
      <p:ext uri="{BB962C8B-B14F-4D97-AF65-F5344CB8AC3E}">
        <p14:creationId xmlns:p14="http://schemas.microsoft.com/office/powerpoint/2010/main" val="1502273497"/>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4"/>
            <a:ext cx="10939200" cy="540936"/>
          </a:xfrm>
        </p:spPr>
        <p:txBody>
          <a:bodyPr/>
          <a:lstStyle/>
          <a:p>
            <a:pPr lvl="0"/>
            <a:r>
              <a:rPr lang="fr-FR" noProof="0"/>
              <a:t>Modifiez le style du titre</a:t>
            </a:r>
            <a:endParaRPr lang="en-US" noProof="0"/>
          </a:p>
        </p:txBody>
      </p:sp>
      <p:sp>
        <p:nvSpPr>
          <p:cNvPr id="7" name="Content Placeholder 6"/>
          <p:cNvSpPr>
            <a:spLocks noGrp="1"/>
          </p:cNvSpPr>
          <p:nvPr>
            <p:ph sz="quarter" idx="13"/>
          </p:nvPr>
        </p:nvSpPr>
        <p:spPr>
          <a:xfrm>
            <a:off x="628800" y="1583268"/>
            <a:ext cx="10939200" cy="4775200"/>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6" name="Footer Placeholder 5"/>
          <p:cNvSpPr>
            <a:spLocks noGrp="1"/>
          </p:cNvSpPr>
          <p:nvPr>
            <p:ph type="ftr" sz="quarter" idx="14"/>
          </p:nvPr>
        </p:nvSpPr>
        <p:spPr/>
        <p:txBody>
          <a:bodyPr/>
          <a:lstStyle/>
          <a:p>
            <a:r>
              <a:rPr lang="en-US" noProof="0"/>
              <a:t>CRS Deployment Training</a:t>
            </a:r>
          </a:p>
        </p:txBody>
      </p:sp>
      <p:sp>
        <p:nvSpPr>
          <p:cNvPr id="8" name="Slide Number Placeholder 7"/>
          <p:cNvSpPr>
            <a:spLocks noGrp="1"/>
          </p:cNvSpPr>
          <p:nvPr>
            <p:ph type="sldNum" sz="quarter" idx="15"/>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84499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680">
          <p15:clr>
            <a:srgbClr val="FBAE40"/>
          </p15:clr>
        </p15:guide>
      </p15:sldGuideLst>
    </p:ext>
  </p:extLst>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4"/>
            <a:ext cx="10939200" cy="540936"/>
          </a:xfrm>
        </p:spPr>
        <p:txBody>
          <a:bodyPr/>
          <a:lstStyle/>
          <a:p>
            <a:pPr lvl="0"/>
            <a:r>
              <a:rPr lang="fr-FR" noProof="0"/>
              <a:t>Modifiez le style du titre</a:t>
            </a:r>
            <a:endParaRPr lang="en-US" noProof="0"/>
          </a:p>
        </p:txBody>
      </p:sp>
      <p:sp>
        <p:nvSpPr>
          <p:cNvPr id="7" name="Content Placeholder 6"/>
          <p:cNvSpPr>
            <a:spLocks noGrp="1"/>
          </p:cNvSpPr>
          <p:nvPr>
            <p:ph sz="quarter" idx="13"/>
          </p:nvPr>
        </p:nvSpPr>
        <p:spPr>
          <a:xfrm>
            <a:off x="628800" y="1583268"/>
            <a:ext cx="10939200" cy="4775200"/>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6" name="Footer Placeholder 5"/>
          <p:cNvSpPr>
            <a:spLocks noGrp="1"/>
          </p:cNvSpPr>
          <p:nvPr>
            <p:ph type="ftr" sz="quarter" idx="14"/>
          </p:nvPr>
        </p:nvSpPr>
        <p:spPr/>
        <p:txBody>
          <a:bodyPr/>
          <a:lstStyle/>
          <a:p>
            <a:r>
              <a:rPr lang="en-US" noProof="0"/>
              <a:t>January 2022 - CRS Orientation</a:t>
            </a:r>
          </a:p>
        </p:txBody>
      </p:sp>
      <p:sp>
        <p:nvSpPr>
          <p:cNvPr id="8" name="Slide Number Placeholder 7"/>
          <p:cNvSpPr>
            <a:spLocks noGrp="1"/>
          </p:cNvSpPr>
          <p:nvPr>
            <p:ph type="sldNum" sz="quarter" idx="15"/>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85825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680">
          <p15:clr>
            <a:srgbClr val="FBAE40"/>
          </p15:clr>
        </p15:guide>
      </p15:sldGuideLst>
    </p:ext>
  </p:extLst>
</p:sldLayout>
</file>

<file path=ppt/slideLayouts/slideLayout39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596911" y="920255"/>
            <a:ext cx="10997184" cy="283464"/>
          </a:xfrm>
        </p:spPr>
        <p:txBody>
          <a:bodyPr/>
          <a:lstStyle>
            <a:lvl1pPr marL="0" indent="0">
              <a:buFontTx/>
              <a:buNone/>
              <a:defRPr sz="1200"/>
            </a:lvl1pPr>
          </a:lstStyle>
          <a:p>
            <a:pPr lvl="0"/>
            <a:r>
              <a:rPr lang="en-US"/>
              <a:t>Click to edit Master text styles</a:t>
            </a:r>
          </a:p>
        </p:txBody>
      </p:sp>
      <p:sp>
        <p:nvSpPr>
          <p:cNvPr id="2" name="Title 1"/>
          <p:cNvSpPr>
            <a:spLocks noGrp="1"/>
          </p:cNvSpPr>
          <p:nvPr>
            <p:ph type="title"/>
          </p:nvPr>
        </p:nvSpPr>
        <p:spPr>
          <a:xfrm>
            <a:off x="596911" y="352429"/>
            <a:ext cx="10998200" cy="439579"/>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913729" eaLnBrk="0" hangingPunct="0">
              <a:lnSpc>
                <a:spcPct val="90000"/>
              </a:lnSpc>
              <a:buClr>
                <a:srgbClr val="FF3333"/>
              </a:buClr>
              <a:buSzPct val="120000"/>
              <a:tabLst>
                <a:tab pos="1081880" algn="l"/>
                <a:tab pos="1614890" algn="l"/>
                <a:tab pos="2147898" algn="l"/>
                <a:tab pos="8071269" algn="r"/>
              </a:tabLst>
              <a:defRPr/>
            </a:pPr>
            <a:fld id="{5C0A4363-B962-43F7-8F7A-722DF59762E7}" type="slidenum">
              <a:rPr lang="en-US" smtClean="0">
                <a:solidFill>
                  <a:srgbClr val="000000"/>
                </a:solidFill>
              </a:rPr>
              <a:pPr defTabSz="913729" eaLnBrk="0" hangingPunct="0">
                <a:lnSpc>
                  <a:spcPct val="90000"/>
                </a:lnSpc>
                <a:buClr>
                  <a:srgbClr val="FF3333"/>
                </a:buClr>
                <a:buSzPct val="120000"/>
                <a:tabLst>
                  <a:tab pos="1081880" algn="l"/>
                  <a:tab pos="1614890" algn="l"/>
                  <a:tab pos="2147898" algn="l"/>
                  <a:tab pos="8071269" algn="r"/>
                </a:tabLst>
                <a:defRPr/>
              </a:pPr>
              <a:t>‹#›</a:t>
            </a:fld>
            <a:endParaRPr lang="en-US">
              <a:solidFill>
                <a:srgbClr val="000000"/>
              </a:solidFill>
            </a:endParaRPr>
          </a:p>
        </p:txBody>
      </p:sp>
      <p:sp>
        <p:nvSpPr>
          <p:cNvPr id="7" name="Text Placeholder 5"/>
          <p:cNvSpPr>
            <a:spLocks noGrp="1"/>
          </p:cNvSpPr>
          <p:nvPr>
            <p:ph type="body" sz="quarter" idx="12"/>
          </p:nvPr>
        </p:nvSpPr>
        <p:spPr>
          <a:xfrm>
            <a:off x="596911" y="1349491"/>
            <a:ext cx="10997184" cy="4791249"/>
          </a:xfrm>
        </p:spPr>
        <p:txBody>
          <a:bodyPr/>
          <a:lstStyle>
            <a:lvl1pPr marL="171426" indent="-171426">
              <a:buFont typeface="Wingdings" panose="05000000000000000000" pitchFamily="2" charset="2"/>
              <a:buChar char="§"/>
              <a:defRPr sz="120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p:txBody>
      </p:sp>
    </p:spTree>
    <p:extLst>
      <p:ext uri="{BB962C8B-B14F-4D97-AF65-F5344CB8AC3E}">
        <p14:creationId xmlns:p14="http://schemas.microsoft.com/office/powerpoint/2010/main" val="795727172"/>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4" y="1115222"/>
            <a:ext cx="2637268" cy="847975"/>
          </a:xfrm>
          <a:prstGeom prst="rect">
            <a:avLst/>
          </a:prstGeom>
        </p:spPr>
      </p:pic>
      <p:sp>
        <p:nvSpPr>
          <p:cNvPr id="5" name="Titre 4"/>
          <p:cNvSpPr>
            <a:spLocks noGrp="1"/>
          </p:cNvSpPr>
          <p:nvPr>
            <p:ph type="title" hasCustomPrompt="1"/>
          </p:nvPr>
        </p:nvSpPr>
        <p:spPr bwMode="gray">
          <a:xfrm>
            <a:off x="565096" y="2613442"/>
            <a:ext cx="11040000" cy="553999"/>
          </a:xfrm>
          <a:noFill/>
        </p:spPr>
        <p:txBody>
          <a:bodyPr lIns="0" tIns="0" rIns="0" bIns="0">
            <a:spAutoFit/>
          </a:bodyPr>
          <a:lstStyle>
            <a:lvl1pPr>
              <a:defRPr sz="4000" b="1" baseline="0">
                <a:solidFill>
                  <a:schemeClr val="tx2"/>
                </a:solidFill>
              </a:defRPr>
            </a:lvl1pPr>
          </a:lstStyle>
          <a:p>
            <a:r>
              <a:rPr lang="en-US" noProof="0"/>
              <a:t>Title - Arial 40, Bold</a:t>
            </a:r>
          </a:p>
        </p:txBody>
      </p:sp>
      <p:sp>
        <p:nvSpPr>
          <p:cNvPr id="8" name="Espace réservé du texte 7"/>
          <p:cNvSpPr>
            <a:spLocks noGrp="1"/>
          </p:cNvSpPr>
          <p:nvPr>
            <p:ph type="body" sz="quarter" idx="11" hasCustomPrompt="1"/>
          </p:nvPr>
        </p:nvSpPr>
        <p:spPr bwMode="gray">
          <a:xfrm>
            <a:off x="596911" y="3716717"/>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386" indent="0">
              <a:buNone/>
              <a:defRPr lang="fr-FR" kern="1200" smtClean="0">
                <a:solidFill>
                  <a:schemeClr val="tx1"/>
                </a:solidFill>
                <a:latin typeface="Arial" charset="0"/>
                <a:ea typeface="+mn-ea"/>
                <a:cs typeface="+mn-cs"/>
              </a:defRPr>
            </a:lvl2pPr>
            <a:lvl3pPr marL="737736" indent="0">
              <a:buNone/>
              <a:defRPr lang="fr-FR" kern="1200" smtClean="0">
                <a:solidFill>
                  <a:schemeClr val="tx1"/>
                </a:solidFill>
                <a:latin typeface="Arial" charset="0"/>
                <a:ea typeface="+mn-ea"/>
                <a:cs typeface="+mn-cs"/>
              </a:defRPr>
            </a:lvl3pPr>
            <a:lvl4pPr marL="1191488" indent="0">
              <a:buNone/>
              <a:defRPr lang="fr-FR" kern="1200" smtClean="0">
                <a:solidFill>
                  <a:schemeClr val="tx1"/>
                </a:solidFill>
                <a:latin typeface="Arial" charset="0"/>
                <a:ea typeface="+mn-ea"/>
                <a:cs typeface="+mn-cs"/>
              </a:defRPr>
            </a:lvl4pPr>
            <a:lvl5pPr marL="1542111" indent="0">
              <a:buFont typeface="Arial" pitchFamily="34" charset="0"/>
              <a:buNone/>
              <a:defRPr lang="fr-FR" kern="1200">
                <a:solidFill>
                  <a:schemeClr val="tx1"/>
                </a:solidFill>
                <a:latin typeface="Arial" charset="0"/>
                <a:ea typeface="+mn-ea"/>
                <a:cs typeface="+mn-cs"/>
              </a:defRPr>
            </a:lvl5pPr>
          </a:lstStyle>
          <a:p>
            <a:r>
              <a:rPr lang="en-US" altLang="fr-FR" noProof="0"/>
              <a:t>Month</a:t>
            </a:r>
            <a:r>
              <a:rPr lang="en-US" altLang="fr-FR"/>
              <a:t> XX, 2012 (Arial 16)</a:t>
            </a:r>
          </a:p>
        </p:txBody>
      </p:sp>
      <p:sp>
        <p:nvSpPr>
          <p:cNvPr id="14" name="Rectangle 13"/>
          <p:cNvSpPr/>
          <p:nvPr userDrawn="1"/>
        </p:nvSpPr>
        <p:spPr>
          <a:xfrm>
            <a:off x="0" y="6642557"/>
            <a:ext cx="12192000" cy="215389"/>
          </a:xfrm>
          <a:prstGeom prst="rect">
            <a:avLst/>
          </a:prstGeom>
        </p:spPr>
        <p:txBody>
          <a:bodyPr wrap="square" lIns="91387" tIns="45693" rIns="91387" bIns="45693">
            <a:spAutoFit/>
          </a:bodyPr>
          <a:lstStyle/>
          <a:p>
            <a:pPr algn="ctr" defTabSz="913842" fontAlgn="base">
              <a:spcBef>
                <a:spcPct val="0"/>
              </a:spcBef>
              <a:spcAft>
                <a:spcPct val="0"/>
              </a:spcAft>
            </a:pPr>
            <a:r>
              <a:rPr lang="en-US" sz="800">
                <a:solidFill>
                  <a:srgbClr val="2A295C"/>
                </a:solidFill>
              </a:rPr>
              <a:t>Confidential and proprietary to Sodexo. Do not share or post without proper consent.</a:t>
            </a:r>
          </a:p>
        </p:txBody>
      </p:sp>
    </p:spTree>
    <p:extLst>
      <p:ext uri="{BB962C8B-B14F-4D97-AF65-F5344CB8AC3E}">
        <p14:creationId xmlns:p14="http://schemas.microsoft.com/office/powerpoint/2010/main" val="38399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7.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9"/>
          </a:xfrm>
          <a:noFill/>
        </p:spPr>
        <p:txBody>
          <a:bodyPr lIns="0" tIns="0" rIns="0" bIns="0">
            <a:spAutoFit/>
          </a:bodyPr>
          <a:lstStyle>
            <a:lvl1pPr>
              <a:defRPr sz="4000" b="1" baseline="0">
                <a:solidFill>
                  <a:schemeClr val="bg1"/>
                </a:solidFill>
              </a:defRPr>
            </a:lvl1pPr>
          </a:lstStyle>
          <a:p>
            <a:r>
              <a:rPr lang="en-US" noProof="0"/>
              <a:t>Title – Arial 40, Bold</a:t>
            </a:r>
          </a:p>
        </p:txBody>
      </p:sp>
      <p:sp>
        <p:nvSpPr>
          <p:cNvPr id="8" name="Espace réservé du texte 7"/>
          <p:cNvSpPr>
            <a:spLocks noGrp="1"/>
          </p:cNvSpPr>
          <p:nvPr>
            <p:ph type="body" sz="quarter" idx="11" hasCustomPrompt="1"/>
          </p:nvPr>
        </p:nvSpPr>
        <p:spPr>
          <a:xfrm>
            <a:off x="596911" y="3719658"/>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386" indent="0">
              <a:buNone/>
              <a:defRPr lang="fr-FR" kern="1200" smtClean="0">
                <a:solidFill>
                  <a:schemeClr val="tx1"/>
                </a:solidFill>
                <a:latin typeface="Arial" charset="0"/>
                <a:ea typeface="+mn-ea"/>
                <a:cs typeface="+mn-cs"/>
              </a:defRPr>
            </a:lvl2pPr>
            <a:lvl3pPr marL="737736" indent="0">
              <a:buNone/>
              <a:defRPr lang="fr-FR" kern="1200" smtClean="0">
                <a:solidFill>
                  <a:schemeClr val="tx1"/>
                </a:solidFill>
                <a:latin typeface="Arial" charset="0"/>
                <a:ea typeface="+mn-ea"/>
                <a:cs typeface="+mn-cs"/>
              </a:defRPr>
            </a:lvl3pPr>
            <a:lvl4pPr marL="1191488" indent="0">
              <a:buNone/>
              <a:defRPr lang="fr-FR" kern="1200" smtClean="0">
                <a:solidFill>
                  <a:schemeClr val="tx1"/>
                </a:solidFill>
                <a:latin typeface="Arial" charset="0"/>
                <a:ea typeface="+mn-ea"/>
                <a:cs typeface="+mn-cs"/>
              </a:defRPr>
            </a:lvl4pPr>
            <a:lvl5pPr marL="1542111" indent="0">
              <a:buFont typeface="Arial" pitchFamily="34" charset="0"/>
              <a:buNone/>
              <a:defRPr lang="fr-FR" kern="1200">
                <a:solidFill>
                  <a:schemeClr val="tx1"/>
                </a:solidFill>
                <a:latin typeface="Arial" charset="0"/>
                <a:ea typeface="+mn-ea"/>
                <a:cs typeface="+mn-cs"/>
              </a:defRPr>
            </a:lvl5pPr>
          </a:lstStyle>
          <a:p>
            <a:r>
              <a:rPr lang="en-US" altLang="fr-FR" noProof="0"/>
              <a:t>Month XX, 2012 (Arial 16)</a:t>
            </a:r>
          </a:p>
          <a:p>
            <a:endParaRPr lang="en-US" altLang="fr-FR" noProof="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4" y="1115222"/>
            <a:ext cx="2637268" cy="847975"/>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9" y="6029326"/>
            <a:ext cx="772800" cy="467047"/>
          </a:xfrm>
          <a:prstGeom prst="rect">
            <a:avLst/>
          </a:prstGeom>
        </p:spPr>
      </p:pic>
      <p:sp>
        <p:nvSpPr>
          <p:cNvPr id="11" name="Rectangle 10"/>
          <p:cNvSpPr/>
          <p:nvPr userDrawn="1"/>
        </p:nvSpPr>
        <p:spPr>
          <a:xfrm>
            <a:off x="0" y="6642557"/>
            <a:ext cx="12192000" cy="215389"/>
          </a:xfrm>
          <a:prstGeom prst="rect">
            <a:avLst/>
          </a:prstGeom>
        </p:spPr>
        <p:txBody>
          <a:bodyPr wrap="square" lIns="91387" tIns="45693" rIns="91387" bIns="45693">
            <a:spAutoFit/>
          </a:bodyPr>
          <a:lstStyle/>
          <a:p>
            <a:pPr algn="ctr" defTabSz="913842" fontAlgn="base">
              <a:spcBef>
                <a:spcPct val="0"/>
              </a:spcBef>
              <a:spcAft>
                <a:spcPct val="0"/>
              </a:spcAft>
            </a:pPr>
            <a:r>
              <a:rPr lang="en-US" sz="800">
                <a:solidFill>
                  <a:srgbClr val="FFFFFF"/>
                </a:solidFill>
              </a:rPr>
              <a:t>Confidential and proprietary to Sodexo. Do not share or post without proper consent.</a:t>
            </a:r>
          </a:p>
        </p:txBody>
      </p:sp>
      <p:sp>
        <p:nvSpPr>
          <p:cNvPr id="9"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t>‹#›</a:t>
            </a:fld>
            <a:r>
              <a:rPr lang="en-US">
                <a:solidFill>
                  <a:srgbClr val="000000"/>
                </a:solidFill>
              </a:rPr>
              <a:t>  </a:t>
            </a:r>
          </a:p>
        </p:txBody>
      </p:sp>
    </p:spTree>
    <p:extLst>
      <p:ext uri="{BB962C8B-B14F-4D97-AF65-F5344CB8AC3E}">
        <p14:creationId xmlns:p14="http://schemas.microsoft.com/office/powerpoint/2010/main" val="353856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2_Title_only">
    <p:spTree>
      <p:nvGrpSpPr>
        <p:cNvPr id="1" name=""/>
        <p:cNvGrpSpPr/>
        <p:nvPr/>
      </p:nvGrpSpPr>
      <p:grpSpPr>
        <a:xfrm>
          <a:off x="0" y="0"/>
          <a:ext cx="0" cy="0"/>
          <a:chOff x="0" y="0"/>
          <a:chExt cx="0" cy="0"/>
        </a:xfrm>
      </p:grpSpPr>
      <p:sp>
        <p:nvSpPr>
          <p:cNvPr id="5"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eaLnBrk="0" hangingPunct="0">
                <a:lnSpc>
                  <a:spcPct val="90000"/>
                </a:lnSpc>
                <a:buClr>
                  <a:srgbClr val="FF3333"/>
                </a:buClr>
                <a:buSzPct val="120000"/>
                <a:tabLst>
                  <a:tab pos="1082013" algn="l"/>
                  <a:tab pos="1615090" algn="l"/>
                  <a:tab pos="2148165" algn="l"/>
                  <a:tab pos="8072276" algn="r"/>
                </a:tabLst>
              </a:pPr>
              <a:t>‹#›</a:t>
            </a:fld>
            <a:r>
              <a:rPr lang="en-US">
                <a:solidFill>
                  <a:srgbClr val="000000"/>
                </a:solidFill>
              </a:rPr>
              <a:t> </a:t>
            </a:r>
          </a:p>
        </p:txBody>
      </p:sp>
      <p:cxnSp>
        <p:nvCxnSpPr>
          <p:cNvPr id="4" name="Connecteur droit 3"/>
          <p:cNvCxnSpPr/>
          <p:nvPr userDrawn="1"/>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9"/>
          <p:cNvSpPr>
            <a:spLocks noGrp="1" noChangeArrowheads="1"/>
          </p:cNvSpPr>
          <p:nvPr>
            <p:ph type="title"/>
          </p:nvPr>
        </p:nvSpPr>
        <p:spPr bwMode="gray">
          <a:xfrm>
            <a:off x="596911" y="352426"/>
            <a:ext cx="10998200" cy="439581"/>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24</a:t>
            </a:r>
          </a:p>
        </p:txBody>
      </p:sp>
    </p:spTree>
    <p:extLst>
      <p:ext uri="{BB962C8B-B14F-4D97-AF65-F5344CB8AC3E}">
        <p14:creationId xmlns:p14="http://schemas.microsoft.com/office/powerpoint/2010/main" val="191900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type="titleOnly" preserve="1">
  <p:cSld name="Section Break">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815644" y="2596094"/>
            <a:ext cx="4560712" cy="439579"/>
          </a:xfrm>
          <a:noFill/>
          <a:ln>
            <a:noFill/>
          </a:ln>
          <a:effectLst/>
        </p:spPr>
        <p:txBody>
          <a:bodyPr vert="horz" wrap="square" lIns="107937" tIns="125925" rIns="71955" bIns="89947" numCol="1" anchor="t" anchorCtr="0" compatLnSpc="1">
            <a:prstTxWarp prst="textNoShape">
              <a:avLst/>
            </a:prstTxWarp>
            <a:spAutoFit/>
          </a:bodyPr>
          <a:lstStyle>
            <a:lvl1pPr algn="ctr">
              <a:defRPr lang="fr-FR" b="1" dirty="0">
                <a:solidFill>
                  <a:schemeClr val="tx2"/>
                </a:solidFill>
              </a:defRPr>
            </a:lvl1pPr>
          </a:lstStyle>
          <a:p>
            <a:pPr lvl="0"/>
            <a:r>
              <a:rPr lang="en-US" noProof="0"/>
              <a:t>TITLE – Arial 16, Bold</a:t>
            </a:r>
          </a:p>
        </p:txBody>
      </p:sp>
      <p:sp>
        <p:nvSpPr>
          <p:cNvPr id="5"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eaLnBrk="0" hangingPunct="0">
                <a:lnSpc>
                  <a:spcPct val="90000"/>
                </a:lnSpc>
                <a:buClr>
                  <a:srgbClr val="FF3333"/>
                </a:buClr>
                <a:buSzPct val="120000"/>
                <a:tabLst>
                  <a:tab pos="1082013" algn="l"/>
                  <a:tab pos="1615090" algn="l"/>
                  <a:tab pos="2148165" algn="l"/>
                  <a:tab pos="8072276" algn="r"/>
                </a:tabLst>
              </a:pPr>
              <a:t>‹#›</a:t>
            </a:fld>
            <a:r>
              <a:rPr lang="en-US">
                <a:solidFill>
                  <a:srgbClr val="000000"/>
                </a:solidFill>
              </a:rPr>
              <a:t> </a:t>
            </a:r>
          </a:p>
        </p:txBody>
      </p:sp>
      <p:pic>
        <p:nvPicPr>
          <p:cNvPr id="6"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cxnSp>
        <p:nvCxnSpPr>
          <p:cNvPr id="7" name="Connecteur droit 3"/>
          <p:cNvCxnSpPr/>
          <p:nvPr userDrawn="1"/>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3261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rgbClr val="D3D0C9"/>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633600" y="6945600"/>
            <a:ext cx="4790400" cy="152381"/>
          </a:xfrm>
        </p:spPr>
        <p:txBody>
          <a:bodyPr/>
          <a:lstStyle/>
          <a:p>
            <a:r>
              <a:rPr lang="en-GB"/>
              <a:t>Month 00, </a:t>
            </a:r>
            <a:r>
              <a:rPr lang="en-US" noProof="0"/>
              <a:t>YYYY</a:t>
            </a:r>
            <a:r>
              <a:rPr lang="en-GB"/>
              <a:t> - Title of presentation</a:t>
            </a:r>
            <a:endParaRPr lang="en-AU"/>
          </a:p>
        </p:txBody>
      </p:sp>
      <p:sp>
        <p:nvSpPr>
          <p:cNvPr id="8" name="Slide Number Placeholder 7"/>
          <p:cNvSpPr>
            <a:spLocks noGrp="1"/>
          </p:cNvSpPr>
          <p:nvPr>
            <p:ph type="sldNum" sz="quarter" idx="11"/>
          </p:nvPr>
        </p:nvSpPr>
        <p:spPr>
          <a:xfrm>
            <a:off x="113373" y="6945600"/>
            <a:ext cx="314195" cy="153600"/>
          </a:xfrm>
        </p:spPr>
        <p:txBody>
          <a:bodyPr/>
          <a:lstStyle/>
          <a:p>
            <a:fld id="{E917DE0E-AFB1-41FD-BC35-27DB61CA125F}" type="slidenum">
              <a:rPr lang="en-AU" smtClean="0"/>
              <a:pPr/>
              <a:t>‹#›</a:t>
            </a:fld>
            <a:endParaRPr lang="en-AU"/>
          </a:p>
        </p:txBody>
      </p:sp>
      <p:pic>
        <p:nvPicPr>
          <p:cNvPr id="10" name="Image 3" descr="C:\Users\catherine.huon.ext\Documents\4_1_1_presentations_Powerpoint\Format 16_9.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3405" r="4780"/>
          <a:stretch>
            <a:fillRect/>
          </a:stretch>
        </p:blipFill>
        <p:spPr bwMode="auto">
          <a:xfrm>
            <a:off x="-678" y="500675"/>
            <a:ext cx="1219335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60001" y="936000"/>
            <a:ext cx="1963601" cy="841811"/>
          </a:xfrm>
          <a:prstGeom prst="rect">
            <a:avLst/>
          </a:prstGeom>
        </p:spPr>
      </p:pic>
      <p:sp>
        <p:nvSpPr>
          <p:cNvPr id="17" name="Text Placeholder 16"/>
          <p:cNvSpPr>
            <a:spLocks noGrp="1"/>
          </p:cNvSpPr>
          <p:nvPr>
            <p:ph type="body" sz="quarter" idx="12" hasCustomPrompt="1"/>
          </p:nvPr>
        </p:nvSpPr>
        <p:spPr>
          <a:xfrm>
            <a:off x="6203951" y="2076453"/>
            <a:ext cx="5776383" cy="1352548"/>
          </a:xfrm>
          <a:solidFill>
            <a:srgbClr val="FF0000"/>
          </a:solidFill>
        </p:spPr>
        <p:txBody>
          <a:bodyPr lIns="133200" tIns="72000" rIns="133200" bIns="72000">
            <a:noAutofit/>
          </a:bodyPr>
          <a:lstStyle>
            <a:lvl1pPr marL="0" indent="0" algn="r">
              <a:spcBef>
                <a:spcPts val="0"/>
              </a:spcBef>
              <a:spcAft>
                <a:spcPts val="2933"/>
              </a:spcAft>
              <a:buNone/>
              <a:defRPr sz="4000" b="1" baseline="0">
                <a:solidFill>
                  <a:schemeClr val="bg1"/>
                </a:solidFill>
              </a:defRPr>
            </a:lvl1pPr>
            <a:lvl2pPr marL="0" indent="0" algn="r">
              <a:spcBef>
                <a:spcPts val="0"/>
              </a:spcBef>
              <a:buNone/>
              <a:defRPr sz="2400" b="0">
                <a:solidFill>
                  <a:schemeClr val="bg1"/>
                </a:solidFill>
              </a:defRPr>
            </a:lvl2pPr>
            <a:lvl3pPr marL="0" indent="0" algn="r">
              <a:spcBef>
                <a:spcPts val="1067"/>
              </a:spcBef>
              <a:buNone/>
              <a:tabLst/>
              <a:defRPr sz="1867" b="0">
                <a:solidFill>
                  <a:schemeClr val="bg1"/>
                </a:solidFill>
              </a:defRPr>
            </a:lvl3pPr>
            <a:lvl4pPr marL="1344" indent="0" algn="r">
              <a:buFont typeface="Arial" panose="020B0604020202020204" pitchFamily="34" charset="0"/>
              <a:buNone/>
              <a:defRPr sz="4000" b="0">
                <a:solidFill>
                  <a:schemeClr val="bg1"/>
                </a:solidFill>
              </a:defRPr>
            </a:lvl4pPr>
            <a:lvl5pPr marL="0" indent="0" algn="r">
              <a:buFont typeface="Arial" panose="020B0604020202020204" pitchFamily="34" charset="0"/>
              <a:buNone/>
              <a:defRPr sz="4000" b="0">
                <a:solidFill>
                  <a:schemeClr val="bg1"/>
                </a:solidFill>
              </a:defRPr>
            </a:lvl5pPr>
          </a:lstStyle>
          <a:p>
            <a:pPr lvl="0"/>
            <a:r>
              <a:rPr lang="en-US"/>
              <a:t>[Thank you]</a:t>
            </a:r>
          </a:p>
        </p:txBody>
      </p:sp>
    </p:spTree>
    <p:extLst>
      <p:ext uri="{BB962C8B-B14F-4D97-AF65-F5344CB8AC3E}">
        <p14:creationId xmlns:p14="http://schemas.microsoft.com/office/powerpoint/2010/main" val="403101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0" y="1625600"/>
            <a:ext cx="10941049" cy="1803400"/>
          </a:xfrm>
          <a:solidFill>
            <a:schemeClr val="accent1"/>
          </a:solidFill>
        </p:spPr>
        <p:txBody>
          <a:bodyPr lIns="154800" tIns="126000" rIns="154800" bIns="1548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p:txBody>
      </p:sp>
      <p:sp>
        <p:nvSpPr>
          <p:cNvPr id="14" name="Content Placeholder 3"/>
          <p:cNvSpPr>
            <a:spLocks noGrp="1"/>
          </p:cNvSpPr>
          <p:nvPr>
            <p:ph sz="quarter" idx="21"/>
          </p:nvPr>
        </p:nvSpPr>
        <p:spPr>
          <a:xfrm>
            <a:off x="628651" y="3655173"/>
            <a:ext cx="5575300" cy="2703295"/>
          </a:xfrm>
          <a:custGeom>
            <a:avLst/>
            <a:gdLst>
              <a:gd name="connsiteX0" fmla="*/ 0 w 4217664"/>
              <a:gd name="connsiteY0" fmla="*/ 0 h 2052227"/>
              <a:gd name="connsiteX1" fmla="*/ 3191551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918914 w 4217664"/>
              <a:gd name="connsiteY3" fmla="*/ 2041836 h 2052227"/>
              <a:gd name="connsiteX4" fmla="*/ 0 w 4217664"/>
              <a:gd name="connsiteY4" fmla="*/ 2052227 h 2052227"/>
              <a:gd name="connsiteX5" fmla="*/ 0 w 4217664"/>
              <a:gd name="connsiteY5" fmla="*/ 0 h 20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7664" h="2052227">
                <a:moveTo>
                  <a:pt x="0" y="0"/>
                </a:moveTo>
                <a:lnTo>
                  <a:pt x="3918914" y="0"/>
                </a:lnTo>
                <a:lnTo>
                  <a:pt x="4217664" y="1026114"/>
                </a:lnTo>
                <a:lnTo>
                  <a:pt x="3918914" y="2041836"/>
                </a:lnTo>
                <a:lnTo>
                  <a:pt x="0" y="2052227"/>
                </a:lnTo>
                <a:lnTo>
                  <a:pt x="0" y="0"/>
                </a:lnTo>
                <a:close/>
              </a:path>
            </a:pathLst>
          </a:custGeo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p:txBody>
      </p:sp>
      <p:sp>
        <p:nvSpPr>
          <p:cNvPr id="17" name="Content Placeholder 3"/>
          <p:cNvSpPr>
            <a:spLocks noGrp="1"/>
          </p:cNvSpPr>
          <p:nvPr>
            <p:ph sz="quarter" idx="22"/>
          </p:nvPr>
        </p:nvSpPr>
        <p:spPr>
          <a:xfrm>
            <a:off x="6407151" y="3655173"/>
            <a:ext cx="5162548" cy="2703295"/>
          </a:xfr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p:txBody>
      </p:sp>
      <p:sp>
        <p:nvSpPr>
          <p:cNvPr id="10"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a:t>[Subtitle]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23"/>
          </p:nvPr>
        </p:nvSpPr>
        <p:spPr/>
        <p:txBody>
          <a:bodyPr/>
          <a:lstStyle/>
          <a:p>
            <a:r>
              <a:rPr lang="en-US" noProof="0"/>
              <a:t>Month 00, YYYY - Title of presentation</a:t>
            </a:r>
          </a:p>
        </p:txBody>
      </p:sp>
      <p:sp>
        <p:nvSpPr>
          <p:cNvPr id="8" name="Slide Number Placeholder 7"/>
          <p:cNvSpPr>
            <a:spLocks noGrp="1"/>
          </p:cNvSpPr>
          <p:nvPr>
            <p:ph type="sldNum" sz="quarter" idx="24"/>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31497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0.xml><?xml version="1.0" encoding="utf-8"?>
<p:sldLayout xmlns:a="http://schemas.openxmlformats.org/drawingml/2006/main" xmlns:r="http://schemas.openxmlformats.org/officeDocument/2006/relationships" xmlns:p="http://schemas.openxmlformats.org/presentationml/2006/main">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35" indent="-266693">
              <a:buClr>
                <a:schemeClr val="accent1"/>
              </a:buClr>
              <a:tabLst>
                <a:tab pos="1616034" algn="l"/>
                <a:tab pos="2330392" algn="l"/>
                <a:tab pos="8076998" algn="r"/>
              </a:tabLst>
              <a:defRPr b="0">
                <a:solidFill>
                  <a:schemeClr val="tx2"/>
                </a:solidFill>
              </a:defRPr>
            </a:lvl2pPr>
            <a:lvl3pPr marL="896916" indent="-176209">
              <a:buClr>
                <a:schemeClr val="bg2"/>
              </a:buClr>
              <a:tabLst>
                <a:tab pos="1082648" algn="l"/>
                <a:tab pos="2149421" algn="l"/>
                <a:tab pos="8076998" algn="r"/>
              </a:tabLst>
              <a:defRPr>
                <a:solidFill>
                  <a:schemeClr val="tx1"/>
                </a:solidFill>
              </a:defRPr>
            </a:lvl3pPr>
            <a:lvl4pPr marL="1616034" indent="-179384">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8"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CRS Deployment Training</a:t>
            </a:r>
          </a:p>
        </p:txBody>
      </p:sp>
    </p:spTree>
    <p:extLst>
      <p:ext uri="{BB962C8B-B14F-4D97-AF65-F5344CB8AC3E}">
        <p14:creationId xmlns:p14="http://schemas.microsoft.com/office/powerpoint/2010/main" val="280197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1.xml><?xml version="1.0" encoding="utf-8"?>
<p:sldLayout xmlns:a="http://schemas.openxmlformats.org/drawingml/2006/main" xmlns:r="http://schemas.openxmlformats.org/officeDocument/2006/relationships" xmlns:p="http://schemas.openxmlformats.org/presentationml/2006/main" userDrawn="1">
  <p:cSld name="2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3" y="352429"/>
            <a:ext cx="7035799" cy="5803729"/>
          </a:xfrm>
          <a:solidFill>
            <a:schemeClr val="bg2"/>
          </a:solidFill>
        </p:spPr>
        <p:txBody>
          <a:bodyPr lIns="72000" anchor="ctr" anchorCtr="0"/>
          <a:lstStyle>
            <a:lvl1pPr marL="457189" indent="-457189">
              <a:spcBef>
                <a:spcPts val="900"/>
              </a:spcBef>
              <a:spcAft>
                <a:spcPts val="900"/>
              </a:spcAft>
              <a:buClr>
                <a:schemeClr val="tx2"/>
              </a:buClr>
              <a:buSzPct val="100000"/>
              <a:buFont typeface="+mj-lt"/>
              <a:buAutoNum type="arabicPeriod"/>
              <a:defRPr sz="2400"/>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fr-FR"/>
              <a:t>Modifiez les styles du texte du masque</a:t>
            </a:r>
          </a:p>
        </p:txBody>
      </p:sp>
      <p:sp>
        <p:nvSpPr>
          <p:cNvPr id="8" name="Rectangle 3"/>
          <p:cNvSpPr>
            <a:spLocks noChangeArrowheads="1"/>
          </p:cNvSpPr>
          <p:nvPr userDrawn="1"/>
        </p:nvSpPr>
        <p:spPr bwMode="auto">
          <a:xfrm>
            <a:off x="601132" y="352429"/>
            <a:ext cx="3873600" cy="5813425"/>
          </a:xfrm>
          <a:prstGeom prst="rect">
            <a:avLst/>
          </a:prstGeom>
          <a:solidFill>
            <a:schemeClr val="tx2"/>
          </a:solidFill>
          <a:ln>
            <a:noFill/>
          </a:ln>
          <a:effectLst/>
        </p:spPr>
        <p:txBody>
          <a:bodyPr vert="wordArtVert" lIns="0" rIns="72000" anchor="ctr"/>
          <a:lstStyle/>
          <a:p>
            <a:pPr algn="ctr"/>
            <a:r>
              <a:rPr lang="fr-FR" sz="5400">
                <a:solidFill>
                  <a:schemeClr val="bg1"/>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CRS Deployment Training</a:t>
            </a:r>
          </a:p>
        </p:txBody>
      </p:sp>
    </p:spTree>
    <p:extLst>
      <p:ext uri="{BB962C8B-B14F-4D97-AF65-F5344CB8AC3E}">
        <p14:creationId xmlns:p14="http://schemas.microsoft.com/office/powerpoint/2010/main" val="28322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2.xml><?xml version="1.0" encoding="utf-8"?>
<p:sldLayout xmlns:a="http://schemas.openxmlformats.org/drawingml/2006/main" xmlns:r="http://schemas.openxmlformats.org/officeDocument/2006/relationships" xmlns:p="http://schemas.openxmlformats.org/presentationml/2006/main" userDrawn="1">
  <p:cSld name="1_Title, Subtitle, 3texts, 3 Content">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628800" y="1584000"/>
            <a:ext cx="3509285"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8" name="Text Placeholder 8"/>
          <p:cNvSpPr>
            <a:spLocks noGrp="1"/>
          </p:cNvSpPr>
          <p:nvPr>
            <p:ph type="body" sz="quarter" idx="15" hasCustomPrompt="1"/>
          </p:nvPr>
        </p:nvSpPr>
        <p:spPr>
          <a:xfrm>
            <a:off x="628800" y="946153"/>
            <a:ext cx="10939200" cy="370615"/>
          </a:xfrm>
        </p:spPr>
        <p:txBody>
          <a:bodyPr>
            <a:noAutofit/>
          </a:bodyPr>
          <a:lstStyle>
            <a:lvl1pPr marL="0" indent="0">
              <a:buNone/>
              <a:defRPr sz="2400" b="1">
                <a:solidFill>
                  <a:schemeClr val="tx2"/>
                </a:solidFill>
              </a:defRPr>
            </a:lvl1pPr>
          </a:lstStyle>
          <a:p>
            <a:pPr lvl="0"/>
            <a:r>
              <a:rPr lang="en-US" noProof="0"/>
              <a:t>[Subtitle]</a:t>
            </a:r>
          </a:p>
        </p:txBody>
      </p:sp>
      <p:sp>
        <p:nvSpPr>
          <p:cNvPr id="12" name="Title 1"/>
          <p:cNvSpPr>
            <a:spLocks noGrp="1"/>
          </p:cNvSpPr>
          <p:nvPr>
            <p:ph type="title"/>
          </p:nvPr>
        </p:nvSpPr>
        <p:spPr>
          <a:xfrm>
            <a:off x="628799" y="404665"/>
            <a:ext cx="10939200" cy="439581"/>
          </a:xfrm>
        </p:spPr>
        <p:txBody>
          <a:bodyPr/>
          <a:lstStyle/>
          <a:p>
            <a:r>
              <a:rPr lang="fr-FR" noProof="0"/>
              <a:t>Modifiez le style du titre</a:t>
            </a:r>
            <a:endParaRPr lang="en-US" noProof="0"/>
          </a:p>
        </p:txBody>
      </p:sp>
      <p:sp>
        <p:nvSpPr>
          <p:cNvPr id="9" name="Content Placeholder 6"/>
          <p:cNvSpPr>
            <a:spLocks noGrp="1"/>
          </p:cNvSpPr>
          <p:nvPr>
            <p:ph sz="quarter" idx="16" hasCustomPrompt="1"/>
          </p:nvPr>
        </p:nvSpPr>
        <p:spPr>
          <a:xfrm>
            <a:off x="4339989"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10" name="Content Placeholder 6"/>
          <p:cNvSpPr>
            <a:spLocks noGrp="1"/>
          </p:cNvSpPr>
          <p:nvPr>
            <p:ph sz="quarter" idx="17" hasCustomPrompt="1"/>
          </p:nvPr>
        </p:nvSpPr>
        <p:spPr>
          <a:xfrm>
            <a:off x="8058152"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2" name="Footer Placeholder 1"/>
          <p:cNvSpPr>
            <a:spLocks noGrp="1"/>
          </p:cNvSpPr>
          <p:nvPr>
            <p:ph type="ftr" sz="quarter" idx="18"/>
          </p:nvPr>
        </p:nvSpPr>
        <p:spPr/>
        <p:txBody>
          <a:bodyPr/>
          <a:lstStyle/>
          <a:p>
            <a:r>
              <a:rPr lang="fr-FR" noProof="0"/>
              <a:t>CRS Deployment Training</a:t>
            </a:r>
            <a:endParaRPr lang="en-US" noProof="0"/>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a:p>
        </p:txBody>
      </p:sp>
      <p:sp>
        <p:nvSpPr>
          <p:cNvPr id="11" name="Content Placeholder 9"/>
          <p:cNvSpPr>
            <a:spLocks noGrp="1"/>
          </p:cNvSpPr>
          <p:nvPr>
            <p:ph sz="quarter" idx="20" hasCustomPrompt="1"/>
          </p:nvPr>
        </p:nvSpPr>
        <p:spPr>
          <a:xfrm>
            <a:off x="628799" y="2852936"/>
            <a:ext cx="3505880"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3" name="Content Placeholder 9"/>
          <p:cNvSpPr>
            <a:spLocks noGrp="1"/>
          </p:cNvSpPr>
          <p:nvPr>
            <p:ph sz="quarter" idx="21" hasCustomPrompt="1"/>
          </p:nvPr>
        </p:nvSpPr>
        <p:spPr>
          <a:xfrm>
            <a:off x="4346715" y="2852936"/>
            <a:ext cx="349618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4" name="Content Placeholder 9"/>
          <p:cNvSpPr>
            <a:spLocks noGrp="1"/>
          </p:cNvSpPr>
          <p:nvPr>
            <p:ph sz="quarter" idx="22" hasCustomPrompt="1"/>
          </p:nvPr>
        </p:nvSpPr>
        <p:spPr>
          <a:xfrm>
            <a:off x="8067926" y="2852936"/>
            <a:ext cx="349902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Tree>
    <p:extLst>
      <p:ext uri="{BB962C8B-B14F-4D97-AF65-F5344CB8AC3E}">
        <p14:creationId xmlns:p14="http://schemas.microsoft.com/office/powerpoint/2010/main" val="259701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sp>
        <p:nvSpPr>
          <p:cNvPr id="5" name="Titre 4"/>
          <p:cNvSpPr>
            <a:spLocks noGrp="1"/>
          </p:cNvSpPr>
          <p:nvPr>
            <p:ph type="title" hasCustomPrompt="1"/>
          </p:nvPr>
        </p:nvSpPr>
        <p:spPr bwMode="gray">
          <a:xfrm>
            <a:off x="565096" y="2613432"/>
            <a:ext cx="11040000" cy="553999"/>
          </a:xfrm>
          <a:noFill/>
        </p:spPr>
        <p:txBody>
          <a:bodyPr lIns="0" tIns="0" rIns="0" bIns="0">
            <a:spAutoFit/>
          </a:bodyPr>
          <a:lstStyle>
            <a:lvl1pPr>
              <a:defRPr sz="4000" b="1" baseline="0">
                <a:solidFill>
                  <a:schemeClr val="tx2"/>
                </a:solidFill>
              </a:defRPr>
            </a:lvl1pPr>
          </a:lstStyle>
          <a:p>
            <a:r>
              <a:rPr lang="en-US" noProof="0"/>
              <a:t>Title - Arial 40, Bold</a:t>
            </a:r>
          </a:p>
        </p:txBody>
      </p:sp>
      <p:sp>
        <p:nvSpPr>
          <p:cNvPr id="8" name="Espace réservé du texte 7"/>
          <p:cNvSpPr>
            <a:spLocks noGrp="1"/>
          </p:cNvSpPr>
          <p:nvPr>
            <p:ph type="body" sz="quarter" idx="11" hasCustomPrompt="1"/>
          </p:nvPr>
        </p:nvSpPr>
        <p:spPr bwMode="gray">
          <a:xfrm>
            <a:off x="596900" y="3716710"/>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a:t>Month</a:t>
            </a:r>
            <a:r>
              <a:rPr lang="en-US" altLang="fr-FR"/>
              <a:t> XX, 2012 (Arial 16)</a:t>
            </a:r>
          </a:p>
        </p:txBody>
      </p:sp>
      <p:sp>
        <p:nvSpPr>
          <p:cNvPr id="9" name="Slide Number Placeholder 8"/>
          <p:cNvSpPr>
            <a:spLocks noGrp="1"/>
          </p:cNvSpPr>
          <p:nvPr>
            <p:ph type="sldNum" sz="quarter" idx="12"/>
          </p:nvPr>
        </p:nvSpPr>
        <p:spPr>
          <a:xfrm>
            <a:off x="580388" y="6387880"/>
            <a:ext cx="960000" cy="191954"/>
          </a:xfrm>
          <a:prstGeom prst="rect">
            <a:avLst/>
          </a:prstGeom>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14" name="Rectangle 13"/>
          <p:cNvSpPr/>
          <p:nvPr userDrawn="1"/>
        </p:nvSpPr>
        <p:spPr>
          <a:xfrm>
            <a:off x="0" y="6642556"/>
            <a:ext cx="12192000" cy="215444"/>
          </a:xfrm>
          <a:prstGeom prst="rect">
            <a:avLst/>
          </a:prstGeom>
        </p:spPr>
        <p:txBody>
          <a:bodyPr wrap="square">
            <a:spAutoFit/>
          </a:bodyPr>
          <a:lstStyle/>
          <a:p>
            <a:pPr algn="ctr"/>
            <a:r>
              <a:rPr lang="en-US" sz="800" baseline="0">
                <a:solidFill>
                  <a:srgbClr val="2A295C"/>
                </a:solidFill>
              </a:rPr>
              <a:t>Confidential and proprietary to Sodexo. Do not share or post without proper consent.</a:t>
            </a:r>
          </a:p>
        </p:txBody>
      </p:sp>
    </p:spTree>
    <p:extLst>
      <p:ext uri="{BB962C8B-B14F-4D97-AF65-F5344CB8AC3E}">
        <p14:creationId xmlns:p14="http://schemas.microsoft.com/office/powerpoint/2010/main" val="334615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4.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8"/>
          </a:xfrm>
          <a:noFill/>
        </p:spPr>
        <p:txBody>
          <a:bodyPr lIns="0" tIns="0" rIns="0" bIns="0">
            <a:spAutoFit/>
          </a:bodyPr>
          <a:lstStyle>
            <a:lvl1pPr>
              <a:defRPr sz="4000" b="1" baseline="0">
                <a:solidFill>
                  <a:schemeClr val="bg1"/>
                </a:solidFill>
              </a:defRPr>
            </a:lvl1pPr>
          </a:lstStyle>
          <a:p>
            <a:r>
              <a:rPr lang="en-US" noProof="0"/>
              <a:t>Title – Arial 40, Bold</a:t>
            </a:r>
          </a:p>
        </p:txBody>
      </p:sp>
      <p:sp>
        <p:nvSpPr>
          <p:cNvPr id="8" name="Espace réservé du texte 7"/>
          <p:cNvSpPr>
            <a:spLocks noGrp="1"/>
          </p:cNvSpPr>
          <p:nvPr>
            <p:ph type="body" sz="quarter" idx="11" hasCustomPrompt="1"/>
          </p:nvPr>
        </p:nvSpPr>
        <p:spPr>
          <a:xfrm>
            <a:off x="596900" y="3719651"/>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a:t>Month XX, 2012 (Arial 16)</a:t>
            </a:r>
          </a:p>
          <a:p>
            <a:endParaRPr lang="en-US" altLang="fr-FR" noProof="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sp>
        <p:nvSpPr>
          <p:cNvPr id="11" name="Rectangle 10"/>
          <p:cNvSpPr/>
          <p:nvPr userDrawn="1"/>
        </p:nvSpPr>
        <p:spPr>
          <a:xfrm>
            <a:off x="0" y="6642556"/>
            <a:ext cx="12192000" cy="215444"/>
          </a:xfrm>
          <a:prstGeom prst="rect">
            <a:avLst/>
          </a:prstGeom>
        </p:spPr>
        <p:txBody>
          <a:bodyPr wrap="square">
            <a:spAutoFit/>
          </a:bodyPr>
          <a:lstStyle/>
          <a:p>
            <a:pPr algn="ctr"/>
            <a:r>
              <a:rPr lang="en-US" sz="800" baseline="0">
                <a:solidFill>
                  <a:schemeClr val="bg1"/>
                </a:solidFill>
              </a:rPr>
              <a:t>Confidential and proprietary to Sodexo. Do not share or post without proper consent.</a:t>
            </a:r>
          </a:p>
        </p:txBody>
      </p:sp>
    </p:spTree>
    <p:extLst>
      <p:ext uri="{BB962C8B-B14F-4D97-AF65-F5344CB8AC3E}">
        <p14:creationId xmlns:p14="http://schemas.microsoft.com/office/powerpoint/2010/main" val="177783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Espace réservé du texte 5"/>
          <p:cNvSpPr>
            <a:spLocks noGrp="1"/>
          </p:cNvSpPr>
          <p:nvPr>
            <p:ph type="body" sz="quarter" idx="13" hasCustomPrompt="1"/>
          </p:nvPr>
        </p:nvSpPr>
        <p:spPr>
          <a:xfrm>
            <a:off x="4463818" y="954156"/>
            <a:ext cx="7131281" cy="5202000"/>
          </a:xfrm>
          <a:solidFill>
            <a:schemeClr val="bg1"/>
          </a:solid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b="1" baseline="0"/>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Arial 24, Bold</a:t>
            </a:r>
          </a:p>
        </p:txBody>
      </p:sp>
      <p:sp>
        <p:nvSpPr>
          <p:cNvPr id="9" name="Titre 1"/>
          <p:cNvSpPr>
            <a:spLocks noGrp="1"/>
          </p:cNvSpPr>
          <p:nvPr>
            <p:ph type="title" hasCustomPrompt="1"/>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SUMMARY</a:t>
            </a:r>
          </a:p>
        </p:txBody>
      </p:sp>
      <p:sp>
        <p:nvSpPr>
          <p:cNvPr id="10" name="Espace réservé pour une image  6"/>
          <p:cNvSpPr>
            <a:spLocks noGrp="1"/>
          </p:cNvSpPr>
          <p:nvPr>
            <p:ph type="pic" sz="quarter" idx="12"/>
          </p:nvPr>
        </p:nvSpPr>
        <p:spPr>
          <a:xfrm>
            <a:off x="596899" y="954156"/>
            <a:ext cx="3771901" cy="5202000"/>
          </a:xfrm>
          <a:noFill/>
        </p:spPr>
        <p:txBody>
          <a:bodyPr/>
          <a:lstStyle>
            <a:lvl1pPr marL="0" indent="0" algn="ctr">
              <a:buNone/>
              <a:defRPr/>
            </a:lvl1pPr>
          </a:lstStyle>
          <a:p>
            <a:r>
              <a:rPr lang="en-US"/>
              <a:t>Click icon to add picture</a:t>
            </a:r>
            <a:endParaRPr lang="fr-FR"/>
          </a:p>
        </p:txBody>
      </p:sp>
      <p:sp>
        <p:nvSpPr>
          <p:cNvPr id="12" name="ZoneTexte 11"/>
          <p:cNvSpPr txBox="1"/>
          <p:nvPr userDrawn="1"/>
        </p:nvSpPr>
        <p:spPr>
          <a:xfrm>
            <a:off x="-1584853" y="1872114"/>
            <a:ext cx="1487432" cy="3139321"/>
          </a:xfrm>
          <a:prstGeom prst="rect">
            <a:avLst/>
          </a:prstGeom>
          <a:noFill/>
        </p:spPr>
        <p:txBody>
          <a:bodyPr wrap="square" lIns="0" tIns="0" rIns="0" bIns="0" rtlCol="0">
            <a:spAutoFit/>
          </a:bodyPr>
          <a:lstStyle/>
          <a:p>
            <a:pPr lvl="0" algn="r"/>
            <a:endParaRPr lang="en-US" sz="1200" noProof="0">
              <a:solidFill>
                <a:schemeClr val="tx1"/>
              </a:solidFill>
            </a:endParaRPr>
          </a:p>
          <a:p>
            <a:pPr lvl="0" algn="r"/>
            <a:r>
              <a:rPr lang="en-US" sz="1200" b="1" i="0" baseline="0" noProof="0">
                <a:solidFill>
                  <a:schemeClr val="tx1"/>
                </a:solidFill>
              </a:rPr>
              <a:t>TO</a:t>
            </a:r>
          </a:p>
          <a:p>
            <a:pPr lvl="0" algn="r"/>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r"/>
            <a:endParaRPr lang="en-US" sz="1200" b="1" baseline="0" noProof="0">
              <a:solidFill>
                <a:schemeClr val="tx1"/>
              </a:solidFill>
            </a:endParaRPr>
          </a:p>
          <a:p>
            <a:pPr lvl="0" algn="r"/>
            <a:r>
              <a:rPr lang="en-US" sz="1200" noProof="0">
                <a:solidFill>
                  <a:schemeClr val="tx1"/>
                </a:solidFill>
              </a:rPr>
              <a:t>then click on the photo icon.</a:t>
            </a:r>
          </a:p>
          <a:p>
            <a:pPr lvl="0" algn="r"/>
            <a:endParaRPr lang="en-US" sz="1200" noProof="0">
              <a:solidFill>
                <a:schemeClr val="tx1"/>
              </a:solidFill>
            </a:endParaRPr>
          </a:p>
          <a:p>
            <a:pPr lvl="0" algn="r"/>
            <a:r>
              <a:rPr lang="en-US" sz="1200" noProof="0">
                <a:solidFill>
                  <a:schemeClr val="tx1"/>
                </a:solidFill>
              </a:rPr>
              <a:t>Select your photo and</a:t>
            </a:r>
            <a:r>
              <a:rPr lang="en-US" sz="1200" baseline="0" noProof="0">
                <a:solidFill>
                  <a:schemeClr val="tx1"/>
                </a:solidFill>
              </a:rPr>
              <a:t> insert</a:t>
            </a:r>
          </a:p>
          <a:p>
            <a:pPr lvl="0" algn="r"/>
            <a:endParaRPr lang="en-US" sz="1200" baseline="0" noProof="0">
              <a:solidFill>
                <a:schemeClr val="tx1"/>
              </a:solidFill>
            </a:endParaRPr>
          </a:p>
          <a:p>
            <a:pPr lvl="0" algn="r"/>
            <a:r>
              <a:rPr lang="en-US" sz="1200" baseline="0" noProof="0">
                <a:solidFill>
                  <a:schemeClr val="tx1"/>
                </a:solidFill>
              </a:rPr>
              <a:t>Resize photo if needed by cropping and sliding it </a:t>
            </a:r>
            <a:endParaRPr lang="en-US" sz="1200" noProof="0">
              <a:solidFill>
                <a:schemeClr val="tx1"/>
              </a:solidFill>
            </a:endParaRPr>
          </a:p>
          <a:p>
            <a:pPr algn="r"/>
            <a:endParaRPr lang="fr-FR" sz="1200">
              <a:solidFill>
                <a:schemeClr val="tx1"/>
              </a:solidFill>
            </a:endParaRPr>
          </a:p>
        </p:txBody>
      </p:sp>
      <p:sp>
        <p:nvSpPr>
          <p:cNvPr id="15" name="Footer Placeholder 1"/>
          <p:cNvSpPr>
            <a:spLocks noGrp="1"/>
          </p:cNvSpPr>
          <p:nvPr>
            <p:ph type="ftr" sz="quarter" idx="14"/>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CRS FSS ELT May 20 2021</a:t>
            </a:r>
          </a:p>
        </p:txBody>
      </p:sp>
      <p:sp>
        <p:nvSpPr>
          <p:cNvPr id="17"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298926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6" name="Espace réservé du texte 5"/>
          <p:cNvSpPr>
            <a:spLocks noGrp="1"/>
          </p:cNvSpPr>
          <p:nvPr>
            <p:ph type="body" sz="quarter" idx="13"/>
          </p:nvPr>
        </p:nvSpPr>
        <p:spPr bwMode="ltGray">
          <a:xfrm>
            <a:off x="2743200" y="368472"/>
            <a:ext cx="885189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userDrawn="1"/>
        </p:nvSpPr>
        <p:spPr bwMode="auto">
          <a:xfrm>
            <a:off x="601133" y="352426"/>
            <a:ext cx="2040467" cy="5813425"/>
          </a:xfrm>
          <a:prstGeom prst="rect">
            <a:avLst/>
          </a:prstGeom>
          <a:solidFill>
            <a:schemeClr val="bg1"/>
          </a:solidFill>
          <a:ln>
            <a:solidFill>
              <a:srgbClr val="2A295C"/>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72000" anchor="ctr"/>
          <a:lstStyle/>
          <a:p>
            <a:pPr algn="ctr"/>
            <a:r>
              <a:rPr lang="en-US" sz="5400" noProof="0">
                <a:solidFill>
                  <a:srgbClr val="2A295C"/>
                </a:solidFill>
              </a:rPr>
              <a:t>AGENDA</a:t>
            </a:r>
          </a:p>
        </p:txBody>
      </p:sp>
      <p:sp>
        <p:nvSpPr>
          <p:cNvPr id="11" name="Footer Placeholder 1"/>
          <p:cNvSpPr>
            <a:spLocks noGrp="1"/>
          </p:cNvSpPr>
          <p:nvPr>
            <p:ph type="ftr" sz="quarter" idx="14"/>
          </p:nvPr>
        </p:nvSpPr>
        <p:spPr>
          <a:xfrm>
            <a:off x="931235" y="640080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CRS FSS ELT May 20 2021</a:t>
            </a:r>
          </a:p>
        </p:txBody>
      </p:sp>
      <p:sp>
        <p:nvSpPr>
          <p:cNvPr id="13"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327529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6" name="Espace réservé du texte 5"/>
          <p:cNvSpPr>
            <a:spLocks noGrp="1"/>
          </p:cNvSpPr>
          <p:nvPr>
            <p:ph type="body" sz="quarter" idx="13" hasCustomPrompt="1"/>
          </p:nvPr>
        </p:nvSpPr>
        <p:spPr bwMode="ltGray">
          <a:xfrm>
            <a:off x="2743200" y="304801"/>
            <a:ext cx="8851899" cy="5803729"/>
          </a:xfrm>
          <a:solidFill>
            <a:schemeClr val="bg1"/>
          </a:solid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Arial 24, Bold</a:t>
            </a:r>
          </a:p>
        </p:txBody>
      </p:sp>
      <p:sp>
        <p:nvSpPr>
          <p:cNvPr id="8" name="Rectangle 3"/>
          <p:cNvSpPr>
            <a:spLocks noChangeArrowheads="1"/>
          </p:cNvSpPr>
          <p:nvPr userDrawn="1"/>
        </p:nvSpPr>
        <p:spPr bwMode="auto">
          <a:xfrm>
            <a:off x="601133" y="304801"/>
            <a:ext cx="2040468" cy="5813425"/>
          </a:xfrm>
          <a:prstGeom prst="rect">
            <a:avLst/>
          </a:prstGeom>
          <a:solidFill>
            <a:srgbClr val="D3D0C9"/>
          </a:solidFill>
          <a:ln>
            <a:solidFill>
              <a:srgbClr val="2A295C"/>
            </a:solidFill>
          </a:ln>
          <a:effectLst/>
        </p:spPr>
        <p:txBody>
          <a:bodyPr vert="wordArtVert" lIns="0" rIns="72000" anchor="ctr"/>
          <a:lstStyle/>
          <a:p>
            <a:pPr algn="ctr"/>
            <a:r>
              <a:rPr lang="en-US" sz="5400" baseline="0" noProof="0">
                <a:solidFill>
                  <a:srgbClr val="2A295C"/>
                </a:solidFill>
              </a:rPr>
              <a:t>AGENDA</a:t>
            </a:r>
          </a:p>
        </p:txBody>
      </p:sp>
      <p:sp>
        <p:nvSpPr>
          <p:cNvPr id="11" name="Footer Placeholder 1"/>
          <p:cNvSpPr>
            <a:spLocks noGrp="1"/>
          </p:cNvSpPr>
          <p:nvPr>
            <p:ph type="ftr" sz="quarter" idx="14"/>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CRS FSS ELT May 20 2021</a:t>
            </a:r>
          </a:p>
        </p:txBody>
      </p:sp>
      <p:sp>
        <p:nvSpPr>
          <p:cNvPr id="13"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194701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7" name="Espace réservé pour une image  6"/>
          <p:cNvSpPr>
            <a:spLocks noGrp="1"/>
          </p:cNvSpPr>
          <p:nvPr>
            <p:ph type="pic" sz="quarter" idx="12"/>
          </p:nvPr>
        </p:nvSpPr>
        <p:spPr>
          <a:xfrm>
            <a:off x="596897" y="954156"/>
            <a:ext cx="10998203" cy="2186812"/>
          </a:xfrm>
          <a:noFill/>
        </p:spPr>
        <p:txBody>
          <a:bodyPr/>
          <a:lstStyle>
            <a:lvl1pPr marL="0" indent="0" algn="ctr">
              <a:buNone/>
              <a:defRPr/>
            </a:lvl1pPr>
          </a:lstStyle>
          <a:p>
            <a:r>
              <a:rPr lang="en-US"/>
              <a:t>Click icon to add picture</a:t>
            </a:r>
            <a:endParaRPr lang="fr-FR"/>
          </a:p>
        </p:txBody>
      </p:sp>
      <p:sp>
        <p:nvSpPr>
          <p:cNvPr id="6" name="Espace réservé du texte 5"/>
          <p:cNvSpPr>
            <a:spLocks noGrp="1"/>
          </p:cNvSpPr>
          <p:nvPr>
            <p:ph type="body" sz="quarter" idx="13" hasCustomPrompt="1"/>
          </p:nvPr>
        </p:nvSpPr>
        <p:spPr bwMode="ltGray">
          <a:xfrm>
            <a:off x="601135" y="3212977"/>
            <a:ext cx="10993965" cy="2943178"/>
          </a:xfrm>
          <a:solidFill>
            <a:schemeClr val="bg1"/>
          </a:solidFill>
          <a:ln>
            <a:solidFill>
              <a:srgbClr val="2A295C"/>
            </a:solidFill>
          </a:ln>
        </p:spPr>
        <p:txBody>
          <a:bodyPr lIns="108000" tIns="10800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Arial 40, Bold</a:t>
            </a:r>
          </a:p>
          <a:p>
            <a:pPr lvl="1"/>
            <a:r>
              <a:rPr lang="en-US" noProof="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lvl="0" algn="r"/>
            <a:r>
              <a:rPr lang="en-US" sz="1200" b="1" i="0" baseline="0" noProof="0">
                <a:solidFill>
                  <a:schemeClr val="tx1"/>
                </a:solidFill>
              </a:rPr>
              <a:t>TO</a:t>
            </a:r>
          </a:p>
          <a:p>
            <a:pPr lvl="0" algn="r"/>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r"/>
            <a:endParaRPr lang="en-US" sz="1200" b="1" baseline="0" noProof="0">
              <a:solidFill>
                <a:schemeClr val="tx1"/>
              </a:solidFill>
            </a:endParaRPr>
          </a:p>
          <a:p>
            <a:pPr lvl="0" algn="r"/>
            <a:r>
              <a:rPr lang="en-US" sz="1200" noProof="0">
                <a:solidFill>
                  <a:schemeClr val="tx1"/>
                </a:solidFill>
              </a:rPr>
              <a:t>then click on the photo icon.</a:t>
            </a:r>
          </a:p>
          <a:p>
            <a:pPr lvl="0" algn="r"/>
            <a:endParaRPr lang="en-US" sz="1200" noProof="0">
              <a:solidFill>
                <a:schemeClr val="tx1"/>
              </a:solidFill>
            </a:endParaRPr>
          </a:p>
          <a:p>
            <a:pPr lvl="0" algn="r"/>
            <a:r>
              <a:rPr lang="en-US" sz="1200" noProof="0">
                <a:solidFill>
                  <a:schemeClr val="tx1"/>
                </a:solidFill>
              </a:rPr>
              <a:t>Select your photo and</a:t>
            </a:r>
            <a:r>
              <a:rPr lang="en-US" sz="1200" baseline="0" noProof="0">
                <a:solidFill>
                  <a:schemeClr val="tx1"/>
                </a:solidFill>
              </a:rPr>
              <a:t> insert</a:t>
            </a:r>
          </a:p>
          <a:p>
            <a:pPr lvl="0" algn="r"/>
            <a:endParaRPr lang="en-US" sz="1200" baseline="0" noProof="0">
              <a:solidFill>
                <a:schemeClr val="tx1"/>
              </a:solidFill>
            </a:endParaRPr>
          </a:p>
          <a:p>
            <a:pPr lvl="0" algn="r"/>
            <a:r>
              <a:rPr lang="en-US" sz="1200" baseline="0" noProof="0">
                <a:solidFill>
                  <a:schemeClr val="tx1"/>
                </a:solidFill>
              </a:rPr>
              <a:t>Resize photo if needed by cropping and sliding it </a:t>
            </a:r>
            <a:endParaRPr lang="en-US" sz="1200" noProof="0">
              <a:solidFill>
                <a:schemeClr val="tx1"/>
              </a:solidFill>
            </a:endParaRPr>
          </a:p>
          <a:p>
            <a:pPr algn="r"/>
            <a:endParaRPr lang="fr-FR" sz="1200">
              <a:solidFill>
                <a:schemeClr val="tx1"/>
              </a:solidFill>
            </a:endParaRPr>
          </a:p>
          <a:p>
            <a:pPr algn="r"/>
            <a:endParaRPr lang="fr-FR" sz="1200">
              <a:solidFill>
                <a:schemeClr val="tx1"/>
              </a:solidFill>
            </a:endParaRPr>
          </a:p>
        </p:txBody>
      </p:sp>
      <p:sp>
        <p:nvSpPr>
          <p:cNvPr id="12" name="Footer Placeholder 1"/>
          <p:cNvSpPr>
            <a:spLocks noGrp="1"/>
          </p:cNvSpPr>
          <p:nvPr>
            <p:ph type="ftr" sz="quarter" idx="14"/>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CRS FSS ELT May 20 2021</a:t>
            </a:r>
          </a:p>
        </p:txBody>
      </p:sp>
      <p:sp>
        <p:nvSpPr>
          <p:cNvPr id="14"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154225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7" name="Espace réservé pour une image  6"/>
          <p:cNvSpPr>
            <a:spLocks noGrp="1"/>
          </p:cNvSpPr>
          <p:nvPr>
            <p:ph type="pic" sz="quarter" idx="12"/>
          </p:nvPr>
        </p:nvSpPr>
        <p:spPr>
          <a:xfrm>
            <a:off x="596898" y="954156"/>
            <a:ext cx="3784601" cy="5202000"/>
          </a:xfrm>
          <a:noFill/>
        </p:spPr>
        <p:txBody>
          <a:bodyPr/>
          <a:lstStyle>
            <a:lvl1pPr marL="0" indent="0" algn="ctr">
              <a:buNone/>
              <a:defRPr/>
            </a:lvl1pPr>
          </a:lstStyle>
          <a:p>
            <a:r>
              <a:rPr lang="en-US"/>
              <a:t>Click icon to add picture</a:t>
            </a:r>
            <a:endParaRPr lang="fr-FR"/>
          </a:p>
        </p:txBody>
      </p:sp>
      <p:sp>
        <p:nvSpPr>
          <p:cNvPr id="6" name="Espace réservé du texte 5"/>
          <p:cNvSpPr>
            <a:spLocks noGrp="1"/>
          </p:cNvSpPr>
          <p:nvPr>
            <p:ph type="body" sz="quarter" idx="13" hasCustomPrompt="1"/>
          </p:nvPr>
        </p:nvSpPr>
        <p:spPr bwMode="ltGray">
          <a:xfrm>
            <a:off x="4464050" y="954155"/>
            <a:ext cx="7131049" cy="5202000"/>
          </a:xfrm>
          <a:solidFill>
            <a:schemeClr val="bg2"/>
          </a:solidFill>
        </p:spPr>
        <p:txBody>
          <a:bodyPr lIns="72000" anchor="ctr" anchorCtr="0"/>
          <a:lstStyle>
            <a:lvl1pPr marL="0" indent="0">
              <a:spcBef>
                <a:spcPts val="900"/>
              </a:spcBef>
              <a:spcAft>
                <a:spcPts val="900"/>
              </a:spcAft>
              <a:buClr>
                <a:schemeClr val="tx2"/>
              </a:buClr>
              <a:buSzPct val="100000"/>
              <a:buFont typeface="+mj-lt"/>
              <a:buNone/>
              <a:defRPr baseline="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Main Topic: Arial 22, Bold</a:t>
            </a:r>
          </a:p>
          <a:p>
            <a:pPr lvl="1"/>
            <a:r>
              <a:rPr lang="en-US"/>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lvl="0" algn="r"/>
            <a:r>
              <a:rPr lang="en-US" sz="1200" b="1" i="0" baseline="0" noProof="0">
                <a:solidFill>
                  <a:schemeClr val="tx1"/>
                </a:solidFill>
              </a:rPr>
              <a:t>TO</a:t>
            </a:r>
          </a:p>
          <a:p>
            <a:pPr lvl="0" algn="r"/>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r"/>
            <a:endParaRPr lang="en-US" sz="1200" b="1" baseline="0" noProof="0">
              <a:solidFill>
                <a:schemeClr val="tx1"/>
              </a:solidFill>
            </a:endParaRPr>
          </a:p>
          <a:p>
            <a:pPr lvl="0" algn="r"/>
            <a:r>
              <a:rPr lang="en-US" sz="1200" noProof="0">
                <a:solidFill>
                  <a:schemeClr val="tx1"/>
                </a:solidFill>
              </a:rPr>
              <a:t>then click on the photo icon.</a:t>
            </a:r>
          </a:p>
          <a:p>
            <a:pPr lvl="0" algn="r"/>
            <a:endParaRPr lang="en-US" sz="1200" noProof="0">
              <a:solidFill>
                <a:schemeClr val="tx1"/>
              </a:solidFill>
            </a:endParaRPr>
          </a:p>
          <a:p>
            <a:pPr lvl="0" algn="r"/>
            <a:r>
              <a:rPr lang="en-US" sz="1200" noProof="0">
                <a:solidFill>
                  <a:schemeClr val="tx1"/>
                </a:solidFill>
              </a:rPr>
              <a:t>Select your photo and</a:t>
            </a:r>
            <a:r>
              <a:rPr lang="en-US" sz="1200" baseline="0" noProof="0">
                <a:solidFill>
                  <a:schemeClr val="tx1"/>
                </a:solidFill>
              </a:rPr>
              <a:t> insert</a:t>
            </a:r>
          </a:p>
          <a:p>
            <a:pPr lvl="0" algn="r"/>
            <a:endParaRPr lang="en-US" sz="1200" baseline="0" noProof="0">
              <a:solidFill>
                <a:schemeClr val="tx1"/>
              </a:solidFill>
            </a:endParaRPr>
          </a:p>
          <a:p>
            <a:pPr lvl="0" algn="r"/>
            <a:r>
              <a:rPr lang="en-US" sz="1200" baseline="0" noProof="0">
                <a:solidFill>
                  <a:schemeClr val="tx1"/>
                </a:solidFill>
              </a:rPr>
              <a:t>Resize photo if needed by cropping and sliding it </a:t>
            </a:r>
            <a:endParaRPr lang="en-US" sz="1200" noProof="0">
              <a:solidFill>
                <a:schemeClr val="tx1"/>
              </a:solidFill>
            </a:endParaRPr>
          </a:p>
          <a:p>
            <a:pPr algn="r"/>
            <a:endParaRPr lang="fr-FR" sz="1200">
              <a:solidFill>
                <a:schemeClr val="tx1"/>
              </a:solidFill>
            </a:endParaRPr>
          </a:p>
          <a:p>
            <a:pPr algn="r"/>
            <a:endParaRPr lang="fr-FR" sz="1200">
              <a:solidFill>
                <a:schemeClr val="tx1"/>
              </a:solidFill>
            </a:endParaRPr>
          </a:p>
        </p:txBody>
      </p:sp>
      <p:sp>
        <p:nvSpPr>
          <p:cNvPr id="12" name="Footer Placeholder 1"/>
          <p:cNvSpPr>
            <a:spLocks noGrp="1"/>
          </p:cNvSpPr>
          <p:nvPr>
            <p:ph type="ftr" sz="quarter" idx="14"/>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CRS FSS ELT May 20 2021</a:t>
            </a:r>
          </a:p>
        </p:txBody>
      </p:sp>
      <p:sp>
        <p:nvSpPr>
          <p:cNvPr id="14"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2481790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28651" y="1625600"/>
            <a:ext cx="5365749" cy="4732867"/>
          </a:xfrm>
          <a:solidFill>
            <a:schemeClr val="accent1"/>
          </a:solidFill>
          <a:ln w="38100">
            <a:noFill/>
          </a:ln>
        </p:spPr>
        <p:txBody>
          <a:bodyPr lIns="154800" tIns="111600" rIns="154800" bIns="154800">
            <a:normAutofit/>
          </a:bodyPr>
          <a:lstStyle>
            <a:lvl1pPr marL="0" indent="0">
              <a:buNone/>
              <a:defRPr sz="2933" i="1" baseline="0">
                <a:solidFill>
                  <a:schemeClr val="bg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a:t>[Quote text]</a:t>
            </a:r>
          </a:p>
        </p:txBody>
      </p:sp>
      <p:sp>
        <p:nvSpPr>
          <p:cNvPr id="12" name="Content Placeholder 11"/>
          <p:cNvSpPr>
            <a:spLocks noGrp="1"/>
          </p:cNvSpPr>
          <p:nvPr>
            <p:ph sz="quarter" idx="15" hasCustomPrompt="1"/>
          </p:nvPr>
        </p:nvSpPr>
        <p:spPr>
          <a:xfrm>
            <a:off x="836085" y="5903399"/>
            <a:ext cx="4953000" cy="396373"/>
          </a:xfrm>
        </p:spPr>
        <p:txBody>
          <a:bodyPr/>
          <a:lstStyle>
            <a:lvl1pPr marL="0" indent="0">
              <a:buNone/>
              <a:tabLst>
                <a:tab pos="124881" algn="l"/>
              </a:tabLst>
              <a:defRPr b="1">
                <a:solidFill>
                  <a:schemeClr val="bg1"/>
                </a:solidFill>
              </a:defRPr>
            </a:lvl1pPr>
          </a:lstStyle>
          <a:p>
            <a:pPr lvl="0"/>
            <a:r>
              <a:rPr lang="en-US" noProof="0"/>
              <a:t>[Name]</a:t>
            </a:r>
          </a:p>
        </p:txBody>
      </p:sp>
      <p:sp>
        <p:nvSpPr>
          <p:cNvPr id="13" name="TextBox 12"/>
          <p:cNvSpPr txBox="1"/>
          <p:nvPr userDrawn="1"/>
        </p:nvSpPr>
        <p:spPr>
          <a:xfrm>
            <a:off x="6203952" y="1627199"/>
            <a:ext cx="2061633" cy="2097947"/>
          </a:xfrm>
          <a:prstGeom prst="rect">
            <a:avLst/>
          </a:prstGeom>
          <a:solidFill>
            <a:schemeClr val="accent2"/>
          </a:solidFill>
        </p:spPr>
        <p:txBody>
          <a:bodyPr wrap="square" rtlCol="0">
            <a:spAutoFit/>
          </a:bodyPr>
          <a:lstStyle/>
          <a:p>
            <a:pPr algn="ctr">
              <a:lnSpc>
                <a:spcPct val="85000"/>
              </a:lnSpc>
            </a:pPr>
            <a:r>
              <a:rPr lang="en-US" sz="2400" noProof="0">
                <a:solidFill>
                  <a:schemeClr val="bg1"/>
                </a:solidFill>
              </a:rPr>
              <a:t> </a:t>
            </a:r>
            <a:r>
              <a:rPr lang="en-US" sz="15333" noProof="0">
                <a:solidFill>
                  <a:schemeClr val="bg1"/>
                </a:solidFill>
              </a:rPr>
              <a:t>“”</a:t>
            </a:r>
            <a:endParaRPr lang="en-US" sz="2400" noProof="0">
              <a:solidFill>
                <a:schemeClr val="bg1"/>
              </a:solidFill>
            </a:endParaRP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6"/>
          </p:nvPr>
        </p:nvSpPr>
        <p:spPr/>
        <p:txBody>
          <a:bodyPr/>
          <a:lstStyle/>
          <a:p>
            <a:r>
              <a:rPr lang="en-US" noProof="0"/>
              <a:t>Month 00, YYYY - Title of presentation</a:t>
            </a:r>
          </a:p>
        </p:txBody>
      </p:sp>
      <p:sp>
        <p:nvSpPr>
          <p:cNvPr id="8" name="Slide Number Placeholder 7"/>
          <p:cNvSpPr>
            <a:spLocks noGrp="1"/>
          </p:cNvSpPr>
          <p:nvPr>
            <p:ph type="sldNum" sz="quarter" idx="17"/>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98514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bg1"/>
          </a:solidFill>
          <a:ln w="12700" cap="flat" cmpd="sng" algn="ctr">
            <a:solidFill>
              <a:srgbClr val="2A295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rgbClr val="2A295C"/>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a:t>Click to edit Master text styles</a:t>
            </a:r>
          </a:p>
        </p:txBody>
      </p:sp>
      <p:sp>
        <p:nvSpPr>
          <p:cNvPr id="11" name="Footer Placeholder 1"/>
          <p:cNvSpPr>
            <a:spLocks noGrp="1"/>
          </p:cNvSpPr>
          <p:nvPr>
            <p:ph type="ftr" sz="quarter" idx="15"/>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CRS FSS ELT May 20 2021</a:t>
            </a:r>
          </a:p>
        </p:txBody>
      </p:sp>
      <p:sp>
        <p:nvSpPr>
          <p:cNvPr id="13"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109582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noProof="0"/>
              <a:t>Click to edit Master text styles</a:t>
            </a:r>
          </a:p>
        </p:txBody>
      </p:sp>
      <p:sp>
        <p:nvSpPr>
          <p:cNvPr id="11" name="Footer Placeholder 1"/>
          <p:cNvSpPr>
            <a:spLocks noGrp="1"/>
          </p:cNvSpPr>
          <p:nvPr>
            <p:ph type="ftr" sz="quarter" idx="15"/>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CRS FSS ELT May 20 2021</a:t>
            </a:r>
          </a:p>
        </p:txBody>
      </p:sp>
      <p:sp>
        <p:nvSpPr>
          <p:cNvPr id="13"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285663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Footer Placeholder 1"/>
          <p:cNvSpPr>
            <a:spLocks noGrp="1"/>
          </p:cNvSpPr>
          <p:nvPr>
            <p:ph type="ftr" sz="quarter" idx="14"/>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CRS FSS ELT May 20 2021</a:t>
            </a:r>
          </a:p>
        </p:txBody>
      </p:sp>
      <p:sp>
        <p:nvSpPr>
          <p:cNvPr id="13"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303120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554495" y="990600"/>
            <a:ext cx="6309591"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Espace réservé du texte 3"/>
          <p:cNvSpPr>
            <a:spLocks noGrp="1"/>
          </p:cNvSpPr>
          <p:nvPr>
            <p:ph type="body" sz="quarter" idx="14"/>
          </p:nvPr>
        </p:nvSpPr>
        <p:spPr>
          <a:xfrm>
            <a:off x="7349068" y="2838450"/>
            <a:ext cx="4246033"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500"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en-US" noProof="0"/>
              <a:t>Click to edit Master text styles</a:t>
            </a:r>
          </a:p>
        </p:txBody>
      </p:sp>
      <p:sp>
        <p:nvSpPr>
          <p:cNvPr id="9" name="Espace réservé pour une image  8"/>
          <p:cNvSpPr>
            <a:spLocks noGrp="1"/>
          </p:cNvSpPr>
          <p:nvPr>
            <p:ph type="pic" sz="quarter" idx="16"/>
          </p:nvPr>
        </p:nvSpPr>
        <p:spPr>
          <a:xfrm>
            <a:off x="7349066" y="962024"/>
            <a:ext cx="4246033" cy="1819276"/>
          </a:xfrm>
        </p:spPr>
        <p:txBody>
          <a:bodyPr/>
          <a:lstStyle>
            <a:lvl1pPr marL="0" indent="0" algn="ctr">
              <a:buNone/>
              <a:defRPr/>
            </a:lvl1pPr>
          </a:lstStyle>
          <a:p>
            <a:r>
              <a:rPr lang="en-US"/>
              <a:t>Click icon to add picture</a:t>
            </a:r>
            <a:endParaRPr lang="fr-FR"/>
          </a:p>
        </p:txBody>
      </p:sp>
      <p:sp>
        <p:nvSpPr>
          <p:cNvPr id="10" name="Titre 1"/>
          <p:cNvSpPr>
            <a:spLocks noGrp="1"/>
          </p:cNvSpPr>
          <p:nvPr>
            <p:ph type="title"/>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p>
        </p:txBody>
      </p:sp>
      <p:sp>
        <p:nvSpPr>
          <p:cNvPr id="11" name="ZoneTexte 10"/>
          <p:cNvSpPr txBox="1"/>
          <p:nvPr userDrawn="1"/>
        </p:nvSpPr>
        <p:spPr>
          <a:xfrm>
            <a:off x="12240683" y="701755"/>
            <a:ext cx="1487432" cy="3139321"/>
          </a:xfrm>
          <a:prstGeom prst="rect">
            <a:avLst/>
          </a:prstGeom>
          <a:noFill/>
        </p:spPr>
        <p:txBody>
          <a:bodyPr wrap="square" lIns="0" tIns="0" rIns="0" bIns="0" rtlCol="0">
            <a:spAutoFit/>
          </a:bodyPr>
          <a:lstStyle/>
          <a:p>
            <a:pPr lvl="0" algn="l"/>
            <a:r>
              <a:rPr lang="en-US" sz="1200" b="1" i="0" baseline="0" noProof="0">
                <a:solidFill>
                  <a:schemeClr val="tx1"/>
                </a:solidFill>
              </a:rPr>
              <a:t>TO</a:t>
            </a:r>
          </a:p>
          <a:p>
            <a:pPr lvl="0" algn="l"/>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l"/>
            <a:endParaRPr lang="en-US" sz="1200" b="1" baseline="0" noProof="0">
              <a:solidFill>
                <a:schemeClr val="tx1"/>
              </a:solidFill>
            </a:endParaRPr>
          </a:p>
          <a:p>
            <a:pPr lvl="0" algn="l"/>
            <a:r>
              <a:rPr lang="en-US" sz="1200" noProof="0">
                <a:solidFill>
                  <a:schemeClr val="tx1"/>
                </a:solidFill>
              </a:rPr>
              <a:t>then click on the photo icon.</a:t>
            </a:r>
          </a:p>
          <a:p>
            <a:pPr lvl="0" algn="l"/>
            <a:endParaRPr lang="en-US" sz="1200" noProof="0">
              <a:solidFill>
                <a:schemeClr val="tx1"/>
              </a:solidFill>
            </a:endParaRPr>
          </a:p>
          <a:p>
            <a:pPr lvl="0" algn="l"/>
            <a:r>
              <a:rPr lang="en-US" sz="1200" noProof="0">
                <a:solidFill>
                  <a:schemeClr val="tx1"/>
                </a:solidFill>
              </a:rPr>
              <a:t>Select your photo and</a:t>
            </a:r>
            <a:r>
              <a:rPr lang="en-US" sz="1200" baseline="0" noProof="0">
                <a:solidFill>
                  <a:schemeClr val="tx1"/>
                </a:solidFill>
              </a:rPr>
              <a:t> insert</a:t>
            </a:r>
          </a:p>
          <a:p>
            <a:pPr lvl="0" algn="l"/>
            <a:endParaRPr lang="en-US" sz="1200" baseline="0" noProof="0">
              <a:solidFill>
                <a:schemeClr val="tx1"/>
              </a:solidFill>
            </a:endParaRPr>
          </a:p>
          <a:p>
            <a:pPr lvl="0" algn="l"/>
            <a:r>
              <a:rPr lang="en-US" sz="1200" baseline="0" noProof="0">
                <a:solidFill>
                  <a:schemeClr val="tx1"/>
                </a:solidFill>
              </a:rPr>
              <a:t>Resize photo if needed by cropping and sliding it </a:t>
            </a:r>
            <a:endParaRPr lang="en-US" sz="1200" noProof="0">
              <a:solidFill>
                <a:schemeClr val="tx1"/>
              </a:solidFill>
            </a:endParaRPr>
          </a:p>
          <a:p>
            <a:pPr algn="r"/>
            <a:endParaRPr lang="fr-FR" sz="1200">
              <a:solidFill>
                <a:schemeClr val="tx1"/>
              </a:solidFill>
            </a:endParaRPr>
          </a:p>
          <a:p>
            <a:pPr algn="r"/>
            <a:endParaRPr lang="fr-FR" sz="1200">
              <a:solidFill>
                <a:schemeClr val="tx1"/>
              </a:solidFill>
            </a:endParaRPr>
          </a:p>
        </p:txBody>
      </p:sp>
      <p:sp>
        <p:nvSpPr>
          <p:cNvPr id="15" name="Footer Placeholder 1"/>
          <p:cNvSpPr>
            <a:spLocks noGrp="1"/>
          </p:cNvSpPr>
          <p:nvPr>
            <p:ph type="ftr" sz="quarter" idx="17"/>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CRS FSS ELT May 20 2021</a:t>
            </a:r>
          </a:p>
        </p:txBody>
      </p:sp>
      <p:sp>
        <p:nvSpPr>
          <p:cNvPr id="17"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164098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TEXT AND IMAGE WITH 1 LINE TITLE</a:t>
            </a:r>
          </a:p>
        </p:txBody>
      </p:sp>
      <p:sp>
        <p:nvSpPr>
          <p:cNvPr id="7" name="Espace réservé pour une image  6"/>
          <p:cNvSpPr>
            <a:spLocks noGrp="1"/>
          </p:cNvSpPr>
          <p:nvPr>
            <p:ph type="pic" sz="quarter" idx="12"/>
          </p:nvPr>
        </p:nvSpPr>
        <p:spPr>
          <a:xfrm>
            <a:off x="596899" y="954156"/>
            <a:ext cx="3624000" cy="5202000"/>
          </a:xfrm>
          <a:noFill/>
        </p:spPr>
        <p:txBody>
          <a:bodyPr/>
          <a:lstStyle>
            <a:lvl1pPr marL="0" indent="0" algn="ctr">
              <a:buNone/>
              <a:defRPr/>
            </a:lvl1pPr>
          </a:lstStyle>
          <a:p>
            <a:r>
              <a:rPr lang="en-US"/>
              <a:t>Click icon to add picture</a:t>
            </a:r>
            <a:endParaRPr lang="fr-FR"/>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ZoneTexte 8"/>
          <p:cNvSpPr txBox="1"/>
          <p:nvPr userDrawn="1"/>
        </p:nvSpPr>
        <p:spPr>
          <a:xfrm>
            <a:off x="-1584853" y="1872114"/>
            <a:ext cx="1487432" cy="2954655"/>
          </a:xfrm>
          <a:prstGeom prst="rect">
            <a:avLst/>
          </a:prstGeom>
          <a:noFill/>
        </p:spPr>
        <p:txBody>
          <a:bodyPr wrap="square" lIns="0" tIns="0" rIns="0" bIns="0" rtlCol="0">
            <a:spAutoFit/>
          </a:bodyPr>
          <a:lstStyle/>
          <a:p>
            <a:pPr lvl="0" algn="r"/>
            <a:r>
              <a:rPr lang="en-US" sz="1200" b="1" i="0" baseline="0" noProof="0">
                <a:solidFill>
                  <a:schemeClr val="tx1"/>
                </a:solidFill>
              </a:rPr>
              <a:t>TO</a:t>
            </a:r>
          </a:p>
          <a:p>
            <a:pPr lvl="0" algn="r"/>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r"/>
            <a:endParaRPr lang="en-US" sz="1200" b="1" baseline="0" noProof="0">
              <a:solidFill>
                <a:schemeClr val="tx1"/>
              </a:solidFill>
            </a:endParaRPr>
          </a:p>
          <a:p>
            <a:pPr lvl="0" algn="r"/>
            <a:r>
              <a:rPr lang="en-US" sz="1200" noProof="0">
                <a:solidFill>
                  <a:schemeClr val="tx1"/>
                </a:solidFill>
              </a:rPr>
              <a:t>then click on the photo icon.</a:t>
            </a:r>
          </a:p>
          <a:p>
            <a:pPr lvl="0" algn="r"/>
            <a:endParaRPr lang="en-US" sz="1200" noProof="0">
              <a:solidFill>
                <a:schemeClr val="tx1"/>
              </a:solidFill>
            </a:endParaRPr>
          </a:p>
          <a:p>
            <a:pPr lvl="0" algn="r"/>
            <a:r>
              <a:rPr lang="en-US" sz="1200" noProof="0">
                <a:solidFill>
                  <a:schemeClr val="tx1"/>
                </a:solidFill>
              </a:rPr>
              <a:t>Select your photo and</a:t>
            </a:r>
            <a:r>
              <a:rPr lang="en-US" sz="1200" baseline="0" noProof="0">
                <a:solidFill>
                  <a:schemeClr val="tx1"/>
                </a:solidFill>
              </a:rPr>
              <a:t> insert</a:t>
            </a:r>
          </a:p>
          <a:p>
            <a:pPr lvl="0" algn="r"/>
            <a:endParaRPr lang="en-US" sz="1200" baseline="0" noProof="0">
              <a:solidFill>
                <a:schemeClr val="tx1"/>
              </a:solidFill>
            </a:endParaRPr>
          </a:p>
          <a:p>
            <a:pPr lvl="0" algn="r"/>
            <a:r>
              <a:rPr lang="en-US" sz="1200" baseline="0" noProof="0">
                <a:solidFill>
                  <a:schemeClr val="tx1"/>
                </a:solidFill>
              </a:rPr>
              <a:t>Resize photo if needed by cropping and sliding it </a:t>
            </a:r>
            <a:endParaRPr lang="en-US" sz="1200" noProof="0">
              <a:solidFill>
                <a:schemeClr val="tx1"/>
              </a:solidFill>
            </a:endParaRPr>
          </a:p>
          <a:p>
            <a:pPr algn="r"/>
            <a:endParaRPr lang="fr-FR" sz="1200">
              <a:solidFill>
                <a:schemeClr val="tx1"/>
              </a:solidFill>
            </a:endParaRPr>
          </a:p>
        </p:txBody>
      </p:sp>
      <p:sp>
        <p:nvSpPr>
          <p:cNvPr id="12" name="Footer Placeholder 1"/>
          <p:cNvSpPr>
            <a:spLocks noGrp="1"/>
          </p:cNvSpPr>
          <p:nvPr>
            <p:ph type="ftr" sz="quarter" idx="14"/>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CRS FSS ELT May 20 2021</a:t>
            </a:r>
          </a:p>
        </p:txBody>
      </p:sp>
      <p:sp>
        <p:nvSpPr>
          <p:cNvPr id="14"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315689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TEXT AND FOCUS WITH 1 LINE TITLE</a:t>
            </a:r>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Espace réservé du texte 4"/>
          <p:cNvSpPr>
            <a:spLocks noGrp="1"/>
          </p:cNvSpPr>
          <p:nvPr>
            <p:ph type="body" sz="quarter" idx="14"/>
          </p:nvPr>
        </p:nvSpPr>
        <p:spPr>
          <a:xfrm>
            <a:off x="592668" y="981076"/>
            <a:ext cx="3636433" cy="5165725"/>
          </a:xfrm>
          <a:solidFill>
            <a:schemeClr val="bg2"/>
          </a:solidFill>
        </p:spPr>
        <p:txBody>
          <a:bodyPr lIns="72000" rIns="108000" anchor="ctr" anchorCtr="0"/>
          <a:lstStyle>
            <a:lvl1pPr marL="0" indent="0" algn="r">
              <a:buNone/>
              <a:defRPr/>
            </a:lvl1pPr>
          </a:lstStyle>
          <a:p>
            <a:pPr lvl="0"/>
            <a:r>
              <a:rPr lang="en-US" noProof="0"/>
              <a:t>Click to edit Master text styles</a:t>
            </a:r>
          </a:p>
        </p:txBody>
      </p:sp>
      <p:sp>
        <p:nvSpPr>
          <p:cNvPr id="10" name="Footer Placeholder 1"/>
          <p:cNvSpPr>
            <a:spLocks noGrp="1"/>
          </p:cNvSpPr>
          <p:nvPr>
            <p:ph type="ftr" sz="quarter" idx="15"/>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CRS FSS ELT May 20 2021</a:t>
            </a:r>
          </a:p>
        </p:txBody>
      </p:sp>
      <p:sp>
        <p:nvSpPr>
          <p:cNvPr id="12"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279897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TEXT AND FOCUS AND CHART WITH 1 LINE TITLE</a:t>
            </a:r>
          </a:p>
        </p:txBody>
      </p:sp>
      <p:sp>
        <p:nvSpPr>
          <p:cNvPr id="7" name="Espace réservé du texte 6"/>
          <p:cNvSpPr>
            <a:spLocks noGrp="1"/>
          </p:cNvSpPr>
          <p:nvPr>
            <p:ph type="body" sz="quarter" idx="12"/>
          </p:nvPr>
        </p:nvSpPr>
        <p:spPr>
          <a:xfrm>
            <a:off x="554495" y="990600"/>
            <a:ext cx="11088000" cy="2438400"/>
          </a:xfrm>
        </p:spPr>
        <p:txBody>
          <a:bodyPr/>
          <a:lstStyle>
            <a:lvl1pPr marL="0" indent="0">
              <a:buClr>
                <a:schemeClr val="accent1"/>
              </a:buClr>
              <a:buFont typeface="Arial" pitchFamily="34" charset="0"/>
              <a:buNone/>
              <a:defRPr>
                <a:solidFill>
                  <a:schemeClr val="tx2"/>
                </a:solidFill>
              </a:defRPr>
            </a:lvl1pPr>
            <a:lvl2pPr marL="628650" indent="-266700">
              <a:buClr>
                <a:schemeClr val="accent1"/>
              </a:buClr>
              <a:tabLst>
                <a:tab pos="1616075" algn="l"/>
                <a:tab pos="2330450" algn="l"/>
                <a:tab pos="8077200" algn="r"/>
              </a:tabLst>
              <a:defRPr b="0"/>
            </a:lvl2pPr>
            <a:lvl3pPr marL="896938" indent="-176213">
              <a:buClr>
                <a:schemeClr val="bg2"/>
              </a:buClr>
              <a:tabLst>
                <a:tab pos="1082675" algn="l"/>
                <a:tab pos="2149475" algn="l"/>
                <a:tab pos="8077200" algn="r"/>
              </a:tabLst>
              <a:defRPr/>
            </a:lvl3pPr>
            <a:lvl4pPr marL="1616075" indent="-179388">
              <a:buClr>
                <a:schemeClr val="bg2"/>
              </a:buClr>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4" name="Espace réservé du texte 3"/>
          <p:cNvSpPr>
            <a:spLocks noGrp="1"/>
          </p:cNvSpPr>
          <p:nvPr>
            <p:ph type="body" sz="quarter" idx="14"/>
          </p:nvPr>
        </p:nvSpPr>
        <p:spPr bwMode="gray">
          <a:xfrm>
            <a:off x="596900" y="3429000"/>
            <a:ext cx="3632200" cy="2305050"/>
          </a:xfrm>
          <a:solidFill>
            <a:srgbClr val="65676A"/>
          </a:solidFill>
        </p:spPr>
        <p:txBody>
          <a:bodyPr anchor="ctr" anchorCtr="0"/>
          <a:lstStyle>
            <a:lvl1pPr marL="0" indent="0" algn="ctr">
              <a:buFontTx/>
              <a:buNone/>
              <a:defRPr sz="4000" b="0">
                <a:solidFill>
                  <a:schemeClr val="bg1"/>
                </a:solidFill>
              </a:defRPr>
            </a:lvl1pPr>
            <a:lvl2pPr marL="3175" indent="0" algn="ctr">
              <a:buFontTx/>
              <a:buNone/>
              <a:defRPr>
                <a:solidFill>
                  <a:schemeClr val="bg1"/>
                </a:solidFill>
              </a:defRPr>
            </a:lvl2pPr>
          </a:lstStyle>
          <a:p>
            <a:pPr lvl="0"/>
            <a:r>
              <a:rPr lang="en-US" noProof="0"/>
              <a:t>Click to edit Master text styles</a:t>
            </a:r>
          </a:p>
          <a:p>
            <a:pPr lvl="1"/>
            <a:r>
              <a:rPr lang="en-US" noProof="0"/>
              <a:t>Second level</a:t>
            </a:r>
          </a:p>
        </p:txBody>
      </p:sp>
      <p:sp>
        <p:nvSpPr>
          <p:cNvPr id="11" name="Footer Placeholder 1"/>
          <p:cNvSpPr>
            <a:spLocks noGrp="1"/>
          </p:cNvSpPr>
          <p:nvPr>
            <p:ph type="ftr" sz="quarter" idx="15"/>
          </p:nvPr>
        </p:nvSpPr>
        <p:spPr>
          <a:xfrm>
            <a:off x="931235" y="6391931"/>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CRS FSS ELT May 20 2021</a:t>
            </a:r>
          </a:p>
        </p:txBody>
      </p:sp>
      <p:sp>
        <p:nvSpPr>
          <p:cNvPr id="13"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371388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TITLE</a:t>
            </a:r>
          </a:p>
        </p:txBody>
      </p:sp>
      <p:sp>
        <p:nvSpPr>
          <p:cNvPr id="5" name="Espace réservé du texte 11"/>
          <p:cNvSpPr>
            <a:spLocks noGrp="1"/>
          </p:cNvSpPr>
          <p:nvPr>
            <p:ph type="body" sz="quarter" idx="13"/>
          </p:nvPr>
        </p:nvSpPr>
        <p:spPr>
          <a:xfrm>
            <a:off x="601134" y="1262262"/>
            <a:ext cx="10993967" cy="4681339"/>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
        <p:nvSpPr>
          <p:cNvPr id="9" name="Footer Placeholder 1"/>
          <p:cNvSpPr>
            <a:spLocks noGrp="1"/>
          </p:cNvSpPr>
          <p:nvPr>
            <p:ph type="ftr" sz="quarter" idx="14"/>
          </p:nvPr>
        </p:nvSpPr>
        <p:spPr>
          <a:xfrm>
            <a:off x="931235" y="6391931"/>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CRS FSS ELT May 20 2021</a:t>
            </a:r>
          </a:p>
        </p:txBody>
      </p:sp>
      <p:sp>
        <p:nvSpPr>
          <p:cNvPr id="11"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14433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a:t>TITLE</a:t>
            </a: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a:t>Click icon to add picture</a:t>
            </a:r>
            <a:endParaRPr lang="fr-FR"/>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a:t>Click icon to add picture</a:t>
            </a:r>
            <a:endParaRPr lang="fr-FR"/>
          </a:p>
        </p:txBody>
      </p:sp>
      <p:sp>
        <p:nvSpPr>
          <p:cNvPr id="10" name="ZoneTexte 9"/>
          <p:cNvSpPr txBox="1"/>
          <p:nvPr userDrawn="1"/>
        </p:nvSpPr>
        <p:spPr>
          <a:xfrm>
            <a:off x="12285893" y="332656"/>
            <a:ext cx="1487432" cy="2769989"/>
          </a:xfrm>
          <a:prstGeom prst="rect">
            <a:avLst/>
          </a:prstGeom>
          <a:noFill/>
        </p:spPr>
        <p:txBody>
          <a:bodyPr wrap="square" lIns="0" tIns="0" rIns="0" bIns="0" rtlCol="0">
            <a:spAutoFit/>
          </a:bodyPr>
          <a:lstStyle/>
          <a:p>
            <a:pPr lvl="0" algn="l"/>
            <a:r>
              <a:rPr lang="en-US" sz="1200" b="1" i="0" baseline="0" noProof="0">
                <a:solidFill>
                  <a:schemeClr val="tx1"/>
                </a:solidFill>
              </a:rPr>
              <a:t>TO</a:t>
            </a:r>
          </a:p>
          <a:p>
            <a:pPr lvl="0" algn="l"/>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l"/>
            <a:endParaRPr lang="en-US" sz="1200" b="1" baseline="0" noProof="0">
              <a:solidFill>
                <a:schemeClr val="tx1"/>
              </a:solidFill>
            </a:endParaRPr>
          </a:p>
          <a:p>
            <a:pPr lvl="0" algn="l"/>
            <a:r>
              <a:rPr lang="en-US" sz="1200" noProof="0">
                <a:solidFill>
                  <a:schemeClr val="tx1"/>
                </a:solidFill>
              </a:rPr>
              <a:t>then click on the photo icon.</a:t>
            </a:r>
          </a:p>
          <a:p>
            <a:pPr lvl="0" algn="l"/>
            <a:endParaRPr lang="en-US" sz="1200" noProof="0">
              <a:solidFill>
                <a:schemeClr val="tx1"/>
              </a:solidFill>
            </a:endParaRPr>
          </a:p>
          <a:p>
            <a:pPr lvl="0" algn="l"/>
            <a:r>
              <a:rPr lang="en-US" sz="1200" noProof="0">
                <a:solidFill>
                  <a:schemeClr val="tx1"/>
                </a:solidFill>
              </a:rPr>
              <a:t>Select your photo and</a:t>
            </a:r>
            <a:r>
              <a:rPr lang="en-US" sz="1200" baseline="0" noProof="0">
                <a:solidFill>
                  <a:schemeClr val="tx1"/>
                </a:solidFill>
              </a:rPr>
              <a:t> insert</a:t>
            </a:r>
          </a:p>
          <a:p>
            <a:pPr lvl="0" algn="l"/>
            <a:endParaRPr lang="en-US" sz="1200" baseline="0" noProof="0">
              <a:solidFill>
                <a:schemeClr val="tx1"/>
              </a:solidFill>
            </a:endParaRPr>
          </a:p>
          <a:p>
            <a:pPr lvl="0" algn="l"/>
            <a:r>
              <a:rPr lang="en-US" sz="1200" baseline="0" noProof="0">
                <a:solidFill>
                  <a:schemeClr val="tx1"/>
                </a:solidFill>
              </a:rPr>
              <a:t>Resize photo if needed by cropping and sliding it </a:t>
            </a:r>
            <a:endParaRPr lang="en-US" sz="1200" noProof="0">
              <a:solidFill>
                <a:schemeClr val="tx1"/>
              </a:solidFill>
            </a:endParaRPr>
          </a:p>
        </p:txBody>
      </p:sp>
      <p:sp>
        <p:nvSpPr>
          <p:cNvPr id="12" name="Espace réservé du texte 11"/>
          <p:cNvSpPr>
            <a:spLocks noGrp="1"/>
          </p:cNvSpPr>
          <p:nvPr>
            <p:ph type="body" sz="quarter" idx="13"/>
          </p:nvPr>
        </p:nvSpPr>
        <p:spPr>
          <a:xfrm>
            <a:off x="601134" y="1288158"/>
            <a:ext cx="10993967" cy="997843"/>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
        <p:nvSpPr>
          <p:cNvPr id="15" name="Footer Placeholder 1"/>
          <p:cNvSpPr>
            <a:spLocks noGrp="1"/>
          </p:cNvSpPr>
          <p:nvPr>
            <p:ph type="ftr" sz="quarter" idx="14"/>
          </p:nvPr>
        </p:nvSpPr>
        <p:spPr>
          <a:xfrm>
            <a:off x="931235" y="6370034"/>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CRS FSS ELT May 20 2021</a:t>
            </a:r>
          </a:p>
        </p:txBody>
      </p:sp>
      <p:sp>
        <p:nvSpPr>
          <p:cNvPr id="17" name="Espace réservé du numéro de diapositive 2"/>
          <p:cNvSpPr>
            <a:spLocks noGrp="1"/>
          </p:cNvSpPr>
          <p:nvPr>
            <p:ph type="sldNum" sz="quarter" idx="10"/>
          </p:nvPr>
        </p:nvSpPr>
        <p:spPr>
          <a:xfrm>
            <a:off x="580388" y="6365983"/>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148890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a:t>TITLE</a:t>
            </a:r>
          </a:p>
        </p:txBody>
      </p:sp>
      <p:sp>
        <p:nvSpPr>
          <p:cNvPr id="4" name="Rectangle 3"/>
          <p:cNvSpPr/>
          <p:nvPr userDrawn="1"/>
        </p:nvSpPr>
        <p:spPr bwMode="gray">
          <a:xfrm>
            <a:off x="601134" y="1268760"/>
            <a:ext cx="10993967" cy="4891211"/>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a:t>Click icon to add picture</a:t>
            </a:r>
            <a:endParaRPr lang="fr-FR"/>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a:t>Click icon to add picture</a:t>
            </a:r>
            <a:endParaRPr lang="fr-FR"/>
          </a:p>
        </p:txBody>
      </p:sp>
      <p:sp>
        <p:nvSpPr>
          <p:cNvPr id="10" name="ZoneTexte 9"/>
          <p:cNvSpPr txBox="1"/>
          <p:nvPr userDrawn="1"/>
        </p:nvSpPr>
        <p:spPr>
          <a:xfrm>
            <a:off x="12285893" y="332656"/>
            <a:ext cx="1487432" cy="3139321"/>
          </a:xfrm>
          <a:prstGeom prst="rect">
            <a:avLst/>
          </a:prstGeom>
          <a:noFill/>
        </p:spPr>
        <p:txBody>
          <a:bodyPr wrap="square" lIns="0" tIns="0" rIns="0" bIns="0" rtlCol="0">
            <a:spAutoFit/>
          </a:bodyPr>
          <a:lstStyle/>
          <a:p>
            <a:pPr lvl="0" algn="l"/>
            <a:r>
              <a:rPr lang="en-US" sz="1200" b="1" i="0" baseline="0" noProof="0">
                <a:solidFill>
                  <a:schemeClr val="tx1"/>
                </a:solidFill>
              </a:rPr>
              <a:t>TO</a:t>
            </a:r>
          </a:p>
          <a:p>
            <a:pPr lvl="0" algn="l"/>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l"/>
            <a:endParaRPr lang="en-US" sz="1200" b="1" baseline="0" noProof="0">
              <a:solidFill>
                <a:schemeClr val="tx1"/>
              </a:solidFill>
            </a:endParaRPr>
          </a:p>
          <a:p>
            <a:pPr lvl="0" algn="l"/>
            <a:r>
              <a:rPr lang="en-US" sz="1200" noProof="0">
                <a:solidFill>
                  <a:schemeClr val="tx1"/>
                </a:solidFill>
              </a:rPr>
              <a:t>then click on the photo icon.</a:t>
            </a:r>
          </a:p>
          <a:p>
            <a:pPr lvl="0" algn="l"/>
            <a:endParaRPr lang="en-US" sz="1200" noProof="0">
              <a:solidFill>
                <a:schemeClr val="tx1"/>
              </a:solidFill>
            </a:endParaRPr>
          </a:p>
          <a:p>
            <a:pPr lvl="0" algn="l"/>
            <a:r>
              <a:rPr lang="en-US" sz="1200" noProof="0">
                <a:solidFill>
                  <a:schemeClr val="tx1"/>
                </a:solidFill>
              </a:rPr>
              <a:t>Select your photo and</a:t>
            </a:r>
            <a:r>
              <a:rPr lang="en-US" sz="1200" baseline="0" noProof="0">
                <a:solidFill>
                  <a:schemeClr val="tx1"/>
                </a:solidFill>
              </a:rPr>
              <a:t> insert</a:t>
            </a:r>
          </a:p>
          <a:p>
            <a:pPr lvl="0" algn="l"/>
            <a:endParaRPr lang="en-US" sz="1200" baseline="0" noProof="0">
              <a:solidFill>
                <a:schemeClr val="tx1"/>
              </a:solidFill>
            </a:endParaRPr>
          </a:p>
          <a:p>
            <a:pPr lvl="0" algn="l"/>
            <a:r>
              <a:rPr lang="en-US" sz="1200" baseline="0" noProof="0">
                <a:solidFill>
                  <a:schemeClr val="tx1"/>
                </a:solidFill>
              </a:rPr>
              <a:t>Resize photo if needed by cropping and sliding it </a:t>
            </a:r>
            <a:endParaRPr lang="en-US" sz="1200" noProof="0">
              <a:solidFill>
                <a:schemeClr val="tx1"/>
              </a:solidFill>
            </a:endParaRPr>
          </a:p>
          <a:p>
            <a:pPr algn="l"/>
            <a:endParaRPr lang="fr-FR" sz="1200">
              <a:solidFill>
                <a:schemeClr val="tx1"/>
              </a:solidFill>
            </a:endParaRPr>
          </a:p>
          <a:p>
            <a:pPr algn="l"/>
            <a:endParaRPr lang="fr-FR" sz="1200">
              <a:solidFill>
                <a:schemeClr val="tx1"/>
              </a:solidFill>
            </a:endParaRPr>
          </a:p>
        </p:txBody>
      </p:sp>
      <p:sp>
        <p:nvSpPr>
          <p:cNvPr id="14" name="Footer Placeholder 1"/>
          <p:cNvSpPr>
            <a:spLocks noGrp="1"/>
          </p:cNvSpPr>
          <p:nvPr>
            <p:ph type="ftr" sz="quarter" idx="14"/>
          </p:nvPr>
        </p:nvSpPr>
        <p:spPr>
          <a:xfrm>
            <a:off x="931235" y="635624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CRS FSS ELT May 20 2021</a:t>
            </a:r>
          </a:p>
        </p:txBody>
      </p:sp>
      <p:sp>
        <p:nvSpPr>
          <p:cNvPr id="15" name="Espace réservé du numéro de diapositive 2"/>
          <p:cNvSpPr>
            <a:spLocks noGrp="1"/>
          </p:cNvSpPr>
          <p:nvPr>
            <p:ph type="sldNum" sz="quarter" idx="10"/>
          </p:nvPr>
        </p:nvSpPr>
        <p:spPr>
          <a:xfrm>
            <a:off x="580388" y="6352189"/>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253303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28651" y="1625600"/>
            <a:ext cx="5365749" cy="4732867"/>
          </a:xfrm>
          <a:solidFill>
            <a:schemeClr val="accent1"/>
          </a:solidFill>
          <a:ln w="38100">
            <a:noFill/>
          </a:ln>
        </p:spPr>
        <p:txBody>
          <a:bodyPr lIns="154800" tIns="111600" rIns="154800" bIns="154800">
            <a:normAutofit/>
          </a:bodyPr>
          <a:lstStyle>
            <a:lvl1pPr marL="0" indent="0">
              <a:buNone/>
              <a:defRPr sz="2933" i="1" baseline="0">
                <a:solidFill>
                  <a:srgbClr val="8282DC"/>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a:t>[Quote text]</a:t>
            </a:r>
          </a:p>
        </p:txBody>
      </p:sp>
      <p:sp>
        <p:nvSpPr>
          <p:cNvPr id="12" name="Content Placeholder 11"/>
          <p:cNvSpPr>
            <a:spLocks noGrp="1"/>
          </p:cNvSpPr>
          <p:nvPr>
            <p:ph sz="quarter" idx="15" hasCustomPrompt="1"/>
          </p:nvPr>
        </p:nvSpPr>
        <p:spPr>
          <a:xfrm>
            <a:off x="836085" y="5903399"/>
            <a:ext cx="4953000" cy="396373"/>
          </a:xfrm>
        </p:spPr>
        <p:txBody>
          <a:bodyPr/>
          <a:lstStyle>
            <a:lvl1pPr marL="0" indent="0">
              <a:buNone/>
              <a:tabLst>
                <a:tab pos="124881" algn="l"/>
              </a:tabLst>
              <a:defRPr b="1">
                <a:solidFill>
                  <a:schemeClr val="bg1"/>
                </a:solidFill>
              </a:defRPr>
            </a:lvl1pPr>
          </a:lstStyle>
          <a:p>
            <a:pPr lvl="0"/>
            <a:r>
              <a:rPr lang="en-US" noProof="0"/>
              <a:t>[Name]</a:t>
            </a:r>
          </a:p>
        </p:txBody>
      </p:sp>
      <p:sp>
        <p:nvSpPr>
          <p:cNvPr id="13" name="TextBox 12"/>
          <p:cNvSpPr txBox="1"/>
          <p:nvPr userDrawn="1"/>
        </p:nvSpPr>
        <p:spPr>
          <a:xfrm>
            <a:off x="6203952" y="1627199"/>
            <a:ext cx="2061633" cy="2097947"/>
          </a:xfrm>
          <a:prstGeom prst="rect">
            <a:avLst/>
          </a:prstGeom>
          <a:solidFill>
            <a:schemeClr val="accent2"/>
          </a:solidFill>
        </p:spPr>
        <p:txBody>
          <a:bodyPr wrap="square" rtlCol="0">
            <a:spAutoFit/>
          </a:bodyPr>
          <a:lstStyle/>
          <a:p>
            <a:pPr algn="ctr">
              <a:lnSpc>
                <a:spcPct val="85000"/>
              </a:lnSpc>
            </a:pPr>
            <a:r>
              <a:rPr lang="en-US" sz="2400" noProof="0">
                <a:solidFill>
                  <a:schemeClr val="bg1"/>
                </a:solidFill>
              </a:rPr>
              <a:t> </a:t>
            </a:r>
            <a:r>
              <a:rPr lang="en-US" sz="15333" noProof="0">
                <a:solidFill>
                  <a:schemeClr val="bg1"/>
                </a:solidFill>
              </a:rPr>
              <a:t>“”</a:t>
            </a:r>
            <a:endParaRPr lang="en-US" sz="2400" noProof="0">
              <a:solidFill>
                <a:schemeClr val="bg1"/>
              </a:solidFill>
            </a:endParaRP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6"/>
          </p:nvPr>
        </p:nvSpPr>
        <p:spPr/>
        <p:txBody>
          <a:bodyPr/>
          <a:lstStyle/>
          <a:p>
            <a:r>
              <a:rPr lang="en-US" noProof="0"/>
              <a:t>Month 00, YYYY - Title of presentation</a:t>
            </a:r>
          </a:p>
        </p:txBody>
      </p:sp>
      <p:sp>
        <p:nvSpPr>
          <p:cNvPr id="8" name="Slide Number Placeholder 7"/>
          <p:cNvSpPr>
            <a:spLocks noGrp="1"/>
          </p:cNvSpPr>
          <p:nvPr>
            <p:ph type="sldNum" sz="quarter" idx="17"/>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90332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1B7EA-A761-46A3-A9C5-E6FBBC0AFA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EC2A3D-391E-49D0-A4CC-47DE868045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247C9A-8587-4130-A97D-E21F2A9FAE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FAFF85-4E12-4AAB-87DA-3CDDCD9E6B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6B10BB-B955-438B-97BC-1643E61F6F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679DC2-B8A0-4134-AC26-C7CB7F376648}"/>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9F18D2E-4915-4A7C-928B-EDB9EB3B002B}"/>
              </a:ext>
            </a:extLst>
          </p:cNvPr>
          <p:cNvSpPr>
            <a:spLocks noGrp="1"/>
          </p:cNvSpPr>
          <p:nvPr>
            <p:ph type="ftr" sz="quarter" idx="11"/>
          </p:nvPr>
        </p:nvSpPr>
        <p:spPr/>
        <p:txBody>
          <a:bodyPr/>
          <a:lstStyle/>
          <a:p>
            <a:r>
              <a:rPr lang="en-US"/>
              <a:t>CRS FSS ELT May 20 2021</a:t>
            </a:r>
          </a:p>
        </p:txBody>
      </p:sp>
      <p:sp>
        <p:nvSpPr>
          <p:cNvPr id="9" name="Slide Number Placeholder 8">
            <a:extLst>
              <a:ext uri="{FF2B5EF4-FFF2-40B4-BE49-F238E27FC236}">
                <a16:creationId xmlns:a16="http://schemas.microsoft.com/office/drawing/2014/main" id="{86AB774D-012C-4262-AA87-F15403847519}"/>
              </a:ext>
            </a:extLst>
          </p:cNvPr>
          <p:cNvSpPr>
            <a:spLocks noGrp="1"/>
          </p:cNvSpPr>
          <p:nvPr>
            <p:ph type="sldNum" sz="quarter" idx="12"/>
          </p:nvPr>
        </p:nvSpPr>
        <p:spPr/>
        <p:txBody>
          <a:bodyPr/>
          <a:lstStyle/>
          <a:p>
            <a:fld id="{4A84BF8E-4AE2-4CFF-9BA6-7F4206A84A9B}" type="slidenum">
              <a:rPr lang="en-US" smtClean="0"/>
              <a:t>‹#›</a:t>
            </a:fld>
            <a:endParaRPr lang="en-US"/>
          </a:p>
        </p:txBody>
      </p:sp>
    </p:spTree>
    <p:extLst>
      <p:ext uri="{BB962C8B-B14F-4D97-AF65-F5344CB8AC3E}">
        <p14:creationId xmlns:p14="http://schemas.microsoft.com/office/powerpoint/2010/main" val="2842324944"/>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65858-5DF9-43FA-A600-5049E6462D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970853-CAFE-4ED2-8742-E1E94290B69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A81F24D4-A7BF-48C3-8F7F-DDBFFBDE2A20}"/>
              </a:ext>
            </a:extLst>
          </p:cNvPr>
          <p:cNvSpPr>
            <a:spLocks noGrp="1"/>
          </p:cNvSpPr>
          <p:nvPr>
            <p:ph type="ftr" sz="quarter" idx="11"/>
          </p:nvPr>
        </p:nvSpPr>
        <p:spPr/>
        <p:txBody>
          <a:bodyPr/>
          <a:lstStyle/>
          <a:p>
            <a:r>
              <a:rPr lang="en-US"/>
              <a:t>CRS FSS ELT May 20 2021</a:t>
            </a:r>
          </a:p>
        </p:txBody>
      </p:sp>
      <p:sp>
        <p:nvSpPr>
          <p:cNvPr id="5" name="Slide Number Placeholder 4">
            <a:extLst>
              <a:ext uri="{FF2B5EF4-FFF2-40B4-BE49-F238E27FC236}">
                <a16:creationId xmlns:a16="http://schemas.microsoft.com/office/drawing/2014/main" id="{5CE1683D-AADB-4305-8BF5-41AC7CEC161B}"/>
              </a:ext>
            </a:extLst>
          </p:cNvPr>
          <p:cNvSpPr>
            <a:spLocks noGrp="1"/>
          </p:cNvSpPr>
          <p:nvPr>
            <p:ph type="sldNum" sz="quarter" idx="12"/>
          </p:nvPr>
        </p:nvSpPr>
        <p:spPr/>
        <p:txBody>
          <a:bodyPr/>
          <a:lstStyle/>
          <a:p>
            <a:fld id="{4A84BF8E-4AE2-4CFF-9BA6-7F4206A84A9B}" type="slidenum">
              <a:rPr lang="en-US" smtClean="0"/>
              <a:t>‹#›</a:t>
            </a:fld>
            <a:endParaRPr lang="en-US"/>
          </a:p>
        </p:txBody>
      </p:sp>
    </p:spTree>
    <p:extLst>
      <p:ext uri="{BB962C8B-B14F-4D97-AF65-F5344CB8AC3E}">
        <p14:creationId xmlns:p14="http://schemas.microsoft.com/office/powerpoint/2010/main" val="2423602006"/>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userDrawn="1">
  <p:cSld name="Title, Subtitle, 3texts, 3 Content">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628799" y="1584000"/>
            <a:ext cx="3509285"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8"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tx2"/>
                </a:solidFill>
              </a:defRPr>
            </a:lvl1pPr>
          </a:lstStyle>
          <a:p>
            <a:pPr lvl="0"/>
            <a:r>
              <a:rPr lang="en-US" noProof="0"/>
              <a:t>[Subtitle]</a:t>
            </a:r>
          </a:p>
        </p:txBody>
      </p:sp>
      <p:sp>
        <p:nvSpPr>
          <p:cNvPr id="12" name="Title 1"/>
          <p:cNvSpPr>
            <a:spLocks noGrp="1"/>
          </p:cNvSpPr>
          <p:nvPr>
            <p:ph type="title"/>
          </p:nvPr>
        </p:nvSpPr>
        <p:spPr>
          <a:xfrm>
            <a:off x="628799" y="404664"/>
            <a:ext cx="10939200" cy="550508"/>
          </a:xfrm>
        </p:spPr>
        <p:txBody>
          <a:bodyPr/>
          <a:lstStyle/>
          <a:p>
            <a:r>
              <a:rPr lang="fr-FR" noProof="0"/>
              <a:t>Modifiez le style du titre</a:t>
            </a:r>
            <a:endParaRPr lang="en-US" noProof="0"/>
          </a:p>
        </p:txBody>
      </p:sp>
      <p:sp>
        <p:nvSpPr>
          <p:cNvPr id="9" name="Content Placeholder 6"/>
          <p:cNvSpPr>
            <a:spLocks noGrp="1"/>
          </p:cNvSpPr>
          <p:nvPr>
            <p:ph sz="quarter" idx="16" hasCustomPrompt="1"/>
          </p:nvPr>
        </p:nvSpPr>
        <p:spPr>
          <a:xfrm>
            <a:off x="4339989"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10" name="Content Placeholder 6"/>
          <p:cNvSpPr>
            <a:spLocks noGrp="1"/>
          </p:cNvSpPr>
          <p:nvPr>
            <p:ph sz="quarter" idx="17" hasCustomPrompt="1"/>
          </p:nvPr>
        </p:nvSpPr>
        <p:spPr>
          <a:xfrm>
            <a:off x="8058152"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2" name="Footer Placeholder 1"/>
          <p:cNvSpPr>
            <a:spLocks noGrp="1"/>
          </p:cNvSpPr>
          <p:nvPr>
            <p:ph type="ftr" sz="quarter" idx="18"/>
          </p:nvPr>
        </p:nvSpPr>
        <p:spPr/>
        <p:txBody>
          <a:bodyPr/>
          <a:lstStyle/>
          <a:p>
            <a:r>
              <a:rPr lang="en-US" noProof="0"/>
              <a:t>CRS FSS ELT May 20 2021</a:t>
            </a:r>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a:p>
        </p:txBody>
      </p:sp>
      <p:sp>
        <p:nvSpPr>
          <p:cNvPr id="11" name="Content Placeholder 9"/>
          <p:cNvSpPr>
            <a:spLocks noGrp="1"/>
          </p:cNvSpPr>
          <p:nvPr>
            <p:ph sz="quarter" idx="20" hasCustomPrompt="1"/>
          </p:nvPr>
        </p:nvSpPr>
        <p:spPr>
          <a:xfrm>
            <a:off x="628799" y="2852936"/>
            <a:ext cx="3505880"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3" name="Content Placeholder 9"/>
          <p:cNvSpPr>
            <a:spLocks noGrp="1"/>
          </p:cNvSpPr>
          <p:nvPr>
            <p:ph sz="quarter" idx="21" hasCustomPrompt="1"/>
          </p:nvPr>
        </p:nvSpPr>
        <p:spPr>
          <a:xfrm>
            <a:off x="4346714" y="2852936"/>
            <a:ext cx="349618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4" name="Content Placeholder 9"/>
          <p:cNvSpPr>
            <a:spLocks noGrp="1"/>
          </p:cNvSpPr>
          <p:nvPr>
            <p:ph sz="quarter" idx="22" hasCustomPrompt="1"/>
          </p:nvPr>
        </p:nvSpPr>
        <p:spPr>
          <a:xfrm>
            <a:off x="8067925" y="2852936"/>
            <a:ext cx="349902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Tree>
    <p:extLst>
      <p:ext uri="{BB962C8B-B14F-4D97-AF65-F5344CB8AC3E}">
        <p14:creationId xmlns:p14="http://schemas.microsoft.com/office/powerpoint/2010/main" val="114784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CRS FSS ELT May 20 2021</a:t>
            </a:r>
          </a:p>
        </p:txBody>
      </p:sp>
      <p:sp>
        <p:nvSpPr>
          <p:cNvPr id="4" name="Slide Number Placeholder 3"/>
          <p:cNvSpPr>
            <a:spLocks noGrp="1"/>
          </p:cNvSpPr>
          <p:nvPr>
            <p:ph type="sldNum" sz="quarter" idx="12"/>
          </p:nvPr>
        </p:nvSpPr>
        <p:spPr/>
        <p:txBody>
          <a:bodyPr/>
          <a:lstStyle/>
          <a:p>
            <a:fld id="{C8F485C1-A19E-4E48-B5BF-5A3DF6F85C62}" type="slidenum">
              <a:rPr lang="en-US" smtClean="0"/>
              <a:t>‹#›</a:t>
            </a:fld>
            <a:endParaRPr lang="en-US"/>
          </a:p>
        </p:txBody>
      </p:sp>
    </p:spTree>
    <p:extLst>
      <p:ext uri="{BB962C8B-B14F-4D97-AF65-F5344CB8AC3E}">
        <p14:creationId xmlns:p14="http://schemas.microsoft.com/office/powerpoint/2010/main" val="1628275850"/>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userDrawn="1">
  <p:cSld name="Full Slide Image / Colour Layout">
    <p:spTree>
      <p:nvGrpSpPr>
        <p:cNvPr id="1" name=""/>
        <p:cNvGrpSpPr/>
        <p:nvPr/>
      </p:nvGrpSpPr>
      <p:grpSpPr>
        <a:xfrm>
          <a:off x="0" y="0"/>
          <a:ext cx="0" cy="0"/>
          <a:chOff x="0" y="0"/>
          <a:chExt cx="0" cy="0"/>
        </a:xfrm>
      </p:grpSpPr>
      <p:sp>
        <p:nvSpPr>
          <p:cNvPr id="10" name="Picture Placeholder 5"/>
          <p:cNvSpPr>
            <a:spLocks noGrp="1"/>
          </p:cNvSpPr>
          <p:nvPr>
            <p:ph type="pic" sz="quarter" idx="12" hasCustomPrompt="1"/>
          </p:nvPr>
        </p:nvSpPr>
        <p:spPr>
          <a:xfrm>
            <a:off x="0" y="0"/>
            <a:ext cx="12192000" cy="6858000"/>
          </a:xfrm>
          <a:solidFill>
            <a:schemeClr val="accent3">
              <a:lumMod val="20000"/>
              <a:lumOff val="80000"/>
            </a:schemeClr>
          </a:solidFill>
        </p:spPr>
        <p:txBody>
          <a:bodyPr anchor="ctr">
            <a:noAutofit/>
          </a:bodyPr>
          <a:lstStyle>
            <a:lvl1pPr marL="0" indent="0" algn="ctr">
              <a:spcBef>
                <a:spcPts val="0"/>
              </a:spcBef>
              <a:spcAft>
                <a:spcPts val="0"/>
              </a:spcAft>
              <a:buNone/>
              <a:defRPr sz="1733" baseline="0"/>
            </a:lvl1pPr>
          </a:lstStyle>
          <a:p>
            <a:r>
              <a:rPr lang="en-AU"/>
              <a:t>[Click the icon to choose your own image </a:t>
            </a:r>
            <a:br>
              <a:rPr lang="en-AU"/>
            </a:br>
            <a:r>
              <a:rPr lang="en-AU"/>
              <a:t>or select this placeholder to fill with a colour]</a:t>
            </a:r>
            <a:br>
              <a:rPr lang="en-AU"/>
            </a:br>
            <a:br>
              <a:rPr lang="en-AU"/>
            </a:br>
            <a:br>
              <a:rPr lang="en-AU"/>
            </a:br>
            <a:br>
              <a:rPr lang="en-AU"/>
            </a:br>
            <a:br>
              <a:rPr lang="en-AU"/>
            </a:br>
            <a:br>
              <a:rPr lang="en-AU"/>
            </a:br>
            <a:br>
              <a:rPr lang="en-AU"/>
            </a:br>
            <a:br>
              <a:rPr lang="en-AU"/>
            </a:br>
            <a:br>
              <a:rPr lang="en-AU"/>
            </a:br>
            <a:br>
              <a:rPr lang="en-AU"/>
            </a:br>
            <a:br>
              <a:rPr lang="en-AU"/>
            </a:br>
            <a:br>
              <a:rPr lang="en-AU"/>
            </a:br>
            <a:br>
              <a:rPr lang="en-AU"/>
            </a:br>
            <a:endParaRPr lang="en-AU"/>
          </a:p>
        </p:txBody>
      </p:sp>
    </p:spTree>
    <p:extLst>
      <p:ext uri="{BB962C8B-B14F-4D97-AF65-F5344CB8AC3E}">
        <p14:creationId xmlns:p14="http://schemas.microsoft.com/office/powerpoint/2010/main" val="364854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0014-E06F-4A89-B5A3-463BB78FED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4B405F-18FA-4D04-B5F6-FFA7C93F4F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3D3F8B-BCFE-4E4C-9F38-A4FF7C426249}"/>
              </a:ext>
            </a:extLst>
          </p:cNvPr>
          <p:cNvSpPr>
            <a:spLocks noGrp="1"/>
          </p:cNvSpPr>
          <p:nvPr>
            <p:ph type="dt" sz="half" idx="10"/>
          </p:nvPr>
        </p:nvSpPr>
        <p:spPr/>
        <p:txBody>
          <a:bodyPr/>
          <a:lstStyle/>
          <a:p>
            <a:fld id="{EFE0282A-4105-42C1-A429-B9044F568D23}" type="datetimeFigureOut">
              <a:rPr lang="en-US" smtClean="0"/>
              <a:t>2/9/2022</a:t>
            </a:fld>
            <a:endParaRPr lang="en-US"/>
          </a:p>
        </p:txBody>
      </p:sp>
      <p:sp>
        <p:nvSpPr>
          <p:cNvPr id="5" name="Footer Placeholder 4">
            <a:extLst>
              <a:ext uri="{FF2B5EF4-FFF2-40B4-BE49-F238E27FC236}">
                <a16:creationId xmlns:a16="http://schemas.microsoft.com/office/drawing/2014/main" id="{AF7C6E4A-7994-4920-99EF-6E5CD9C4E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DF06DF-FA7E-409A-A47B-88DF45378E83}"/>
              </a:ext>
            </a:extLst>
          </p:cNvPr>
          <p:cNvSpPr>
            <a:spLocks noGrp="1"/>
          </p:cNvSpPr>
          <p:nvPr>
            <p:ph type="sldNum" sz="quarter" idx="12"/>
          </p:nvPr>
        </p:nvSpPr>
        <p:spPr/>
        <p:txBody>
          <a:bodyPr/>
          <a:lstStyle/>
          <a:p>
            <a:fld id="{848C9008-E2A8-4077-A821-BBFFEFCE514C}" type="slidenum">
              <a:rPr lang="en-US" smtClean="0"/>
              <a:t>‹#›</a:t>
            </a:fld>
            <a:endParaRPr lang="en-US"/>
          </a:p>
        </p:txBody>
      </p:sp>
    </p:spTree>
    <p:extLst>
      <p:ext uri="{BB962C8B-B14F-4D97-AF65-F5344CB8AC3E}">
        <p14:creationId xmlns:p14="http://schemas.microsoft.com/office/powerpoint/2010/main" val="3004302184"/>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501BA-A5EF-4D0F-8EC5-1A6E44A495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980001-5327-4A08-BD51-D65C19AE2F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555CB-7657-465A-831B-8E0F559946C0}"/>
              </a:ext>
            </a:extLst>
          </p:cNvPr>
          <p:cNvSpPr>
            <a:spLocks noGrp="1"/>
          </p:cNvSpPr>
          <p:nvPr>
            <p:ph type="dt" sz="half" idx="10"/>
          </p:nvPr>
        </p:nvSpPr>
        <p:spPr/>
        <p:txBody>
          <a:bodyPr/>
          <a:lstStyle/>
          <a:p>
            <a:fld id="{EFE0282A-4105-42C1-A429-B9044F568D23}" type="datetimeFigureOut">
              <a:rPr lang="en-US" smtClean="0"/>
              <a:t>2/9/2022</a:t>
            </a:fld>
            <a:endParaRPr lang="en-US"/>
          </a:p>
        </p:txBody>
      </p:sp>
      <p:sp>
        <p:nvSpPr>
          <p:cNvPr id="5" name="Footer Placeholder 4">
            <a:extLst>
              <a:ext uri="{FF2B5EF4-FFF2-40B4-BE49-F238E27FC236}">
                <a16:creationId xmlns:a16="http://schemas.microsoft.com/office/drawing/2014/main" id="{07783A55-5250-4B77-B0CA-B2CB01D7BE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4CD44C-FF7B-4758-9B85-730A2875AF03}"/>
              </a:ext>
            </a:extLst>
          </p:cNvPr>
          <p:cNvSpPr>
            <a:spLocks noGrp="1"/>
          </p:cNvSpPr>
          <p:nvPr>
            <p:ph type="sldNum" sz="quarter" idx="12"/>
          </p:nvPr>
        </p:nvSpPr>
        <p:spPr/>
        <p:txBody>
          <a:bodyPr/>
          <a:lstStyle/>
          <a:p>
            <a:fld id="{848C9008-E2A8-4077-A821-BBFFEFCE514C}" type="slidenum">
              <a:rPr lang="en-US" smtClean="0"/>
              <a:t>‹#›</a:t>
            </a:fld>
            <a:endParaRPr lang="en-US"/>
          </a:p>
        </p:txBody>
      </p:sp>
    </p:spTree>
    <p:extLst>
      <p:ext uri="{BB962C8B-B14F-4D97-AF65-F5344CB8AC3E}">
        <p14:creationId xmlns:p14="http://schemas.microsoft.com/office/powerpoint/2010/main" val="1667577853"/>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92FF2-8E94-4259-BDA7-6D8A86CDE3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05B59A-6B63-44E3-BD77-59E8DB3C0D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8C660A-02C4-4975-9F52-F0BFBD5AB059}"/>
              </a:ext>
            </a:extLst>
          </p:cNvPr>
          <p:cNvSpPr>
            <a:spLocks noGrp="1"/>
          </p:cNvSpPr>
          <p:nvPr>
            <p:ph type="dt" sz="half" idx="10"/>
          </p:nvPr>
        </p:nvSpPr>
        <p:spPr/>
        <p:txBody>
          <a:bodyPr/>
          <a:lstStyle/>
          <a:p>
            <a:fld id="{EFE0282A-4105-42C1-A429-B9044F568D23}" type="datetimeFigureOut">
              <a:rPr lang="en-US" smtClean="0"/>
              <a:t>2/9/2022</a:t>
            </a:fld>
            <a:endParaRPr lang="en-US"/>
          </a:p>
        </p:txBody>
      </p:sp>
      <p:sp>
        <p:nvSpPr>
          <p:cNvPr id="5" name="Footer Placeholder 4">
            <a:extLst>
              <a:ext uri="{FF2B5EF4-FFF2-40B4-BE49-F238E27FC236}">
                <a16:creationId xmlns:a16="http://schemas.microsoft.com/office/drawing/2014/main" id="{BB914DDD-5543-4A3D-A31C-872047C339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36450-2796-467D-A687-6DAC8AD95700}"/>
              </a:ext>
            </a:extLst>
          </p:cNvPr>
          <p:cNvSpPr>
            <a:spLocks noGrp="1"/>
          </p:cNvSpPr>
          <p:nvPr>
            <p:ph type="sldNum" sz="quarter" idx="12"/>
          </p:nvPr>
        </p:nvSpPr>
        <p:spPr/>
        <p:txBody>
          <a:bodyPr/>
          <a:lstStyle/>
          <a:p>
            <a:fld id="{848C9008-E2A8-4077-A821-BBFFEFCE514C}" type="slidenum">
              <a:rPr lang="en-US" smtClean="0"/>
              <a:t>‹#›</a:t>
            </a:fld>
            <a:endParaRPr lang="en-US"/>
          </a:p>
        </p:txBody>
      </p:sp>
    </p:spTree>
    <p:extLst>
      <p:ext uri="{BB962C8B-B14F-4D97-AF65-F5344CB8AC3E}">
        <p14:creationId xmlns:p14="http://schemas.microsoft.com/office/powerpoint/2010/main" val="1944858191"/>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1588D-7D64-46CF-9EE1-CBCA977B9E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505550-750B-4BDB-AFFB-6394DE2176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21EA2D-3F3A-4F93-96CB-95D4A43244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8E0F77-7855-40C6-8B7A-47EE08EBD66F}"/>
              </a:ext>
            </a:extLst>
          </p:cNvPr>
          <p:cNvSpPr>
            <a:spLocks noGrp="1"/>
          </p:cNvSpPr>
          <p:nvPr>
            <p:ph type="dt" sz="half" idx="10"/>
          </p:nvPr>
        </p:nvSpPr>
        <p:spPr/>
        <p:txBody>
          <a:bodyPr/>
          <a:lstStyle/>
          <a:p>
            <a:fld id="{EFE0282A-4105-42C1-A429-B9044F568D23}" type="datetimeFigureOut">
              <a:rPr lang="en-US" smtClean="0"/>
              <a:t>2/9/2022</a:t>
            </a:fld>
            <a:endParaRPr lang="en-US"/>
          </a:p>
        </p:txBody>
      </p:sp>
      <p:sp>
        <p:nvSpPr>
          <p:cNvPr id="6" name="Footer Placeholder 5">
            <a:extLst>
              <a:ext uri="{FF2B5EF4-FFF2-40B4-BE49-F238E27FC236}">
                <a16:creationId xmlns:a16="http://schemas.microsoft.com/office/drawing/2014/main" id="{8381159A-7E64-45BC-A771-3941462C86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4EE243-9B90-420C-A13C-2A2F1B67D5C1}"/>
              </a:ext>
            </a:extLst>
          </p:cNvPr>
          <p:cNvSpPr>
            <a:spLocks noGrp="1"/>
          </p:cNvSpPr>
          <p:nvPr>
            <p:ph type="sldNum" sz="quarter" idx="12"/>
          </p:nvPr>
        </p:nvSpPr>
        <p:spPr/>
        <p:txBody>
          <a:bodyPr/>
          <a:lstStyle/>
          <a:p>
            <a:fld id="{848C9008-E2A8-4077-A821-BBFFEFCE514C}" type="slidenum">
              <a:rPr lang="en-US" smtClean="0"/>
              <a:t>‹#›</a:t>
            </a:fld>
            <a:endParaRPr lang="en-US"/>
          </a:p>
        </p:txBody>
      </p:sp>
    </p:spTree>
    <p:extLst>
      <p:ext uri="{BB962C8B-B14F-4D97-AF65-F5344CB8AC3E}">
        <p14:creationId xmlns:p14="http://schemas.microsoft.com/office/powerpoint/2010/main" val="1756316971"/>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8E6D5-E2E3-4F0F-B4BE-57B3E55180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8C91ED-4DBB-46C0-969E-622A5258C1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5E550-95D9-4977-99E0-3E2C9A37E3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2F7CD1-4A17-4EA9-A8A7-CA4D045147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666EEA-DAE5-4EDE-99B2-4733E13ED5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B17F0B-AF09-4505-B393-B00F183EB182}"/>
              </a:ext>
            </a:extLst>
          </p:cNvPr>
          <p:cNvSpPr>
            <a:spLocks noGrp="1"/>
          </p:cNvSpPr>
          <p:nvPr>
            <p:ph type="dt" sz="half" idx="10"/>
          </p:nvPr>
        </p:nvSpPr>
        <p:spPr/>
        <p:txBody>
          <a:bodyPr/>
          <a:lstStyle/>
          <a:p>
            <a:fld id="{EFE0282A-4105-42C1-A429-B9044F568D23}" type="datetimeFigureOut">
              <a:rPr lang="en-US" smtClean="0"/>
              <a:t>2/9/2022</a:t>
            </a:fld>
            <a:endParaRPr lang="en-US"/>
          </a:p>
        </p:txBody>
      </p:sp>
      <p:sp>
        <p:nvSpPr>
          <p:cNvPr id="8" name="Footer Placeholder 7">
            <a:extLst>
              <a:ext uri="{FF2B5EF4-FFF2-40B4-BE49-F238E27FC236}">
                <a16:creationId xmlns:a16="http://schemas.microsoft.com/office/drawing/2014/main" id="{B3DAF88D-F8AB-4186-87D5-11C68D4B00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982081-8170-4ECB-ADBE-6EFE4DAD140C}"/>
              </a:ext>
            </a:extLst>
          </p:cNvPr>
          <p:cNvSpPr>
            <a:spLocks noGrp="1"/>
          </p:cNvSpPr>
          <p:nvPr>
            <p:ph type="sldNum" sz="quarter" idx="12"/>
          </p:nvPr>
        </p:nvSpPr>
        <p:spPr/>
        <p:txBody>
          <a:bodyPr/>
          <a:lstStyle/>
          <a:p>
            <a:fld id="{848C9008-E2A8-4077-A821-BBFFEFCE514C}" type="slidenum">
              <a:rPr lang="en-US" smtClean="0"/>
              <a:t>‹#›</a:t>
            </a:fld>
            <a:endParaRPr lang="en-US"/>
          </a:p>
        </p:txBody>
      </p:sp>
    </p:spTree>
    <p:extLst>
      <p:ext uri="{BB962C8B-B14F-4D97-AF65-F5344CB8AC3E}">
        <p14:creationId xmlns:p14="http://schemas.microsoft.com/office/powerpoint/2010/main" val="4652820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brand Content 1">
    <p:spTree>
      <p:nvGrpSpPr>
        <p:cNvPr id="1" name=""/>
        <p:cNvGrpSpPr/>
        <p:nvPr/>
      </p:nvGrpSpPr>
      <p:grpSpPr>
        <a:xfrm>
          <a:off x="0" y="0"/>
          <a:ext cx="0" cy="0"/>
          <a:chOff x="0" y="0"/>
          <a:chExt cx="0" cy="0"/>
        </a:xfrm>
      </p:grpSpPr>
      <p:sp>
        <p:nvSpPr>
          <p:cNvPr id="9"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a:t>[Subtitle]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Rectangle 1"/>
          <p:cNvSpPr/>
          <p:nvPr userDrawn="1"/>
        </p:nvSpPr>
        <p:spPr>
          <a:xfrm>
            <a:off x="628650" y="1625600"/>
            <a:ext cx="3096684" cy="47328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10" name="Picture Placeholder 8"/>
          <p:cNvSpPr>
            <a:spLocks noGrp="1"/>
          </p:cNvSpPr>
          <p:nvPr>
            <p:ph type="pic" sz="quarter" idx="16" hasCustomPrompt="1"/>
          </p:nvPr>
        </p:nvSpPr>
        <p:spPr>
          <a:xfrm>
            <a:off x="841171" y="2527300"/>
            <a:ext cx="2683933" cy="2925235"/>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1" name="Content Placeholder 3"/>
          <p:cNvSpPr>
            <a:spLocks noGrp="1"/>
          </p:cNvSpPr>
          <p:nvPr>
            <p:ph sz="quarter" idx="11"/>
          </p:nvPr>
        </p:nvSpPr>
        <p:spPr>
          <a:xfrm>
            <a:off x="3937855" y="1625601"/>
            <a:ext cx="7629996"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4" name="Footer Placeholder 3"/>
          <p:cNvSpPr>
            <a:spLocks noGrp="1"/>
          </p:cNvSpPr>
          <p:nvPr>
            <p:ph type="ftr" sz="quarter" idx="17"/>
          </p:nvPr>
        </p:nvSpPr>
        <p:spPr/>
        <p:txBody>
          <a:bodyPr/>
          <a:lstStyle/>
          <a:p>
            <a:r>
              <a:rPr lang="en-US" noProof="0"/>
              <a:t>Month 00, YYYY - Title of presentation</a:t>
            </a:r>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57423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0A73-A0F7-40DF-AC53-C28EB2A792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938750-963F-4412-AE82-C4483A8F6594}"/>
              </a:ext>
            </a:extLst>
          </p:cNvPr>
          <p:cNvSpPr>
            <a:spLocks noGrp="1"/>
          </p:cNvSpPr>
          <p:nvPr>
            <p:ph type="dt" sz="half" idx="10"/>
          </p:nvPr>
        </p:nvSpPr>
        <p:spPr/>
        <p:txBody>
          <a:bodyPr/>
          <a:lstStyle/>
          <a:p>
            <a:fld id="{EFE0282A-4105-42C1-A429-B9044F568D23}" type="datetimeFigureOut">
              <a:rPr lang="en-US" smtClean="0"/>
              <a:t>2/9/2022</a:t>
            </a:fld>
            <a:endParaRPr lang="en-US"/>
          </a:p>
        </p:txBody>
      </p:sp>
      <p:sp>
        <p:nvSpPr>
          <p:cNvPr id="4" name="Footer Placeholder 3">
            <a:extLst>
              <a:ext uri="{FF2B5EF4-FFF2-40B4-BE49-F238E27FC236}">
                <a16:creationId xmlns:a16="http://schemas.microsoft.com/office/drawing/2014/main" id="{62503EF8-5849-4ADE-863B-BEBC629301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F40752-4AAA-4318-A6EC-688B74C55476}"/>
              </a:ext>
            </a:extLst>
          </p:cNvPr>
          <p:cNvSpPr>
            <a:spLocks noGrp="1"/>
          </p:cNvSpPr>
          <p:nvPr>
            <p:ph type="sldNum" sz="quarter" idx="12"/>
          </p:nvPr>
        </p:nvSpPr>
        <p:spPr/>
        <p:txBody>
          <a:bodyPr/>
          <a:lstStyle/>
          <a:p>
            <a:fld id="{848C9008-E2A8-4077-A821-BBFFEFCE514C}" type="slidenum">
              <a:rPr lang="en-US" smtClean="0"/>
              <a:t>‹#›</a:t>
            </a:fld>
            <a:endParaRPr lang="en-US"/>
          </a:p>
        </p:txBody>
      </p:sp>
    </p:spTree>
    <p:extLst>
      <p:ext uri="{BB962C8B-B14F-4D97-AF65-F5344CB8AC3E}">
        <p14:creationId xmlns:p14="http://schemas.microsoft.com/office/powerpoint/2010/main" val="1663226820"/>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F1E7E3-236E-4A2B-8E17-ABD61C3159AD}"/>
              </a:ext>
            </a:extLst>
          </p:cNvPr>
          <p:cNvSpPr>
            <a:spLocks noGrp="1"/>
          </p:cNvSpPr>
          <p:nvPr>
            <p:ph type="dt" sz="half" idx="10"/>
          </p:nvPr>
        </p:nvSpPr>
        <p:spPr/>
        <p:txBody>
          <a:bodyPr/>
          <a:lstStyle/>
          <a:p>
            <a:fld id="{EFE0282A-4105-42C1-A429-B9044F568D23}" type="datetimeFigureOut">
              <a:rPr lang="en-US" smtClean="0"/>
              <a:t>2/9/2022</a:t>
            </a:fld>
            <a:endParaRPr lang="en-US"/>
          </a:p>
        </p:txBody>
      </p:sp>
      <p:sp>
        <p:nvSpPr>
          <p:cNvPr id="3" name="Footer Placeholder 2">
            <a:extLst>
              <a:ext uri="{FF2B5EF4-FFF2-40B4-BE49-F238E27FC236}">
                <a16:creationId xmlns:a16="http://schemas.microsoft.com/office/drawing/2014/main" id="{EBFFBAEE-5853-4466-AD11-B9B9A91A7C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76BEAF-14AF-4DBF-B6CC-1DFBAB95FDCB}"/>
              </a:ext>
            </a:extLst>
          </p:cNvPr>
          <p:cNvSpPr>
            <a:spLocks noGrp="1"/>
          </p:cNvSpPr>
          <p:nvPr>
            <p:ph type="sldNum" sz="quarter" idx="12"/>
          </p:nvPr>
        </p:nvSpPr>
        <p:spPr/>
        <p:txBody>
          <a:bodyPr/>
          <a:lstStyle/>
          <a:p>
            <a:fld id="{848C9008-E2A8-4077-A821-BBFFEFCE514C}" type="slidenum">
              <a:rPr lang="en-US" smtClean="0"/>
              <a:t>‹#›</a:t>
            </a:fld>
            <a:endParaRPr lang="en-US"/>
          </a:p>
        </p:txBody>
      </p:sp>
    </p:spTree>
    <p:extLst>
      <p:ext uri="{BB962C8B-B14F-4D97-AF65-F5344CB8AC3E}">
        <p14:creationId xmlns:p14="http://schemas.microsoft.com/office/powerpoint/2010/main" val="674462857"/>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63641-230A-44BD-B673-61D74AB7D7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45EEF0-CC7E-457A-81F6-BA73D94FE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0D3B6F-466C-4235-83FE-14F9106053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20E765-D248-4436-89F1-9E3B3B4F1814}"/>
              </a:ext>
            </a:extLst>
          </p:cNvPr>
          <p:cNvSpPr>
            <a:spLocks noGrp="1"/>
          </p:cNvSpPr>
          <p:nvPr>
            <p:ph type="dt" sz="half" idx="10"/>
          </p:nvPr>
        </p:nvSpPr>
        <p:spPr/>
        <p:txBody>
          <a:bodyPr/>
          <a:lstStyle/>
          <a:p>
            <a:fld id="{EFE0282A-4105-42C1-A429-B9044F568D23}" type="datetimeFigureOut">
              <a:rPr lang="en-US" smtClean="0"/>
              <a:t>2/9/2022</a:t>
            </a:fld>
            <a:endParaRPr lang="en-US"/>
          </a:p>
        </p:txBody>
      </p:sp>
      <p:sp>
        <p:nvSpPr>
          <p:cNvPr id="6" name="Footer Placeholder 5">
            <a:extLst>
              <a:ext uri="{FF2B5EF4-FFF2-40B4-BE49-F238E27FC236}">
                <a16:creationId xmlns:a16="http://schemas.microsoft.com/office/drawing/2014/main" id="{5AC11361-CFF2-4800-8538-976B360408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33517F-59EF-41F6-9701-ADA1012E1910}"/>
              </a:ext>
            </a:extLst>
          </p:cNvPr>
          <p:cNvSpPr>
            <a:spLocks noGrp="1"/>
          </p:cNvSpPr>
          <p:nvPr>
            <p:ph type="sldNum" sz="quarter" idx="12"/>
          </p:nvPr>
        </p:nvSpPr>
        <p:spPr/>
        <p:txBody>
          <a:bodyPr/>
          <a:lstStyle/>
          <a:p>
            <a:fld id="{848C9008-E2A8-4077-A821-BBFFEFCE514C}" type="slidenum">
              <a:rPr lang="en-US" smtClean="0"/>
              <a:t>‹#›</a:t>
            </a:fld>
            <a:endParaRPr lang="en-US"/>
          </a:p>
        </p:txBody>
      </p:sp>
    </p:spTree>
    <p:extLst>
      <p:ext uri="{BB962C8B-B14F-4D97-AF65-F5344CB8AC3E}">
        <p14:creationId xmlns:p14="http://schemas.microsoft.com/office/powerpoint/2010/main" val="1738302260"/>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0082C-543D-4562-BF1A-E87D054926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F5BE0E-8BCD-40F9-B5EA-3833B57DB0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82D9CC-AFCF-4CB6-AB6F-BCCDD7F995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17FBE3-9388-467E-BF55-13322264BF32}"/>
              </a:ext>
            </a:extLst>
          </p:cNvPr>
          <p:cNvSpPr>
            <a:spLocks noGrp="1"/>
          </p:cNvSpPr>
          <p:nvPr>
            <p:ph type="dt" sz="half" idx="10"/>
          </p:nvPr>
        </p:nvSpPr>
        <p:spPr/>
        <p:txBody>
          <a:bodyPr/>
          <a:lstStyle/>
          <a:p>
            <a:fld id="{EFE0282A-4105-42C1-A429-B9044F568D23}" type="datetimeFigureOut">
              <a:rPr lang="en-US" smtClean="0"/>
              <a:t>2/9/2022</a:t>
            </a:fld>
            <a:endParaRPr lang="en-US"/>
          </a:p>
        </p:txBody>
      </p:sp>
      <p:sp>
        <p:nvSpPr>
          <p:cNvPr id="6" name="Footer Placeholder 5">
            <a:extLst>
              <a:ext uri="{FF2B5EF4-FFF2-40B4-BE49-F238E27FC236}">
                <a16:creationId xmlns:a16="http://schemas.microsoft.com/office/drawing/2014/main" id="{5746C631-B56D-4B53-8D5A-FC36B8A55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7CE6AC-6C90-4079-82A8-63CBCB313D35}"/>
              </a:ext>
            </a:extLst>
          </p:cNvPr>
          <p:cNvSpPr>
            <a:spLocks noGrp="1"/>
          </p:cNvSpPr>
          <p:nvPr>
            <p:ph type="sldNum" sz="quarter" idx="12"/>
          </p:nvPr>
        </p:nvSpPr>
        <p:spPr/>
        <p:txBody>
          <a:bodyPr/>
          <a:lstStyle/>
          <a:p>
            <a:fld id="{848C9008-E2A8-4077-A821-BBFFEFCE514C}" type="slidenum">
              <a:rPr lang="en-US" smtClean="0"/>
              <a:t>‹#›</a:t>
            </a:fld>
            <a:endParaRPr lang="en-US"/>
          </a:p>
        </p:txBody>
      </p:sp>
    </p:spTree>
    <p:extLst>
      <p:ext uri="{BB962C8B-B14F-4D97-AF65-F5344CB8AC3E}">
        <p14:creationId xmlns:p14="http://schemas.microsoft.com/office/powerpoint/2010/main" val="445921328"/>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90B32-3DAE-4E5B-ACA0-D38ABBC521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DCCE86-CCF0-44C8-99DD-56ED951718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AB72CB-029F-479C-8763-57EF9A114B35}"/>
              </a:ext>
            </a:extLst>
          </p:cNvPr>
          <p:cNvSpPr>
            <a:spLocks noGrp="1"/>
          </p:cNvSpPr>
          <p:nvPr>
            <p:ph type="dt" sz="half" idx="10"/>
          </p:nvPr>
        </p:nvSpPr>
        <p:spPr/>
        <p:txBody>
          <a:bodyPr/>
          <a:lstStyle/>
          <a:p>
            <a:fld id="{EFE0282A-4105-42C1-A429-B9044F568D23}" type="datetimeFigureOut">
              <a:rPr lang="en-US" smtClean="0"/>
              <a:t>2/9/2022</a:t>
            </a:fld>
            <a:endParaRPr lang="en-US"/>
          </a:p>
        </p:txBody>
      </p:sp>
      <p:sp>
        <p:nvSpPr>
          <p:cNvPr id="5" name="Footer Placeholder 4">
            <a:extLst>
              <a:ext uri="{FF2B5EF4-FFF2-40B4-BE49-F238E27FC236}">
                <a16:creationId xmlns:a16="http://schemas.microsoft.com/office/drawing/2014/main" id="{B3BF0AD8-25CD-4257-873A-B71A2B142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FDD2E1-3077-4311-A6A9-A7BCA43D8A3F}"/>
              </a:ext>
            </a:extLst>
          </p:cNvPr>
          <p:cNvSpPr>
            <a:spLocks noGrp="1"/>
          </p:cNvSpPr>
          <p:nvPr>
            <p:ph type="sldNum" sz="quarter" idx="12"/>
          </p:nvPr>
        </p:nvSpPr>
        <p:spPr/>
        <p:txBody>
          <a:bodyPr/>
          <a:lstStyle/>
          <a:p>
            <a:fld id="{848C9008-E2A8-4077-A821-BBFFEFCE514C}" type="slidenum">
              <a:rPr lang="en-US" smtClean="0"/>
              <a:t>‹#›</a:t>
            </a:fld>
            <a:endParaRPr lang="en-US"/>
          </a:p>
        </p:txBody>
      </p:sp>
    </p:spTree>
    <p:extLst>
      <p:ext uri="{BB962C8B-B14F-4D97-AF65-F5344CB8AC3E}">
        <p14:creationId xmlns:p14="http://schemas.microsoft.com/office/powerpoint/2010/main" val="400581086"/>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767597-B5E9-476E-A0AD-83ACB78CEB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904220-A7FB-4F18-82D4-8978E5AEE0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E4572E-06CF-4880-8E11-B68E4DA9BD7E}"/>
              </a:ext>
            </a:extLst>
          </p:cNvPr>
          <p:cNvSpPr>
            <a:spLocks noGrp="1"/>
          </p:cNvSpPr>
          <p:nvPr>
            <p:ph type="dt" sz="half" idx="10"/>
          </p:nvPr>
        </p:nvSpPr>
        <p:spPr/>
        <p:txBody>
          <a:bodyPr/>
          <a:lstStyle/>
          <a:p>
            <a:fld id="{EFE0282A-4105-42C1-A429-B9044F568D23}" type="datetimeFigureOut">
              <a:rPr lang="en-US" smtClean="0"/>
              <a:t>2/9/2022</a:t>
            </a:fld>
            <a:endParaRPr lang="en-US"/>
          </a:p>
        </p:txBody>
      </p:sp>
      <p:sp>
        <p:nvSpPr>
          <p:cNvPr id="5" name="Footer Placeholder 4">
            <a:extLst>
              <a:ext uri="{FF2B5EF4-FFF2-40B4-BE49-F238E27FC236}">
                <a16:creationId xmlns:a16="http://schemas.microsoft.com/office/drawing/2014/main" id="{B8904BC3-289C-4878-BD77-AF056C2144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708C0-E6E8-4CE5-9634-1FA6C8F5308C}"/>
              </a:ext>
            </a:extLst>
          </p:cNvPr>
          <p:cNvSpPr>
            <a:spLocks noGrp="1"/>
          </p:cNvSpPr>
          <p:nvPr>
            <p:ph type="sldNum" sz="quarter" idx="12"/>
          </p:nvPr>
        </p:nvSpPr>
        <p:spPr/>
        <p:txBody>
          <a:bodyPr/>
          <a:lstStyle/>
          <a:p>
            <a:fld id="{848C9008-E2A8-4077-A821-BBFFEFCE514C}" type="slidenum">
              <a:rPr lang="en-US" smtClean="0"/>
              <a:t>‹#›</a:t>
            </a:fld>
            <a:endParaRPr lang="en-US"/>
          </a:p>
        </p:txBody>
      </p:sp>
    </p:spTree>
    <p:extLst>
      <p:ext uri="{BB962C8B-B14F-4D97-AF65-F5344CB8AC3E}">
        <p14:creationId xmlns:p14="http://schemas.microsoft.com/office/powerpoint/2010/main" val="912437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brand Content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0" name="Picture Placeholder 8"/>
          <p:cNvSpPr>
            <a:spLocks noGrp="1"/>
          </p:cNvSpPr>
          <p:nvPr>
            <p:ph type="pic" sz="quarter" idx="16" hasCustomPrompt="1"/>
          </p:nvPr>
        </p:nvSpPr>
        <p:spPr>
          <a:xfrm>
            <a:off x="628651" y="1625600"/>
            <a:ext cx="4334932"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9" name="Text Placeholder 8"/>
          <p:cNvSpPr>
            <a:spLocks noGrp="1"/>
          </p:cNvSpPr>
          <p:nvPr>
            <p:ph type="body" sz="quarter" idx="15" hasCustomPrompt="1"/>
          </p:nvPr>
        </p:nvSpPr>
        <p:spPr>
          <a:xfrm>
            <a:off x="628801" y="945600"/>
            <a:ext cx="9699044" cy="289560"/>
          </a:xfrm>
        </p:spPr>
        <p:txBody>
          <a:bodyPr>
            <a:noAutofit/>
          </a:bodyPr>
          <a:lstStyle>
            <a:lvl1pPr marL="0" indent="0">
              <a:buNone/>
              <a:defRPr sz="2400" b="1">
                <a:solidFill>
                  <a:schemeClr val="tx2"/>
                </a:solidFill>
              </a:defRPr>
            </a:lvl1pPr>
          </a:lstStyle>
          <a:p>
            <a:pPr lvl="0"/>
            <a:r>
              <a:rPr lang="en-US" noProof="0"/>
              <a:t>[Subtitle]</a:t>
            </a:r>
          </a:p>
        </p:txBody>
      </p:sp>
      <p:sp>
        <p:nvSpPr>
          <p:cNvPr id="3" name="Title 2"/>
          <p:cNvSpPr>
            <a:spLocks noGrp="1"/>
          </p:cNvSpPr>
          <p:nvPr>
            <p:ph type="title"/>
          </p:nvPr>
        </p:nvSpPr>
        <p:spPr>
          <a:xfrm>
            <a:off x="628650" y="403200"/>
            <a:ext cx="9700684" cy="542400"/>
          </a:xfrm>
        </p:spPr>
        <p:txBody>
          <a:bodyPr/>
          <a:lstStyle/>
          <a:p>
            <a:r>
              <a:rPr lang="fr-FR" noProof="0"/>
              <a:t>Modifiez le style du titre</a:t>
            </a:r>
            <a:endParaRPr lang="en-US" noProof="0"/>
          </a:p>
        </p:txBody>
      </p:sp>
      <p:sp>
        <p:nvSpPr>
          <p:cNvPr id="8" name="Picture Placeholder 7"/>
          <p:cNvSpPr>
            <a:spLocks noGrp="1"/>
          </p:cNvSpPr>
          <p:nvPr>
            <p:ph type="pic" sz="quarter" idx="17" hasCustomPrompt="1"/>
          </p:nvPr>
        </p:nvSpPr>
        <p:spPr>
          <a:xfrm>
            <a:off x="10329333" y="495299"/>
            <a:ext cx="1238251" cy="739861"/>
          </a:xfrm>
        </p:spPr>
        <p:txBody>
          <a:bodyPr/>
          <a:lstStyle>
            <a:lvl1pPr marL="0" indent="0" algn="ctr">
              <a:buNone/>
              <a:defRPr/>
            </a:lvl1pPr>
          </a:lstStyle>
          <a:p>
            <a:r>
              <a:rPr lang="en-US" noProof="0"/>
              <a:t>[Logo]</a:t>
            </a:r>
          </a:p>
        </p:txBody>
      </p:sp>
      <p:sp>
        <p:nvSpPr>
          <p:cNvPr id="2" name="Footer Placeholder 1"/>
          <p:cNvSpPr>
            <a:spLocks noGrp="1"/>
          </p:cNvSpPr>
          <p:nvPr>
            <p:ph type="ftr" sz="quarter" idx="18"/>
          </p:nvPr>
        </p:nvSpPr>
        <p:spPr/>
        <p:txBody>
          <a:bodyPr/>
          <a:lstStyle/>
          <a:p>
            <a:r>
              <a:rPr lang="en-US" noProof="0"/>
              <a:t>Month 00, YYYY - Title of presentation</a:t>
            </a:r>
          </a:p>
        </p:txBody>
      </p:sp>
      <p:sp>
        <p:nvSpPr>
          <p:cNvPr id="11" name="Slide Number Placeholder 10"/>
          <p:cNvSpPr>
            <a:spLocks noGrp="1"/>
          </p:cNvSpPr>
          <p:nvPr>
            <p:ph type="sldNum" sz="quarter" idx="19"/>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30978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noProof="0"/>
              <a:t>Modifiez le style du titre</a:t>
            </a:r>
            <a:endParaRPr lang="en-US" noProof="0"/>
          </a:p>
        </p:txBody>
      </p:sp>
      <p:sp>
        <p:nvSpPr>
          <p:cNvPr id="4" name="Footer Placeholder 3"/>
          <p:cNvSpPr>
            <a:spLocks noGrp="1"/>
          </p:cNvSpPr>
          <p:nvPr>
            <p:ph type="ftr" sz="quarter" idx="17"/>
          </p:nvPr>
        </p:nvSpPr>
        <p:spPr/>
        <p:txBody>
          <a:bodyPr/>
          <a:lstStyle/>
          <a:p>
            <a:r>
              <a:rPr lang="en-US" noProof="0"/>
              <a:t>Month 00, YYYY - Title of presentation</a:t>
            </a:r>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19822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userDrawn="1"/>
        </p:nvSpPr>
        <p:spPr>
          <a:xfrm>
            <a:off x="0" y="442001"/>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2400"/>
          </a:p>
        </p:txBody>
      </p:sp>
      <p:sp>
        <p:nvSpPr>
          <p:cNvPr id="3" name="Rectangle 2"/>
          <p:cNvSpPr/>
          <p:nvPr userDrawn="1"/>
        </p:nvSpPr>
        <p:spPr>
          <a:xfrm>
            <a:off x="0" y="5805264"/>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2400"/>
          </a:p>
        </p:txBody>
      </p:sp>
    </p:spTree>
    <p:extLst>
      <p:ext uri="{BB962C8B-B14F-4D97-AF65-F5344CB8AC3E}">
        <p14:creationId xmlns:p14="http://schemas.microsoft.com/office/powerpoint/2010/main" val="3955810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ull Slide Image / Colour Layout">
    <p:spTree>
      <p:nvGrpSpPr>
        <p:cNvPr id="1" name=""/>
        <p:cNvGrpSpPr/>
        <p:nvPr/>
      </p:nvGrpSpPr>
      <p:grpSpPr>
        <a:xfrm>
          <a:off x="0" y="0"/>
          <a:ext cx="0" cy="0"/>
          <a:chOff x="0" y="0"/>
          <a:chExt cx="0" cy="0"/>
        </a:xfrm>
      </p:grpSpPr>
      <p:sp>
        <p:nvSpPr>
          <p:cNvPr id="10" name="Picture Placeholder 5"/>
          <p:cNvSpPr>
            <a:spLocks noGrp="1"/>
          </p:cNvSpPr>
          <p:nvPr>
            <p:ph type="pic" sz="quarter" idx="12" hasCustomPrompt="1"/>
          </p:nvPr>
        </p:nvSpPr>
        <p:spPr>
          <a:xfrm>
            <a:off x="0" y="0"/>
            <a:ext cx="12192000" cy="6858000"/>
          </a:xfrm>
          <a:solidFill>
            <a:schemeClr val="tx2">
              <a:lumMod val="20000"/>
              <a:lumOff val="80000"/>
            </a:schemeClr>
          </a:solidFill>
        </p:spPr>
        <p:txBody>
          <a:bodyPr anchor="ctr">
            <a:noAutofit/>
          </a:bodyPr>
          <a:lstStyle>
            <a:lvl1pPr marL="0" indent="0" algn="ctr">
              <a:spcBef>
                <a:spcPts val="0"/>
              </a:spcBef>
              <a:spcAft>
                <a:spcPts val="0"/>
              </a:spcAft>
              <a:buNone/>
              <a:defRPr sz="1733" baseline="0"/>
            </a:lvl1pPr>
          </a:lstStyle>
          <a:p>
            <a:r>
              <a:rPr lang="en-AU"/>
              <a:t>[Click the icon to </a:t>
            </a:r>
            <a:r>
              <a:rPr lang="en-US" noProof="0"/>
              <a:t>choose</a:t>
            </a:r>
            <a:r>
              <a:rPr lang="en-AU"/>
              <a:t> your own image </a:t>
            </a:r>
            <a:br>
              <a:rPr lang="en-AU"/>
            </a:br>
            <a:r>
              <a:rPr lang="en-AU"/>
              <a:t>or select this placeholder to fill with a </a:t>
            </a:r>
            <a:r>
              <a:rPr lang="en-AU" err="1"/>
              <a:t>color</a:t>
            </a:r>
            <a:r>
              <a:rPr lang="en-AU"/>
              <a:t>]</a:t>
            </a:r>
            <a:br>
              <a:rPr lang="en-AU"/>
            </a:br>
            <a:br>
              <a:rPr lang="en-AU"/>
            </a:br>
            <a:br>
              <a:rPr lang="en-AU"/>
            </a:br>
            <a:br>
              <a:rPr lang="en-AU"/>
            </a:br>
            <a:br>
              <a:rPr lang="en-AU"/>
            </a:br>
            <a:br>
              <a:rPr lang="en-AU"/>
            </a:br>
            <a:br>
              <a:rPr lang="en-AU"/>
            </a:br>
            <a:br>
              <a:rPr lang="en-AU"/>
            </a:br>
            <a:br>
              <a:rPr lang="en-AU"/>
            </a:br>
            <a:br>
              <a:rPr lang="en-AU"/>
            </a:br>
            <a:br>
              <a:rPr lang="en-AU"/>
            </a:br>
            <a:br>
              <a:rPr lang="en-AU"/>
            </a:br>
            <a:br>
              <a:rPr lang="en-AU"/>
            </a:br>
            <a:endParaRPr lang="en-AU"/>
          </a:p>
        </p:txBody>
      </p:sp>
    </p:spTree>
    <p:extLst>
      <p:ext uri="{BB962C8B-B14F-4D97-AF65-F5344CB8AC3E}">
        <p14:creationId xmlns:p14="http://schemas.microsoft.com/office/powerpoint/2010/main" val="386766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7" y="1115222"/>
            <a:ext cx="2637268" cy="847975"/>
          </a:xfrm>
          <a:prstGeom prst="rect">
            <a:avLst/>
          </a:prstGeom>
        </p:spPr>
      </p:pic>
      <p:sp>
        <p:nvSpPr>
          <p:cNvPr id="5" name="Titre 4"/>
          <p:cNvSpPr>
            <a:spLocks noGrp="1"/>
          </p:cNvSpPr>
          <p:nvPr>
            <p:ph type="title" hasCustomPrompt="1"/>
          </p:nvPr>
        </p:nvSpPr>
        <p:spPr bwMode="gray">
          <a:xfrm>
            <a:off x="565096" y="2613435"/>
            <a:ext cx="11040000" cy="553999"/>
          </a:xfrm>
          <a:noFill/>
        </p:spPr>
        <p:txBody>
          <a:bodyPr lIns="0" tIns="0" rIns="0" bIns="0">
            <a:spAutoFit/>
          </a:bodyPr>
          <a:lstStyle>
            <a:lvl1pPr>
              <a:defRPr sz="4000" b="1" baseline="0">
                <a:solidFill>
                  <a:schemeClr val="tx2"/>
                </a:solidFill>
              </a:defRPr>
            </a:lvl1pPr>
          </a:lstStyle>
          <a:p>
            <a:r>
              <a:rPr lang="en-US" noProof="0" dirty="0"/>
              <a:t>Title - Arial 40, Bold</a:t>
            </a:r>
          </a:p>
        </p:txBody>
      </p:sp>
      <p:sp>
        <p:nvSpPr>
          <p:cNvPr id="8" name="Espace réservé du texte 7"/>
          <p:cNvSpPr>
            <a:spLocks noGrp="1"/>
          </p:cNvSpPr>
          <p:nvPr>
            <p:ph type="body" sz="quarter" idx="11" hasCustomPrompt="1"/>
          </p:nvPr>
        </p:nvSpPr>
        <p:spPr bwMode="gray">
          <a:xfrm>
            <a:off x="596900" y="3716713"/>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495" indent="0">
              <a:buNone/>
              <a:defRPr lang="fr-FR" kern="1200" smtClean="0">
                <a:solidFill>
                  <a:schemeClr val="tx1"/>
                </a:solidFill>
                <a:latin typeface="Arial" charset="0"/>
                <a:ea typeface="+mn-ea"/>
                <a:cs typeface="+mn-cs"/>
              </a:defRPr>
            </a:lvl2pPr>
            <a:lvl3pPr marL="738168" indent="0">
              <a:buNone/>
              <a:defRPr lang="fr-FR" kern="1200" smtClean="0">
                <a:solidFill>
                  <a:schemeClr val="tx1"/>
                </a:solidFill>
                <a:latin typeface="Arial" charset="0"/>
                <a:ea typeface="+mn-ea"/>
                <a:cs typeface="+mn-cs"/>
              </a:defRPr>
            </a:lvl3pPr>
            <a:lvl4pPr marL="1192182" indent="0">
              <a:buNone/>
              <a:defRPr lang="fr-FR" kern="1200" smtClean="0">
                <a:solidFill>
                  <a:schemeClr val="tx1"/>
                </a:solidFill>
                <a:latin typeface="Arial" charset="0"/>
                <a:ea typeface="+mn-ea"/>
                <a:cs typeface="+mn-cs"/>
              </a:defRPr>
            </a:lvl4pPr>
            <a:lvl5pPr marL="1543012" indent="0">
              <a:buFont typeface="Arial" pitchFamily="34" charset="0"/>
              <a:buNone/>
              <a:defRPr lang="fr-FR" kern="1200">
                <a:solidFill>
                  <a:schemeClr val="tx1"/>
                </a:solidFill>
                <a:latin typeface="Arial" charset="0"/>
                <a:ea typeface="+mn-ea"/>
                <a:cs typeface="+mn-cs"/>
              </a:defRPr>
            </a:lvl5pPr>
          </a:lstStyle>
          <a:p>
            <a:r>
              <a:rPr lang="en-US" altLang="fr-FR" noProof="0" dirty="0"/>
              <a:t>Month</a:t>
            </a:r>
            <a:r>
              <a:rPr lang="en-US" altLang="fr-FR" dirty="0"/>
              <a:t> XX, 2012 (Arial 16)</a:t>
            </a:r>
          </a:p>
        </p:txBody>
      </p:sp>
      <p:sp>
        <p:nvSpPr>
          <p:cNvPr id="7" name="ZoneTexte 6"/>
          <p:cNvSpPr txBox="1"/>
          <p:nvPr userDrawn="1"/>
        </p:nvSpPr>
        <p:spPr>
          <a:xfrm>
            <a:off x="-1731664" y="369222"/>
            <a:ext cx="1596051" cy="3447098"/>
          </a:xfrm>
          <a:prstGeom prst="rect">
            <a:avLst/>
          </a:prstGeom>
          <a:noFill/>
        </p:spPr>
        <p:txBody>
          <a:bodyPr wrap="square" lIns="0" tIns="0" rIns="0" bIns="0" rtlCol="0">
            <a:spAutoFit/>
          </a:bodyPr>
          <a:lstStyle/>
          <a:p>
            <a:pPr algn="r"/>
            <a:r>
              <a:rPr lang="fr-FR" sz="1400" b="1" dirty="0">
                <a:solidFill>
                  <a:srgbClr val="000000"/>
                </a:solidFill>
                <a:latin typeface="Arial"/>
              </a:rPr>
              <a:t>REPLACE</a:t>
            </a:r>
            <a:r>
              <a:rPr lang="fr-FR" sz="1400" dirty="0">
                <a:solidFill>
                  <a:srgbClr val="000000"/>
                </a:solidFill>
                <a:latin typeface="Arial"/>
              </a:rPr>
              <a:t> </a:t>
            </a:r>
            <a:r>
              <a:rPr lang="fr-FR" sz="1400" b="1" dirty="0">
                <a:solidFill>
                  <a:srgbClr val="000000"/>
                </a:solidFill>
                <a:latin typeface="Arial"/>
              </a:rPr>
              <a:t>THE IMAGE: </a:t>
            </a:r>
          </a:p>
          <a:p>
            <a:pPr algn="r"/>
            <a:endParaRPr lang="fr-FR" sz="1400" b="1" dirty="0">
              <a:solidFill>
                <a:srgbClr val="000000"/>
              </a:solidFill>
              <a:latin typeface="Arial"/>
            </a:endParaRPr>
          </a:p>
          <a:p>
            <a:pPr algn="r"/>
            <a:r>
              <a:rPr lang="en-US" sz="1400" dirty="0">
                <a:solidFill>
                  <a:srgbClr val="000000"/>
                </a:solidFill>
                <a:latin typeface="Arial"/>
              </a:rPr>
              <a:t>Right  click &gt; </a:t>
            </a:r>
            <a:r>
              <a:rPr lang="en-US" sz="1400" i="1" dirty="0">
                <a:solidFill>
                  <a:srgbClr val="000000"/>
                </a:solidFill>
                <a:latin typeface="Arial"/>
              </a:rPr>
              <a:t>Background layout…</a:t>
            </a:r>
          </a:p>
          <a:p>
            <a:pPr algn="r"/>
            <a:endParaRPr lang="en-US" sz="1400" dirty="0">
              <a:solidFill>
                <a:srgbClr val="000000"/>
              </a:solidFill>
              <a:latin typeface="Arial"/>
            </a:endParaRPr>
          </a:p>
          <a:p>
            <a:pPr algn="r"/>
            <a:r>
              <a:rPr lang="en-US" sz="1400" dirty="0">
                <a:solidFill>
                  <a:srgbClr val="000000"/>
                </a:solidFill>
                <a:latin typeface="Arial"/>
              </a:rPr>
              <a:t>Select </a:t>
            </a:r>
            <a:r>
              <a:rPr lang="en-US" sz="1400" i="1" dirty="0">
                <a:solidFill>
                  <a:srgbClr val="000000"/>
                </a:solidFill>
                <a:latin typeface="Arial"/>
              </a:rPr>
              <a:t>Filling with image or texture</a:t>
            </a:r>
          </a:p>
          <a:p>
            <a:pPr algn="r"/>
            <a:endParaRPr lang="en-US" sz="1400" dirty="0">
              <a:solidFill>
                <a:srgbClr val="000000"/>
              </a:solidFill>
              <a:latin typeface="Arial"/>
            </a:endParaRPr>
          </a:p>
          <a:p>
            <a:pPr algn="r"/>
            <a:r>
              <a:rPr lang="en-US" sz="1400" i="1" dirty="0">
                <a:solidFill>
                  <a:srgbClr val="000000"/>
                </a:solidFill>
                <a:latin typeface="Arial"/>
              </a:rPr>
              <a:t>Insert from… File</a:t>
            </a:r>
            <a:r>
              <a:rPr lang="en-US" sz="1400" dirty="0">
                <a:solidFill>
                  <a:srgbClr val="000000"/>
                </a:solidFill>
                <a:latin typeface="Arial"/>
              </a:rPr>
              <a:t> button</a:t>
            </a:r>
          </a:p>
          <a:p>
            <a:pPr algn="r"/>
            <a:endParaRPr lang="en-US" sz="1400" dirty="0">
              <a:solidFill>
                <a:srgbClr val="000000"/>
              </a:solidFill>
              <a:latin typeface="Arial"/>
            </a:endParaRPr>
          </a:p>
          <a:p>
            <a:pPr algn="r"/>
            <a:r>
              <a:rPr lang="en-US" sz="1400" dirty="0">
                <a:solidFill>
                  <a:srgbClr val="000000"/>
                </a:solidFill>
                <a:latin typeface="Arial"/>
              </a:rPr>
              <a:t>Select your picture</a:t>
            </a:r>
          </a:p>
          <a:p>
            <a:pPr algn="r"/>
            <a:endParaRPr lang="en-US" sz="1400" dirty="0">
              <a:solidFill>
                <a:srgbClr val="000000"/>
              </a:solidFill>
              <a:latin typeface="Arial"/>
            </a:endParaRPr>
          </a:p>
          <a:p>
            <a:pPr algn="r"/>
            <a:r>
              <a:rPr lang="en-US" sz="1400" dirty="0">
                <a:solidFill>
                  <a:srgbClr val="000000"/>
                </a:solidFill>
                <a:latin typeface="Arial"/>
              </a:rPr>
              <a:t>Close window</a:t>
            </a:r>
          </a:p>
        </p:txBody>
      </p:sp>
      <p:sp>
        <p:nvSpPr>
          <p:cNvPr id="11" name="ZoneTexte 10"/>
          <p:cNvSpPr txBox="1"/>
          <p:nvPr userDrawn="1"/>
        </p:nvSpPr>
        <p:spPr>
          <a:xfrm>
            <a:off x="-1731664" y="5583907"/>
            <a:ext cx="1596051" cy="861774"/>
          </a:xfrm>
          <a:prstGeom prst="rect">
            <a:avLst/>
          </a:prstGeom>
          <a:noFill/>
        </p:spPr>
        <p:txBody>
          <a:bodyPr wrap="square" lIns="0" tIns="0" rIns="0" bIns="0" rtlCol="0">
            <a:spAutoFit/>
          </a:bodyPr>
          <a:lstStyle/>
          <a:p>
            <a:pPr algn="r"/>
            <a:r>
              <a:rPr lang="en-US" sz="1400" b="1" dirty="0">
                <a:solidFill>
                  <a:srgbClr val="000000"/>
                </a:solidFill>
                <a:latin typeface="Arial"/>
              </a:rPr>
              <a:t>On a dark background remove the STOP Hunger color logo</a:t>
            </a:r>
            <a:endParaRPr lang="en-US" sz="1400" dirty="0">
              <a:solidFill>
                <a:srgbClr val="000000"/>
              </a:solidFill>
              <a:latin typeface="Arial"/>
            </a:endParaRPr>
          </a:p>
        </p:txBody>
      </p:sp>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6"/>
            <a:ext cx="772800" cy="467047"/>
          </a:xfrm>
          <a:prstGeom prst="rect">
            <a:avLst/>
          </a:prstGeom>
        </p:spPr>
      </p:pic>
      <p:sp>
        <p:nvSpPr>
          <p:cNvPr id="9" name="Slide Number Placeholder 8"/>
          <p:cNvSpPr>
            <a:spLocks noGrp="1"/>
          </p:cNvSpPr>
          <p:nvPr>
            <p:ph type="sldNum" sz="quarter" idx="12"/>
          </p:nvPr>
        </p:nvSpPr>
        <p:spPr/>
        <p:txBody>
          <a:bodyPr/>
          <a:lstStyle/>
          <a:p>
            <a:pPr eaLnBrk="0" hangingPunct="0">
              <a:lnSpc>
                <a:spcPct val="90000"/>
              </a:lnSpc>
              <a:buClr>
                <a:srgbClr val="FF3333"/>
              </a:buClr>
              <a:buSzPct val="120000"/>
              <a:tabLst>
                <a:tab pos="1082648" algn="l"/>
                <a:tab pos="1616034" algn="l"/>
                <a:tab pos="2149421" algn="l"/>
                <a:tab pos="8076998" algn="r"/>
              </a:tabLst>
            </a:pPr>
            <a:fld id="{B0A9F6E7-FE5B-4861-9484-6E92718E32B1}" type="slidenum">
              <a:rPr lang="en-US" smtClean="0">
                <a:solidFill>
                  <a:srgbClr val="000000"/>
                </a:solidFill>
              </a:rPr>
              <a:pPr eaLnBrk="0" hangingPunct="0">
                <a:lnSpc>
                  <a:spcPct val="90000"/>
                </a:lnSpc>
                <a:buClr>
                  <a:srgbClr val="FF3333"/>
                </a:buClr>
                <a:buSzPct val="120000"/>
                <a:tabLst>
                  <a:tab pos="1082648" algn="l"/>
                  <a:tab pos="1616034" algn="l"/>
                  <a:tab pos="2149421" algn="l"/>
                  <a:tab pos="8076998" algn="r"/>
                </a:tabLst>
              </a:pPr>
              <a:t>‹#›</a:t>
            </a:fld>
            <a:r>
              <a:rPr lang="en-US">
                <a:solidFill>
                  <a:srgbClr val="000000"/>
                </a:solidFill>
              </a:rPr>
              <a:t> – </a:t>
            </a:r>
            <a:endParaRPr lang="en-US" dirty="0">
              <a:solidFill>
                <a:srgbClr val="000000"/>
              </a:solidFill>
            </a:endParaRPr>
          </a:p>
        </p:txBody>
      </p:sp>
      <p:sp>
        <p:nvSpPr>
          <p:cNvPr id="13" name="Footer Placeholder 12"/>
          <p:cNvSpPr>
            <a:spLocks noGrp="1"/>
          </p:cNvSpPr>
          <p:nvPr>
            <p:ph type="ftr" sz="quarter" idx="13"/>
          </p:nvPr>
        </p:nvSpPr>
        <p:spPr>
          <a:xfrm>
            <a:off x="914400" y="6387880"/>
            <a:ext cx="8160000" cy="317720"/>
          </a:xfrm>
        </p:spPr>
        <p:txBody>
          <a:bodyPr/>
          <a:lstStyle/>
          <a:p>
            <a:pPr eaLnBrk="0" hangingPunct="0">
              <a:lnSpc>
                <a:spcPct val="90000"/>
              </a:lnSpc>
              <a:buClr>
                <a:srgbClr val="FF3333"/>
              </a:buClr>
              <a:buSzPct val="120000"/>
              <a:tabLst>
                <a:tab pos="1082648" algn="l"/>
                <a:tab pos="1616034" algn="l"/>
                <a:tab pos="2149421" algn="l"/>
                <a:tab pos="8076998" algn="r"/>
              </a:tabLst>
            </a:pPr>
            <a:r>
              <a:rPr lang="en-US">
                <a:solidFill>
                  <a:srgbClr val="000000"/>
                </a:solidFill>
              </a:rPr>
              <a:t>FY15 Unit Audit Preparation – July 2015</a:t>
            </a:r>
            <a:endParaRPr lang="en-US" dirty="0">
              <a:solidFill>
                <a:srgbClr val="000000"/>
              </a:solidFill>
            </a:endParaRPr>
          </a:p>
        </p:txBody>
      </p:sp>
      <p:sp>
        <p:nvSpPr>
          <p:cNvPr id="14" name="Rectangle 13"/>
          <p:cNvSpPr/>
          <p:nvPr userDrawn="1"/>
        </p:nvSpPr>
        <p:spPr>
          <a:xfrm>
            <a:off x="0" y="6642556"/>
            <a:ext cx="12192000" cy="215444"/>
          </a:xfrm>
          <a:prstGeom prst="rect">
            <a:avLst/>
          </a:prstGeom>
        </p:spPr>
        <p:txBody>
          <a:bodyPr wrap="square">
            <a:spAutoFit/>
          </a:bodyPr>
          <a:lstStyle/>
          <a:p>
            <a:pPr algn="ctr"/>
            <a:r>
              <a:rPr lang="en-US" sz="800" dirty="0">
                <a:solidFill>
                  <a:srgbClr val="2A295C"/>
                </a:solidFill>
                <a:latin typeface="Arial"/>
              </a:rPr>
              <a:t>Confidential and proprietary to Sodexo. Do not share or post without proper consent.</a:t>
            </a:r>
          </a:p>
        </p:txBody>
      </p:sp>
    </p:spTree>
    <p:extLst>
      <p:ext uri="{BB962C8B-B14F-4D97-AF65-F5344CB8AC3E}">
        <p14:creationId xmlns:p14="http://schemas.microsoft.com/office/powerpoint/2010/main" val="37095602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9"/>
          </a:xfrm>
          <a:noFill/>
        </p:spPr>
        <p:txBody>
          <a:bodyPr lIns="0" tIns="0" rIns="0" bIns="0">
            <a:spAutoFit/>
          </a:bodyPr>
          <a:lstStyle>
            <a:lvl1pPr>
              <a:defRPr sz="4000" b="1" baseline="0">
                <a:solidFill>
                  <a:schemeClr val="bg1"/>
                </a:solidFill>
              </a:defRPr>
            </a:lvl1pPr>
          </a:lstStyle>
          <a:p>
            <a:r>
              <a:rPr lang="en-US" noProof="0" dirty="0"/>
              <a:t>Title – Arial 40, Bold</a:t>
            </a:r>
          </a:p>
        </p:txBody>
      </p:sp>
      <p:sp>
        <p:nvSpPr>
          <p:cNvPr id="8" name="Espace réservé du texte 7"/>
          <p:cNvSpPr>
            <a:spLocks noGrp="1"/>
          </p:cNvSpPr>
          <p:nvPr>
            <p:ph type="body" sz="quarter" idx="11" hasCustomPrompt="1"/>
          </p:nvPr>
        </p:nvSpPr>
        <p:spPr>
          <a:xfrm>
            <a:off x="596900" y="3719653"/>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495" indent="0">
              <a:buNone/>
              <a:defRPr lang="fr-FR" kern="1200" smtClean="0">
                <a:solidFill>
                  <a:schemeClr val="tx1"/>
                </a:solidFill>
                <a:latin typeface="Arial" charset="0"/>
                <a:ea typeface="+mn-ea"/>
                <a:cs typeface="+mn-cs"/>
              </a:defRPr>
            </a:lvl2pPr>
            <a:lvl3pPr marL="738168" indent="0">
              <a:buNone/>
              <a:defRPr lang="fr-FR" kern="1200" smtClean="0">
                <a:solidFill>
                  <a:schemeClr val="tx1"/>
                </a:solidFill>
                <a:latin typeface="Arial" charset="0"/>
                <a:ea typeface="+mn-ea"/>
                <a:cs typeface="+mn-cs"/>
              </a:defRPr>
            </a:lvl3pPr>
            <a:lvl4pPr marL="1192182" indent="0">
              <a:buNone/>
              <a:defRPr lang="fr-FR" kern="1200" smtClean="0">
                <a:solidFill>
                  <a:schemeClr val="tx1"/>
                </a:solidFill>
                <a:latin typeface="Arial" charset="0"/>
                <a:ea typeface="+mn-ea"/>
                <a:cs typeface="+mn-cs"/>
              </a:defRPr>
            </a:lvl4pPr>
            <a:lvl5pPr marL="1543012" indent="0">
              <a:buFont typeface="Arial" pitchFamily="34" charset="0"/>
              <a:buNone/>
              <a:defRPr lang="fr-FR" kern="1200">
                <a:solidFill>
                  <a:schemeClr val="tx1"/>
                </a:solidFill>
                <a:latin typeface="Arial" charset="0"/>
                <a:ea typeface="+mn-ea"/>
                <a:cs typeface="+mn-cs"/>
              </a:defRPr>
            </a:lvl5pPr>
          </a:lstStyle>
          <a:p>
            <a:r>
              <a:rPr lang="en-US" altLang="fr-FR" noProof="0" dirty="0"/>
              <a:t>Month XX, 2012 (Arial 16)</a:t>
            </a:r>
          </a:p>
          <a:p>
            <a:endParaRPr lang="en-US" altLang="fr-FR" noProof="0" dirty="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7" y="1115222"/>
            <a:ext cx="2637268" cy="847975"/>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6"/>
            <a:ext cx="772800" cy="467047"/>
          </a:xfrm>
          <a:prstGeom prst="rect">
            <a:avLst/>
          </a:prstGeom>
        </p:spPr>
      </p:pic>
      <p:sp>
        <p:nvSpPr>
          <p:cNvPr id="11" name="Rectangle 10"/>
          <p:cNvSpPr/>
          <p:nvPr userDrawn="1"/>
        </p:nvSpPr>
        <p:spPr>
          <a:xfrm>
            <a:off x="0" y="6642556"/>
            <a:ext cx="12192000" cy="215444"/>
          </a:xfrm>
          <a:prstGeom prst="rect">
            <a:avLst/>
          </a:prstGeom>
        </p:spPr>
        <p:txBody>
          <a:bodyPr wrap="square">
            <a:spAutoFit/>
          </a:bodyPr>
          <a:lstStyle/>
          <a:p>
            <a:pPr algn="ctr"/>
            <a:r>
              <a:rPr lang="en-US" sz="800" dirty="0">
                <a:solidFill>
                  <a:srgbClr val="FFFFFF"/>
                </a:solidFill>
                <a:latin typeface="Arial"/>
              </a:rPr>
              <a:t>Confidential and proprietary to Sodexo. Do not share or post without proper consent.</a:t>
            </a:r>
          </a:p>
        </p:txBody>
      </p:sp>
    </p:spTree>
    <p:extLst>
      <p:ext uri="{BB962C8B-B14F-4D97-AF65-F5344CB8AC3E}">
        <p14:creationId xmlns:p14="http://schemas.microsoft.com/office/powerpoint/2010/main" val="2902464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Title, imag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3" y="1625600"/>
            <a:ext cx="3714748"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400" b="1" cap="none" baseline="0">
                <a:solidFill>
                  <a:schemeClr val="bg1"/>
                </a:solidFill>
              </a:defRPr>
            </a:lvl1pPr>
          </a:lstStyle>
          <a:p>
            <a:pPr lvl="0"/>
            <a:r>
              <a:rPr lang="en-US"/>
              <a:t>[Subtitle]</a:t>
            </a:r>
          </a:p>
        </p:txBody>
      </p:sp>
      <p:sp>
        <p:nvSpPr>
          <p:cNvPr id="5" name="Title 4"/>
          <p:cNvSpPr>
            <a:spLocks noGrp="1"/>
          </p:cNvSpPr>
          <p:nvPr>
            <p:ph type="title"/>
          </p:nvPr>
        </p:nvSpPr>
        <p:spPr>
          <a:xfrm>
            <a:off x="628652" y="356659"/>
            <a:ext cx="10939200" cy="589492"/>
          </a:xfrm>
        </p:spPr>
        <p:txBody>
          <a:bodyPr>
            <a:noAutofit/>
          </a:bodyPr>
          <a:lstStyle>
            <a:lvl1pPr marL="719649" indent="-719649">
              <a:buClr>
                <a:schemeClr val="accent2"/>
              </a:buClr>
              <a:buFont typeface="+mj-lt"/>
              <a:buAutoNum type="arabicPeriod"/>
              <a:defRPr sz="4267"/>
            </a:lvl1pPr>
          </a:lstStyle>
          <a:p>
            <a:r>
              <a:rPr lang="fr-FR" noProof="0"/>
              <a:t>Modifiez le style du titre</a:t>
            </a:r>
            <a:endParaRPr lang="en-AU"/>
          </a:p>
        </p:txBody>
      </p:sp>
      <p:sp>
        <p:nvSpPr>
          <p:cNvPr id="10" name="Picture Placeholder 8"/>
          <p:cNvSpPr>
            <a:spLocks noGrp="1"/>
          </p:cNvSpPr>
          <p:nvPr>
            <p:ph type="pic" sz="quarter" idx="12" hasCustomPrompt="1"/>
          </p:nvPr>
        </p:nvSpPr>
        <p:spPr>
          <a:xfrm>
            <a:off x="4550833" y="1625600"/>
            <a:ext cx="7017019"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a:t>[Click icon to add picture]</a:t>
            </a:r>
            <a:br>
              <a:rPr lang="en-AU"/>
            </a:br>
            <a:br>
              <a:rPr lang="en-AU"/>
            </a:br>
            <a:br>
              <a:rPr lang="en-AU"/>
            </a:br>
            <a:br>
              <a:rPr lang="en-AU"/>
            </a:br>
            <a:endParaRPr lang="en-AU"/>
          </a:p>
        </p:txBody>
      </p:sp>
    </p:spTree>
    <p:extLst>
      <p:ext uri="{BB962C8B-B14F-4D97-AF65-F5344CB8AC3E}">
        <p14:creationId xmlns:p14="http://schemas.microsoft.com/office/powerpoint/2010/main" val="219221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48" algn="l"/>
                <a:tab pos="1616034" algn="l"/>
                <a:tab pos="2149421" algn="l"/>
                <a:tab pos="8076998" algn="r"/>
              </a:tabLst>
            </a:pPr>
            <a:fld id="{B0A9F6E7-FE5B-4861-9484-6E92718E32B1}" type="slidenum">
              <a:rPr lang="en-US" smtClean="0">
                <a:solidFill>
                  <a:srgbClr val="000000"/>
                </a:solidFill>
              </a:rPr>
              <a:pPr eaLnBrk="0" hangingPunct="0">
                <a:lnSpc>
                  <a:spcPct val="90000"/>
                </a:lnSpc>
                <a:buClr>
                  <a:srgbClr val="FF3333"/>
                </a:buClr>
                <a:buSzPct val="120000"/>
                <a:tabLst>
                  <a:tab pos="1082648" algn="l"/>
                  <a:tab pos="1616034" algn="l"/>
                  <a:tab pos="2149421" algn="l"/>
                  <a:tab pos="8076998"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hasCustomPrompt="1"/>
          </p:nvPr>
        </p:nvSpPr>
        <p:spPr>
          <a:xfrm>
            <a:off x="4463821" y="954156"/>
            <a:ext cx="7131281" cy="5202000"/>
          </a:xfrm>
          <a:solidFill>
            <a:schemeClr val="bg1"/>
          </a:solidFill>
          <a:ln>
            <a:solidFill>
              <a:srgbClr val="2A295C"/>
            </a:solidFill>
          </a:ln>
        </p:spPr>
        <p:txBody>
          <a:bodyPr lIns="72000" anchor="ctr" anchorCtr="0"/>
          <a:lstStyle>
            <a:lvl1pPr marL="457189" indent="-457189">
              <a:spcBef>
                <a:spcPts val="900"/>
              </a:spcBef>
              <a:spcAft>
                <a:spcPts val="900"/>
              </a:spcAft>
              <a:buClr>
                <a:schemeClr val="tx2"/>
              </a:buClr>
              <a:buSzPct val="100000"/>
              <a:buFont typeface="+mj-lt"/>
              <a:buAutoNum type="arabicPeriod"/>
              <a:defRPr sz="2400" b="1" baseline="0"/>
            </a:lvl1pPr>
            <a:lvl2pPr marL="719121" indent="0">
              <a:buClr>
                <a:schemeClr val="tx1"/>
              </a:buClr>
              <a:buFont typeface="+mj-lt"/>
              <a:buNone/>
              <a:defRPr/>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en-US" dirty="0"/>
              <a:t>Arial 24, Bold</a:t>
            </a:r>
          </a:p>
        </p:txBody>
      </p:sp>
      <p:sp>
        <p:nvSpPr>
          <p:cNvPr id="9" name="Titre 1"/>
          <p:cNvSpPr>
            <a:spLocks noGrp="1"/>
          </p:cNvSpPr>
          <p:nvPr>
            <p:ph type="title" hasCustomPrompt="1"/>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SUMMARY</a:t>
            </a:r>
          </a:p>
        </p:txBody>
      </p:sp>
      <p:sp>
        <p:nvSpPr>
          <p:cNvPr id="10" name="Espace réservé pour une image  6"/>
          <p:cNvSpPr>
            <a:spLocks noGrp="1"/>
          </p:cNvSpPr>
          <p:nvPr>
            <p:ph type="pic" sz="quarter" idx="12"/>
          </p:nvPr>
        </p:nvSpPr>
        <p:spPr>
          <a:xfrm>
            <a:off x="596900" y="954156"/>
            <a:ext cx="3771901" cy="5202000"/>
          </a:xfrm>
          <a:noFill/>
        </p:spPr>
        <p:txBody>
          <a:bodyPr/>
          <a:lstStyle>
            <a:lvl1pPr marL="0" indent="0" algn="ctr">
              <a:buNone/>
              <a:defRPr/>
            </a:lvl1pPr>
          </a:lstStyle>
          <a:p>
            <a:r>
              <a:rPr lang="en-US" dirty="0"/>
              <a:t>Click icon to add picture</a:t>
            </a:r>
            <a:endParaRPr lang="fr-FR" dirty="0"/>
          </a:p>
        </p:txBody>
      </p:sp>
      <p:sp>
        <p:nvSpPr>
          <p:cNvPr id="12" name="ZoneTexte 11"/>
          <p:cNvSpPr txBox="1"/>
          <p:nvPr userDrawn="1"/>
        </p:nvSpPr>
        <p:spPr>
          <a:xfrm>
            <a:off x="-1584853" y="1872115"/>
            <a:ext cx="1487432" cy="3139321"/>
          </a:xfrm>
          <a:prstGeom prst="rect">
            <a:avLst/>
          </a:prstGeom>
          <a:noFill/>
        </p:spPr>
        <p:txBody>
          <a:bodyPr wrap="square" lIns="0" tIns="0" rIns="0" bIns="0" rtlCol="0">
            <a:spAutoFit/>
          </a:bodyPr>
          <a:lstStyle/>
          <a:p>
            <a:pPr algn="r"/>
            <a:endParaRPr lang="en-US" sz="1200" dirty="0">
              <a:solidFill>
                <a:srgbClr val="000000"/>
              </a:solidFill>
              <a:latin typeface="Arial"/>
            </a:endParaRPr>
          </a:p>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48" algn="l"/>
                <a:tab pos="1616034" algn="l"/>
                <a:tab pos="2149421" algn="l"/>
                <a:tab pos="8076998"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10251414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48" algn="l"/>
                <a:tab pos="1616034" algn="l"/>
                <a:tab pos="2149421" algn="l"/>
                <a:tab pos="8076998" algn="r"/>
              </a:tabLst>
            </a:pPr>
            <a:fld id="{B0A9F6E7-FE5B-4861-9484-6E92718E32B1}" type="slidenum">
              <a:rPr lang="en-US" smtClean="0">
                <a:solidFill>
                  <a:srgbClr val="000000"/>
                </a:solidFill>
              </a:rPr>
              <a:pPr eaLnBrk="0" hangingPunct="0">
                <a:lnSpc>
                  <a:spcPct val="90000"/>
                </a:lnSpc>
                <a:buClr>
                  <a:srgbClr val="FF3333"/>
                </a:buClr>
                <a:buSzPct val="120000"/>
                <a:tabLst>
                  <a:tab pos="1082648" algn="l"/>
                  <a:tab pos="1616034" algn="l"/>
                  <a:tab pos="2149421" algn="l"/>
                  <a:tab pos="8076998"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2743201" y="368476"/>
            <a:ext cx="8851899" cy="5803729"/>
          </a:xfrm>
          <a:solidFill>
            <a:schemeClr val="bg2"/>
          </a:solidFill>
        </p:spPr>
        <p:txBody>
          <a:bodyPr lIns="72000" anchor="ctr" anchorCtr="0"/>
          <a:lstStyle>
            <a:lvl1pPr marL="457189" indent="-457189">
              <a:spcBef>
                <a:spcPts val="900"/>
              </a:spcBef>
              <a:spcAft>
                <a:spcPts val="900"/>
              </a:spcAft>
              <a:buClr>
                <a:schemeClr val="tx2"/>
              </a:buClr>
              <a:buSzPct val="100000"/>
              <a:buFont typeface="+mj-lt"/>
              <a:buAutoNum type="arabicPeriod"/>
              <a:defRPr sz="2400"/>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userDrawn="1"/>
        </p:nvSpPr>
        <p:spPr bwMode="auto">
          <a:xfrm>
            <a:off x="601133" y="352429"/>
            <a:ext cx="2040467" cy="5813425"/>
          </a:xfrm>
          <a:prstGeom prst="rect">
            <a:avLst/>
          </a:prstGeom>
          <a:solidFill>
            <a:schemeClr val="bg1"/>
          </a:solidFill>
          <a:ln>
            <a:solidFill>
              <a:srgbClr val="2A295C"/>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72000" anchor="ctr"/>
          <a:lstStyle/>
          <a:p>
            <a:pPr algn="ctr"/>
            <a:r>
              <a:rPr lang="en-US" sz="5400" dirty="0">
                <a:solidFill>
                  <a:srgbClr val="2A295C"/>
                </a:solidFill>
                <a:latin typeface="Aria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48" algn="l"/>
                <a:tab pos="1616034" algn="l"/>
                <a:tab pos="2149421" algn="l"/>
                <a:tab pos="8076998"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25344177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48" algn="l"/>
                <a:tab pos="1616034" algn="l"/>
                <a:tab pos="2149421" algn="l"/>
                <a:tab pos="8076998" algn="r"/>
              </a:tabLst>
            </a:pPr>
            <a:fld id="{B0A9F6E7-FE5B-4861-9484-6E92718E32B1}" type="slidenum">
              <a:rPr lang="en-US" smtClean="0">
                <a:solidFill>
                  <a:srgbClr val="000000"/>
                </a:solidFill>
              </a:rPr>
              <a:pPr eaLnBrk="0" hangingPunct="0">
                <a:lnSpc>
                  <a:spcPct val="90000"/>
                </a:lnSpc>
                <a:buClr>
                  <a:srgbClr val="FF3333"/>
                </a:buClr>
                <a:buSzPct val="120000"/>
                <a:tabLst>
                  <a:tab pos="1082648" algn="l"/>
                  <a:tab pos="1616034" algn="l"/>
                  <a:tab pos="2149421" algn="l"/>
                  <a:tab pos="8076998"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hasCustomPrompt="1"/>
          </p:nvPr>
        </p:nvSpPr>
        <p:spPr bwMode="ltGray">
          <a:xfrm>
            <a:off x="2743201" y="304805"/>
            <a:ext cx="8851899" cy="5803729"/>
          </a:xfrm>
          <a:solidFill>
            <a:schemeClr val="bg1"/>
          </a:solidFill>
          <a:ln>
            <a:solidFill>
              <a:srgbClr val="2A295C"/>
            </a:solidFill>
          </a:ln>
        </p:spPr>
        <p:txBody>
          <a:bodyPr lIns="72000" anchor="ctr" anchorCtr="0"/>
          <a:lstStyle>
            <a:lvl1pPr marL="457189" indent="-457189">
              <a:spcBef>
                <a:spcPts val="900"/>
              </a:spcBef>
              <a:spcAft>
                <a:spcPts val="900"/>
              </a:spcAft>
              <a:buClr>
                <a:schemeClr val="tx2"/>
              </a:buClr>
              <a:buSzPct val="100000"/>
              <a:buFont typeface="+mj-lt"/>
              <a:buAutoNum type="arabicPeriod"/>
              <a:defRPr sz="2400"/>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en-US" noProof="0" dirty="0"/>
              <a:t>Arial 24, Bold</a:t>
            </a:r>
          </a:p>
        </p:txBody>
      </p:sp>
      <p:sp>
        <p:nvSpPr>
          <p:cNvPr id="8" name="Rectangle 3"/>
          <p:cNvSpPr>
            <a:spLocks noChangeArrowheads="1"/>
          </p:cNvSpPr>
          <p:nvPr userDrawn="1"/>
        </p:nvSpPr>
        <p:spPr bwMode="auto">
          <a:xfrm>
            <a:off x="601135" y="304805"/>
            <a:ext cx="2040468" cy="5813425"/>
          </a:xfrm>
          <a:prstGeom prst="rect">
            <a:avLst/>
          </a:prstGeom>
          <a:solidFill>
            <a:srgbClr val="D3D0C9"/>
          </a:solidFill>
          <a:ln>
            <a:solidFill>
              <a:srgbClr val="2A295C"/>
            </a:solidFill>
          </a:ln>
          <a:effectLst/>
        </p:spPr>
        <p:txBody>
          <a:bodyPr vert="wordArtVert" lIns="0" rIns="72000" anchor="ctr"/>
          <a:lstStyle/>
          <a:p>
            <a:pPr algn="ctr"/>
            <a:r>
              <a:rPr lang="en-US" sz="5400" dirty="0">
                <a:solidFill>
                  <a:srgbClr val="2A295C"/>
                </a:solidFill>
                <a:latin typeface="Aria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48" algn="l"/>
                <a:tab pos="1616034" algn="l"/>
                <a:tab pos="2149421" algn="l"/>
                <a:tab pos="8076998"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27750472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48" algn="l"/>
                <a:tab pos="1616034" algn="l"/>
                <a:tab pos="2149421" algn="l"/>
                <a:tab pos="8076998" algn="r"/>
              </a:tabLst>
            </a:pPr>
            <a:fld id="{B0A9F6E7-FE5B-4861-9484-6E92718E32B1}" type="slidenum">
              <a:rPr lang="en-US" smtClean="0">
                <a:solidFill>
                  <a:srgbClr val="000000"/>
                </a:solidFill>
              </a:rPr>
              <a:pPr eaLnBrk="0" hangingPunct="0">
                <a:lnSpc>
                  <a:spcPct val="90000"/>
                </a:lnSpc>
                <a:buClr>
                  <a:srgbClr val="FF3333"/>
                </a:buClr>
                <a:buSzPct val="120000"/>
                <a:tabLst>
                  <a:tab pos="1082648" algn="l"/>
                  <a:tab pos="1616034" algn="l"/>
                  <a:tab pos="2149421" algn="l"/>
                  <a:tab pos="8076998"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7" y="954157"/>
            <a:ext cx="10998203" cy="2186812"/>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hasCustomPrompt="1"/>
          </p:nvPr>
        </p:nvSpPr>
        <p:spPr bwMode="ltGray">
          <a:xfrm>
            <a:off x="601136" y="3212977"/>
            <a:ext cx="10993965" cy="2943179"/>
          </a:xfrm>
          <a:solidFill>
            <a:schemeClr val="bg1"/>
          </a:solidFill>
          <a:ln>
            <a:solidFill>
              <a:srgbClr val="2A295C"/>
            </a:solidFill>
          </a:ln>
        </p:spPr>
        <p:txBody>
          <a:bodyPr lIns="108000" tIns="10800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en-US" noProof="0" dirty="0"/>
              <a:t>Arial 40, Bold</a:t>
            </a:r>
          </a:p>
          <a:p>
            <a:pPr lvl="1"/>
            <a:r>
              <a:rPr lang="en-US" noProof="0" dirty="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a:t>CHAPTER NUMBER</a:t>
            </a:r>
          </a:p>
        </p:txBody>
      </p:sp>
      <p:sp>
        <p:nvSpPr>
          <p:cNvPr id="10" name="ZoneTexte 9"/>
          <p:cNvSpPr txBox="1"/>
          <p:nvPr userDrawn="1"/>
        </p:nvSpPr>
        <p:spPr>
          <a:xfrm>
            <a:off x="-1584853" y="1872115"/>
            <a:ext cx="1487432" cy="3139321"/>
          </a:xfrm>
          <a:prstGeom prst="rect">
            <a:avLst/>
          </a:prstGeom>
          <a:noFill/>
        </p:spPr>
        <p:txBody>
          <a:bodyPr wrap="square" lIns="0" tIns="0" rIns="0" bIns="0" rtlCol="0">
            <a:spAutoFit/>
          </a:bodyPr>
          <a:lstStyle/>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a:p>
            <a:pPr algn="r"/>
            <a:endParaRPr lang="fr-FR" sz="1200" dirty="0">
              <a:solidFill>
                <a:srgbClr val="000000"/>
              </a:solidFill>
              <a:latin typeface="Aria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48" algn="l"/>
                <a:tab pos="1616034" algn="l"/>
                <a:tab pos="2149421" algn="l"/>
                <a:tab pos="8076998"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490473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48" algn="l"/>
                <a:tab pos="1616034" algn="l"/>
                <a:tab pos="2149421" algn="l"/>
                <a:tab pos="8076998" algn="r"/>
              </a:tabLst>
            </a:pPr>
            <a:fld id="{B0A9F6E7-FE5B-4861-9484-6E92718E32B1}" type="slidenum">
              <a:rPr lang="en-US" smtClean="0">
                <a:solidFill>
                  <a:srgbClr val="000000"/>
                </a:solidFill>
              </a:rPr>
              <a:pPr eaLnBrk="0" hangingPunct="0">
                <a:lnSpc>
                  <a:spcPct val="90000"/>
                </a:lnSpc>
                <a:buClr>
                  <a:srgbClr val="FF3333"/>
                </a:buClr>
                <a:buSzPct val="120000"/>
                <a:tabLst>
                  <a:tab pos="1082648" algn="l"/>
                  <a:tab pos="1616034" algn="l"/>
                  <a:tab pos="2149421" algn="l"/>
                  <a:tab pos="8076998"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901" y="954156"/>
            <a:ext cx="3784601"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hasCustomPrompt="1"/>
          </p:nvPr>
        </p:nvSpPr>
        <p:spPr bwMode="ltGray">
          <a:xfrm>
            <a:off x="4464053" y="954155"/>
            <a:ext cx="7131049" cy="5202000"/>
          </a:xfrm>
          <a:solidFill>
            <a:schemeClr val="bg2"/>
          </a:solidFill>
        </p:spPr>
        <p:txBody>
          <a:bodyPr lIns="72000" anchor="ctr" anchorCtr="0"/>
          <a:lstStyle>
            <a:lvl1pPr marL="0" indent="0">
              <a:spcBef>
                <a:spcPts val="900"/>
              </a:spcBef>
              <a:spcAft>
                <a:spcPts val="900"/>
              </a:spcAft>
              <a:buClr>
                <a:schemeClr val="tx2"/>
              </a:buClr>
              <a:buSzPct val="100000"/>
              <a:buFont typeface="+mj-lt"/>
              <a:buNone/>
              <a:defRPr baseline="0"/>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en-US" dirty="0"/>
              <a:t>Main Topic: Arial 22, Bold</a:t>
            </a:r>
          </a:p>
          <a:p>
            <a:pPr lvl="1"/>
            <a:r>
              <a:rPr lang="en-US" dirty="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CHAPTER NUMBER</a:t>
            </a:r>
          </a:p>
        </p:txBody>
      </p:sp>
      <p:sp>
        <p:nvSpPr>
          <p:cNvPr id="10" name="ZoneTexte 9"/>
          <p:cNvSpPr txBox="1"/>
          <p:nvPr userDrawn="1"/>
        </p:nvSpPr>
        <p:spPr>
          <a:xfrm>
            <a:off x="-1584853" y="1872115"/>
            <a:ext cx="1487432" cy="3139321"/>
          </a:xfrm>
          <a:prstGeom prst="rect">
            <a:avLst/>
          </a:prstGeom>
          <a:noFill/>
        </p:spPr>
        <p:txBody>
          <a:bodyPr wrap="square" lIns="0" tIns="0" rIns="0" bIns="0" rtlCol="0">
            <a:spAutoFit/>
          </a:bodyPr>
          <a:lstStyle/>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a:p>
            <a:pPr algn="r"/>
            <a:endParaRPr lang="fr-FR" sz="1200" dirty="0">
              <a:solidFill>
                <a:srgbClr val="000000"/>
              </a:solidFill>
              <a:latin typeface="Aria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48" algn="l"/>
                <a:tab pos="1616034" algn="l"/>
                <a:tab pos="2149421" algn="l"/>
                <a:tab pos="8076998"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732316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48" algn="l"/>
                <a:tab pos="1616034" algn="l"/>
                <a:tab pos="2149421" algn="l"/>
                <a:tab pos="8076998" algn="r"/>
              </a:tabLst>
            </a:pPr>
            <a:fld id="{B0A9F6E7-FE5B-4861-9484-6E92718E32B1}" type="slidenum">
              <a:rPr lang="en-US" smtClean="0">
                <a:solidFill>
                  <a:srgbClr val="000000"/>
                </a:solidFill>
              </a:rPr>
              <a:pPr eaLnBrk="0" hangingPunct="0">
                <a:lnSpc>
                  <a:spcPct val="90000"/>
                </a:lnSpc>
                <a:buClr>
                  <a:srgbClr val="FF3333"/>
                </a:buClr>
                <a:buSzPct val="120000"/>
                <a:tabLst>
                  <a:tab pos="1082648" algn="l"/>
                  <a:tab pos="1616034" algn="l"/>
                  <a:tab pos="2149421" algn="l"/>
                  <a:tab pos="8076998"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03" y="352425"/>
            <a:ext cx="7035799" cy="5803731"/>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48" algn="l"/>
                <a:tab pos="1616034" algn="l"/>
                <a:tab pos="2149421" algn="l"/>
                <a:tab pos="8076998" algn="r"/>
              </a:tabLst>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1" y="352425"/>
            <a:ext cx="3873269" cy="5803731"/>
          </a:xfrm>
          <a:solidFill>
            <a:schemeClr val="bg1"/>
          </a:solidFill>
          <a:ln w="12700" cap="flat" cmpd="sng" algn="ctr">
            <a:solidFill>
              <a:srgbClr val="2A295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rgbClr val="2A295C"/>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377" latinLnBrk="0">
              <a:lnSpc>
                <a:spcPct val="100000"/>
              </a:lnSpc>
              <a:spcBef>
                <a:spcPct val="0"/>
              </a:spcBef>
              <a:spcAft>
                <a:spcPct val="0"/>
              </a:spcAft>
              <a:buClrTx/>
              <a:buSzTx/>
              <a:buFontTx/>
              <a:buNone/>
              <a:tabLst/>
            </a:pPr>
            <a:r>
              <a:rPr lang="en-US"/>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48" algn="l"/>
                <a:tab pos="1616034" algn="l"/>
                <a:tab pos="2149421" algn="l"/>
                <a:tab pos="8076998"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33399656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48" algn="l"/>
                <a:tab pos="1616034" algn="l"/>
                <a:tab pos="2149421" algn="l"/>
                <a:tab pos="8076998" algn="r"/>
              </a:tabLst>
            </a:pPr>
            <a:fld id="{B0A9F6E7-FE5B-4861-9484-6E92718E32B1}" type="slidenum">
              <a:rPr lang="en-US" smtClean="0">
                <a:solidFill>
                  <a:srgbClr val="000000"/>
                </a:solidFill>
              </a:rPr>
              <a:pPr eaLnBrk="0" hangingPunct="0">
                <a:lnSpc>
                  <a:spcPct val="90000"/>
                </a:lnSpc>
                <a:buClr>
                  <a:srgbClr val="FF3333"/>
                </a:buClr>
                <a:buSzPct val="120000"/>
                <a:tabLst>
                  <a:tab pos="1082648" algn="l"/>
                  <a:tab pos="1616034" algn="l"/>
                  <a:tab pos="2149421" algn="l"/>
                  <a:tab pos="8076998"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03" y="352425"/>
            <a:ext cx="7035799" cy="5803731"/>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48" algn="l"/>
                <a:tab pos="1616034" algn="l"/>
                <a:tab pos="2149421" algn="l"/>
                <a:tab pos="8076998" algn="r"/>
              </a:tabLst>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1" y="352425"/>
            <a:ext cx="3873269" cy="5803731"/>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377" latinLnBrk="0">
              <a:lnSpc>
                <a:spcPct val="100000"/>
              </a:lnSpc>
              <a:spcBef>
                <a:spcPct val="0"/>
              </a:spcBef>
              <a:spcAft>
                <a:spcPct val="0"/>
              </a:spcAft>
              <a:buClrTx/>
              <a:buSzTx/>
              <a:buFontTx/>
              <a:buNone/>
              <a:tabLst/>
            </a:pPr>
            <a:r>
              <a:rPr lang="en-US" noProof="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48" algn="l"/>
                <a:tab pos="1616034" algn="l"/>
                <a:tab pos="2149421" algn="l"/>
                <a:tab pos="8076998"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23041760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35" indent="-266693">
              <a:buClr>
                <a:schemeClr val="accent1"/>
              </a:buClr>
              <a:tabLst>
                <a:tab pos="1616034" algn="l"/>
                <a:tab pos="2330392" algn="l"/>
                <a:tab pos="8076998" algn="r"/>
              </a:tabLst>
              <a:defRPr b="0">
                <a:solidFill>
                  <a:schemeClr val="tx2"/>
                </a:solidFill>
              </a:defRPr>
            </a:lvl2pPr>
            <a:lvl3pPr marL="896916" indent="-176209">
              <a:buClr>
                <a:schemeClr val="bg2"/>
              </a:buClr>
              <a:tabLst>
                <a:tab pos="1082648" algn="l"/>
                <a:tab pos="2149421" algn="l"/>
                <a:tab pos="8076998" algn="r"/>
              </a:tabLst>
              <a:defRPr>
                <a:solidFill>
                  <a:schemeClr val="tx1"/>
                </a:solidFill>
              </a:defRPr>
            </a:lvl3pPr>
            <a:lvl4pPr marL="1616034" indent="-179384">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48" algn="l"/>
                <a:tab pos="1616034" algn="l"/>
                <a:tab pos="2149421" algn="l"/>
                <a:tab pos="8076998" algn="r"/>
              </a:tabLst>
            </a:pPr>
            <a:fld id="{B0A9F6E7-FE5B-4861-9484-6E92718E32B1}" type="slidenum">
              <a:rPr lang="en-US" smtClean="0">
                <a:solidFill>
                  <a:srgbClr val="000000"/>
                </a:solidFill>
              </a:rPr>
              <a:pPr eaLnBrk="0" hangingPunct="0">
                <a:lnSpc>
                  <a:spcPct val="90000"/>
                </a:lnSpc>
                <a:buClr>
                  <a:srgbClr val="FF3333"/>
                </a:buClr>
                <a:buSzPct val="120000"/>
                <a:tabLst>
                  <a:tab pos="1082648" algn="l"/>
                  <a:tab pos="1616034" algn="l"/>
                  <a:tab pos="2149421" algn="l"/>
                  <a:tab pos="8076998" algn="r"/>
                </a:tabLst>
              </a:pPr>
              <a:t>‹#›</a:t>
            </a:fld>
            <a:r>
              <a:rPr lang="en-US">
                <a:solidFill>
                  <a:srgbClr val="000000"/>
                </a:solidFill>
              </a:rPr>
              <a:t> – </a:t>
            </a:r>
            <a:endParaRPr lang="en-US" dirty="0">
              <a:solidFill>
                <a:srgbClr val="000000"/>
              </a:solidFill>
            </a:endParaRPr>
          </a:p>
        </p:txBody>
      </p:sp>
      <p:sp>
        <p:nvSpPr>
          <p:cNvPr id="3" name="Espace réservé du pied de page 2"/>
          <p:cNvSpPr>
            <a:spLocks noGrp="1"/>
          </p:cNvSpPr>
          <p:nvPr>
            <p:ph type="ftr" sz="quarter" idx="14"/>
          </p:nvPr>
        </p:nvSpPr>
        <p:spPr/>
        <p:txBody>
          <a:bodyPr/>
          <a:lstStyle/>
          <a:p>
            <a:pPr eaLnBrk="0" hangingPunct="0">
              <a:lnSpc>
                <a:spcPct val="90000"/>
              </a:lnSpc>
              <a:buClr>
                <a:srgbClr val="FF3333"/>
              </a:buClr>
              <a:buSzPct val="120000"/>
              <a:tabLst>
                <a:tab pos="1082648" algn="l"/>
                <a:tab pos="1616034" algn="l"/>
                <a:tab pos="2149421" algn="l"/>
                <a:tab pos="8076998"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34753060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554498" y="990600"/>
            <a:ext cx="6309591" cy="5191152"/>
          </a:xfrm>
        </p:spPr>
        <p:txBody>
          <a:bodyPr/>
          <a:lstStyle>
            <a:lvl1pPr>
              <a:buClr>
                <a:schemeClr val="accent1"/>
              </a:buClr>
              <a:defRPr>
                <a:solidFill>
                  <a:schemeClr val="tx2"/>
                </a:solidFill>
              </a:defRPr>
            </a:lvl1pPr>
            <a:lvl2pPr marL="628635" indent="-266693">
              <a:buClr>
                <a:schemeClr val="accent1"/>
              </a:buClr>
              <a:tabLst>
                <a:tab pos="1616034" algn="l"/>
                <a:tab pos="2330392" algn="l"/>
                <a:tab pos="8076998" algn="r"/>
              </a:tabLst>
              <a:defRPr b="0">
                <a:solidFill>
                  <a:schemeClr val="tx2"/>
                </a:solidFill>
              </a:defRPr>
            </a:lvl2pPr>
            <a:lvl3pPr marL="896916" indent="-176209">
              <a:buClr>
                <a:schemeClr val="bg2"/>
              </a:buClr>
              <a:tabLst>
                <a:tab pos="1082648" algn="l"/>
                <a:tab pos="2149421" algn="l"/>
                <a:tab pos="8076998" algn="r"/>
              </a:tabLst>
              <a:defRPr>
                <a:solidFill>
                  <a:schemeClr val="tx1"/>
                </a:solidFill>
              </a:defRPr>
            </a:lvl3pPr>
            <a:lvl4pPr marL="1616034" indent="-179384">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48" algn="l"/>
                <a:tab pos="1616034" algn="l"/>
                <a:tab pos="2149421" algn="l"/>
                <a:tab pos="8076998" algn="r"/>
              </a:tabLst>
            </a:pPr>
            <a:fld id="{B0A9F6E7-FE5B-4861-9484-6E92718E32B1}" type="slidenum">
              <a:rPr lang="en-US" smtClean="0">
                <a:solidFill>
                  <a:srgbClr val="000000"/>
                </a:solidFill>
              </a:rPr>
              <a:pPr eaLnBrk="0" hangingPunct="0">
                <a:lnSpc>
                  <a:spcPct val="90000"/>
                </a:lnSpc>
                <a:buClr>
                  <a:srgbClr val="FF3333"/>
                </a:buClr>
                <a:buSzPct val="120000"/>
                <a:tabLst>
                  <a:tab pos="1082648" algn="l"/>
                  <a:tab pos="1616034" algn="l"/>
                  <a:tab pos="2149421" algn="l"/>
                  <a:tab pos="8076998" algn="r"/>
                </a:tabLst>
              </a:pPr>
              <a:t>‹#›</a:t>
            </a:fld>
            <a:r>
              <a:rPr lang="en-US">
                <a:solidFill>
                  <a:srgbClr val="000000"/>
                </a:solidFill>
              </a:rPr>
              <a:t> – </a:t>
            </a:r>
            <a:endParaRPr lang="en-US" dirty="0">
              <a:solidFill>
                <a:srgbClr val="000000"/>
              </a:solidFill>
            </a:endParaRPr>
          </a:p>
        </p:txBody>
      </p:sp>
      <p:sp>
        <p:nvSpPr>
          <p:cNvPr id="4" name="Espace réservé du texte 3"/>
          <p:cNvSpPr>
            <a:spLocks noGrp="1"/>
          </p:cNvSpPr>
          <p:nvPr>
            <p:ph type="body" sz="quarter" idx="14"/>
          </p:nvPr>
        </p:nvSpPr>
        <p:spPr>
          <a:xfrm>
            <a:off x="7349070" y="2838451"/>
            <a:ext cx="4246033"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495"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en-US" noProof="0"/>
              <a:t>Click to edit Master text styles</a:t>
            </a:r>
          </a:p>
        </p:txBody>
      </p:sp>
      <p:sp>
        <p:nvSpPr>
          <p:cNvPr id="9" name="Espace réservé pour une image  8"/>
          <p:cNvSpPr>
            <a:spLocks noGrp="1"/>
          </p:cNvSpPr>
          <p:nvPr>
            <p:ph type="pic" sz="quarter" idx="16"/>
          </p:nvPr>
        </p:nvSpPr>
        <p:spPr>
          <a:xfrm>
            <a:off x="7349069" y="962025"/>
            <a:ext cx="4246033" cy="1819276"/>
          </a:xfrm>
        </p:spPr>
        <p:txBody>
          <a:bodyPr/>
          <a:lstStyle>
            <a:lvl1pPr marL="0" indent="0" algn="ctr">
              <a:buNone/>
              <a:defRPr/>
            </a:lvl1pPr>
          </a:lstStyle>
          <a:p>
            <a:r>
              <a:rPr lang="en-US" dirty="0"/>
              <a:t>Click icon to add picture</a:t>
            </a:r>
            <a:endParaRPr lang="fr-FR" dirty="0"/>
          </a:p>
        </p:txBody>
      </p:sp>
      <p:sp>
        <p:nvSpPr>
          <p:cNvPr id="10" name="Titre 1"/>
          <p:cNvSpPr>
            <a:spLocks noGrp="1"/>
          </p:cNvSpPr>
          <p:nvPr>
            <p:ph type="title"/>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11" name="ZoneTexte 10"/>
          <p:cNvSpPr txBox="1"/>
          <p:nvPr userDrawn="1"/>
        </p:nvSpPr>
        <p:spPr>
          <a:xfrm>
            <a:off x="12240683" y="701758"/>
            <a:ext cx="1487432" cy="3139321"/>
          </a:xfrm>
          <a:prstGeom prst="rect">
            <a:avLst/>
          </a:prstGeom>
          <a:noFill/>
        </p:spPr>
        <p:txBody>
          <a:bodyPr wrap="square" lIns="0" tIns="0" rIns="0" bIns="0" rtlCol="0">
            <a:spAutoFit/>
          </a:bodyPr>
          <a:lstStyle/>
          <a:p>
            <a:r>
              <a:rPr lang="en-US" sz="1200" b="1" dirty="0">
                <a:solidFill>
                  <a:srgbClr val="000000"/>
                </a:solidFill>
                <a:latin typeface="Arial"/>
              </a:rPr>
              <a:t>TO</a:t>
            </a:r>
          </a:p>
          <a:p>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endParaRPr lang="en-US" sz="1200" b="1" dirty="0">
              <a:solidFill>
                <a:srgbClr val="000000"/>
              </a:solidFill>
              <a:latin typeface="Arial"/>
            </a:endParaRPr>
          </a:p>
          <a:p>
            <a:r>
              <a:rPr lang="en-US" sz="1200" dirty="0">
                <a:solidFill>
                  <a:srgbClr val="000000"/>
                </a:solidFill>
                <a:latin typeface="Arial"/>
              </a:rPr>
              <a:t>then click on the photo icon.</a:t>
            </a:r>
          </a:p>
          <a:p>
            <a:endParaRPr lang="en-US" sz="1200" dirty="0">
              <a:solidFill>
                <a:srgbClr val="000000"/>
              </a:solidFill>
              <a:latin typeface="Arial"/>
            </a:endParaRPr>
          </a:p>
          <a:p>
            <a:r>
              <a:rPr lang="en-US" sz="1200" dirty="0">
                <a:solidFill>
                  <a:srgbClr val="000000"/>
                </a:solidFill>
                <a:latin typeface="Arial"/>
              </a:rPr>
              <a:t>Select your photo and insert</a:t>
            </a:r>
          </a:p>
          <a:p>
            <a:endParaRPr lang="en-US" sz="1200" dirty="0">
              <a:solidFill>
                <a:srgbClr val="000000"/>
              </a:solidFill>
              <a:latin typeface="Arial"/>
            </a:endParaRPr>
          </a:p>
          <a:p>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a:p>
            <a:pPr algn="r"/>
            <a:endParaRPr lang="fr-FR" sz="1200" dirty="0">
              <a:solidFill>
                <a:srgbClr val="000000"/>
              </a:solidFill>
              <a:latin typeface="Arial"/>
            </a:endParaRPr>
          </a:p>
        </p:txBody>
      </p:sp>
      <p:sp>
        <p:nvSpPr>
          <p:cNvPr id="2" name="Espace réservé du pied de page 1"/>
          <p:cNvSpPr>
            <a:spLocks noGrp="1"/>
          </p:cNvSpPr>
          <p:nvPr>
            <p:ph type="ftr" sz="quarter" idx="17"/>
          </p:nvPr>
        </p:nvSpPr>
        <p:spPr/>
        <p:txBody>
          <a:bodyPr/>
          <a:lstStyle/>
          <a:p>
            <a:pPr eaLnBrk="0" hangingPunct="0">
              <a:lnSpc>
                <a:spcPct val="90000"/>
              </a:lnSpc>
              <a:buClr>
                <a:srgbClr val="FF3333"/>
              </a:buClr>
              <a:buSzPct val="120000"/>
              <a:tabLst>
                <a:tab pos="1082648" algn="l"/>
                <a:tab pos="1616034" algn="l"/>
                <a:tab pos="2149421" algn="l"/>
                <a:tab pos="8076998"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25161311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IMAGE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48" algn="l"/>
                <a:tab pos="1616034" algn="l"/>
                <a:tab pos="2149421" algn="l"/>
                <a:tab pos="8076998" algn="r"/>
              </a:tabLst>
            </a:pPr>
            <a:fld id="{B0A9F6E7-FE5B-4861-9484-6E92718E32B1}" type="slidenum">
              <a:rPr lang="en-US" smtClean="0">
                <a:solidFill>
                  <a:srgbClr val="000000"/>
                </a:solidFill>
              </a:rPr>
              <a:pPr eaLnBrk="0" hangingPunct="0">
                <a:lnSpc>
                  <a:spcPct val="90000"/>
                </a:lnSpc>
                <a:buClr>
                  <a:srgbClr val="FF3333"/>
                </a:buClr>
                <a:buSzPct val="120000"/>
                <a:tabLst>
                  <a:tab pos="1082648" algn="l"/>
                  <a:tab pos="1616034" algn="l"/>
                  <a:tab pos="2149421" algn="l"/>
                  <a:tab pos="8076998"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9" y="954156"/>
            <a:ext cx="3624000"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p:nvPr>
        </p:nvSpPr>
        <p:spPr>
          <a:xfrm>
            <a:off x="4463821"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35" indent="-266693">
              <a:buClr>
                <a:schemeClr val="accent1"/>
              </a:buClr>
              <a:tabLst>
                <a:tab pos="1616034" algn="l"/>
                <a:tab pos="2330392" algn="l"/>
                <a:tab pos="8076998" algn="r"/>
              </a:tabLst>
              <a:defRPr lang="fr-FR" dirty="0" smtClean="0"/>
            </a:lvl2pPr>
            <a:lvl3pPr marL="896916" indent="-176209">
              <a:buClr>
                <a:schemeClr val="bg2"/>
              </a:buClr>
              <a:tabLst>
                <a:tab pos="1082648" algn="l"/>
                <a:tab pos="2149421" algn="l"/>
                <a:tab pos="8076998" algn="r"/>
              </a:tabLst>
              <a:defRPr lang="fr-FR" dirty="0" smtClean="0"/>
            </a:lvl3pPr>
            <a:lvl4pPr marL="1616034" indent="-179384">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ZoneTexte 8"/>
          <p:cNvSpPr txBox="1"/>
          <p:nvPr userDrawn="1"/>
        </p:nvSpPr>
        <p:spPr>
          <a:xfrm>
            <a:off x="-1584853" y="1872116"/>
            <a:ext cx="1487432" cy="2954655"/>
          </a:xfrm>
          <a:prstGeom prst="rect">
            <a:avLst/>
          </a:prstGeom>
          <a:noFill/>
        </p:spPr>
        <p:txBody>
          <a:bodyPr wrap="square" lIns="0" tIns="0" rIns="0" bIns="0" rtlCol="0">
            <a:spAutoFit/>
          </a:bodyPr>
          <a:lstStyle/>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48" algn="l"/>
                <a:tab pos="1616034" algn="l"/>
                <a:tab pos="2149421" algn="l"/>
                <a:tab pos="8076998"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2155577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Title, red">
    <p:spTree>
      <p:nvGrpSpPr>
        <p:cNvPr id="1" name=""/>
        <p:cNvGrpSpPr/>
        <p:nvPr/>
      </p:nvGrpSpPr>
      <p:grpSpPr>
        <a:xfrm>
          <a:off x="0" y="0"/>
          <a:ext cx="0" cy="0"/>
          <a:chOff x="0" y="0"/>
          <a:chExt cx="0" cy="0"/>
        </a:xfrm>
      </p:grpSpPr>
      <p:sp>
        <p:nvSpPr>
          <p:cNvPr id="11" name="Text Placeholder 6"/>
          <p:cNvSpPr>
            <a:spLocks noGrp="1"/>
          </p:cNvSpPr>
          <p:nvPr>
            <p:ph type="body" sz="quarter" idx="13" hasCustomPrompt="1"/>
          </p:nvPr>
        </p:nvSpPr>
        <p:spPr>
          <a:xfrm>
            <a:off x="4550833" y="1625600"/>
            <a:ext cx="7018867" cy="4732867"/>
          </a:xfrm>
          <a:solidFill>
            <a:schemeClr val="accent1"/>
          </a:solidFill>
        </p:spPr>
        <p:txBody>
          <a:bodyPr lIns="0" tIns="0" rIns="0" bIns="144000" anchor="b">
            <a:noAutofit/>
          </a:bodyPr>
          <a:lstStyle>
            <a:lvl1pPr marL="0" indent="0" algn="r">
              <a:lnSpc>
                <a:spcPct val="10000"/>
              </a:lnSpc>
              <a:spcBef>
                <a:spcPts val="0"/>
              </a:spcBef>
              <a:spcAft>
                <a:spcPts val="0"/>
              </a:spcAft>
              <a:buNone/>
              <a:defRPr sz="37066" b="1" kern="0" cap="none" baseline="0">
                <a:solidFill>
                  <a:schemeClr val="bg1"/>
                </a:solidFill>
              </a:defRPr>
            </a:lvl1pPr>
          </a:lstStyle>
          <a:p>
            <a:pPr lvl="0"/>
            <a:r>
              <a:rPr lang="en-US" noProof="0"/>
              <a:t>0</a:t>
            </a:r>
          </a:p>
        </p:txBody>
      </p:sp>
      <p:sp>
        <p:nvSpPr>
          <p:cNvPr id="7" name="Text Placeholder 6"/>
          <p:cNvSpPr>
            <a:spLocks noGrp="1"/>
          </p:cNvSpPr>
          <p:nvPr>
            <p:ph type="body" sz="quarter" idx="10" hasCustomPrompt="1"/>
          </p:nvPr>
        </p:nvSpPr>
        <p:spPr>
          <a:xfrm>
            <a:off x="628651" y="1625600"/>
            <a:ext cx="3714749"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400" b="1" cap="none" baseline="0">
                <a:solidFill>
                  <a:schemeClr val="bg1"/>
                </a:solidFill>
              </a:defRPr>
            </a:lvl1pPr>
          </a:lstStyle>
          <a:p>
            <a:pPr lvl="0"/>
            <a:r>
              <a:rPr lang="en-US" noProof="0"/>
              <a:t>[Subtitle]</a:t>
            </a:r>
          </a:p>
        </p:txBody>
      </p:sp>
      <p:sp>
        <p:nvSpPr>
          <p:cNvPr id="5" name="Title 4"/>
          <p:cNvSpPr>
            <a:spLocks noGrp="1"/>
          </p:cNvSpPr>
          <p:nvPr>
            <p:ph type="title"/>
          </p:nvPr>
        </p:nvSpPr>
        <p:spPr>
          <a:xfrm>
            <a:off x="628652" y="355200"/>
            <a:ext cx="10941049" cy="590400"/>
          </a:xfrm>
        </p:spPr>
        <p:txBody>
          <a:bodyPr>
            <a:noAutofit/>
          </a:bodyPr>
          <a:lstStyle>
            <a:lvl1pPr marL="0" indent="0">
              <a:buClr>
                <a:schemeClr val="accent2"/>
              </a:buClr>
              <a:buFont typeface="+mj-lt"/>
              <a:buNone/>
              <a:defRPr sz="4267"/>
            </a:lvl1pPr>
          </a:lstStyle>
          <a:p>
            <a:r>
              <a:rPr lang="fr-FR" noProof="0"/>
              <a:t>Modifiez le style du titre</a:t>
            </a:r>
            <a:endParaRPr lang="en-AU"/>
          </a:p>
        </p:txBody>
      </p:sp>
    </p:spTree>
    <p:extLst>
      <p:ext uri="{BB962C8B-B14F-4D97-AF65-F5344CB8AC3E}">
        <p14:creationId xmlns:p14="http://schemas.microsoft.com/office/powerpoint/2010/main" val="192280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FOCUS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48" algn="l"/>
                <a:tab pos="1616034" algn="l"/>
                <a:tab pos="2149421" algn="l"/>
                <a:tab pos="8076998" algn="r"/>
              </a:tabLst>
            </a:pPr>
            <a:fld id="{B0A9F6E7-FE5B-4861-9484-6E92718E32B1}" type="slidenum">
              <a:rPr lang="en-US" smtClean="0">
                <a:solidFill>
                  <a:srgbClr val="000000"/>
                </a:solidFill>
              </a:rPr>
              <a:pPr eaLnBrk="0" hangingPunct="0">
                <a:lnSpc>
                  <a:spcPct val="90000"/>
                </a:lnSpc>
                <a:buClr>
                  <a:srgbClr val="FF3333"/>
                </a:buClr>
                <a:buSzPct val="120000"/>
                <a:tabLst>
                  <a:tab pos="1082648" algn="l"/>
                  <a:tab pos="1616034" algn="l"/>
                  <a:tab pos="2149421" algn="l"/>
                  <a:tab pos="8076998"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a:xfrm>
            <a:off x="4463821"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35" indent="-266693">
              <a:buClr>
                <a:schemeClr val="accent1"/>
              </a:buClr>
              <a:tabLst>
                <a:tab pos="1616034" algn="l"/>
                <a:tab pos="2330392" algn="l"/>
                <a:tab pos="8076998" algn="r"/>
              </a:tabLst>
              <a:defRPr lang="fr-FR" dirty="0" smtClean="0"/>
            </a:lvl2pPr>
            <a:lvl3pPr marL="896916" indent="-176209">
              <a:buClr>
                <a:schemeClr val="bg2"/>
              </a:buClr>
              <a:tabLst>
                <a:tab pos="1082648" algn="l"/>
                <a:tab pos="2149421" algn="l"/>
                <a:tab pos="8076998" algn="r"/>
              </a:tabLst>
              <a:defRPr lang="fr-FR" dirty="0" smtClean="0"/>
            </a:lvl3pPr>
            <a:lvl4pPr marL="1616034" indent="-179384">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Espace réservé du texte 4"/>
          <p:cNvSpPr>
            <a:spLocks noGrp="1"/>
          </p:cNvSpPr>
          <p:nvPr>
            <p:ph type="body" sz="quarter" idx="14"/>
          </p:nvPr>
        </p:nvSpPr>
        <p:spPr>
          <a:xfrm>
            <a:off x="592670" y="981079"/>
            <a:ext cx="3636433" cy="5165725"/>
          </a:xfrm>
          <a:solidFill>
            <a:schemeClr val="bg2"/>
          </a:solidFill>
        </p:spPr>
        <p:txBody>
          <a:bodyPr lIns="72000" rIns="108000" anchor="ctr" anchorCtr="0"/>
          <a:lstStyle>
            <a:lvl1pPr marL="0" indent="0" algn="r">
              <a:buNone/>
              <a:defRPr/>
            </a:lvl1pPr>
          </a:lstStyle>
          <a:p>
            <a:pPr lvl="0"/>
            <a:r>
              <a:rPr lang="en-US" noProof="0"/>
              <a:t>Click to edit Master text styles</a:t>
            </a:r>
          </a:p>
        </p:txBody>
      </p:sp>
      <p:sp>
        <p:nvSpPr>
          <p:cNvPr id="4" name="Espace réservé du pied de page 3"/>
          <p:cNvSpPr>
            <a:spLocks noGrp="1"/>
          </p:cNvSpPr>
          <p:nvPr>
            <p:ph type="ftr" sz="quarter" idx="15"/>
          </p:nvPr>
        </p:nvSpPr>
        <p:spPr/>
        <p:txBody>
          <a:bodyPr/>
          <a:lstStyle/>
          <a:p>
            <a:pPr eaLnBrk="0" hangingPunct="0">
              <a:lnSpc>
                <a:spcPct val="90000"/>
              </a:lnSpc>
              <a:buClr>
                <a:srgbClr val="FF3333"/>
              </a:buClr>
              <a:buSzPct val="120000"/>
              <a:tabLst>
                <a:tab pos="1082648" algn="l"/>
                <a:tab pos="1616034" algn="l"/>
                <a:tab pos="2149421" algn="l"/>
                <a:tab pos="8076998"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4834318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FOCUS AND CHART WITH 1 LINE TITLE</a:t>
            </a:r>
          </a:p>
        </p:txBody>
      </p:sp>
      <p:sp>
        <p:nvSpPr>
          <p:cNvPr id="7" name="Espace réservé du texte 6"/>
          <p:cNvSpPr>
            <a:spLocks noGrp="1"/>
          </p:cNvSpPr>
          <p:nvPr>
            <p:ph type="body" sz="quarter" idx="12"/>
          </p:nvPr>
        </p:nvSpPr>
        <p:spPr>
          <a:xfrm>
            <a:off x="554495" y="990600"/>
            <a:ext cx="11088000" cy="2438400"/>
          </a:xfrm>
        </p:spPr>
        <p:txBody>
          <a:bodyPr/>
          <a:lstStyle>
            <a:lvl1pPr marL="0" indent="0">
              <a:buClr>
                <a:schemeClr val="accent1"/>
              </a:buClr>
              <a:buFont typeface="Arial" pitchFamily="34" charset="0"/>
              <a:buNone/>
              <a:defRPr>
                <a:solidFill>
                  <a:schemeClr val="tx2"/>
                </a:solidFill>
              </a:defRPr>
            </a:lvl1pPr>
            <a:lvl2pPr marL="628635" indent="-266693">
              <a:buClr>
                <a:schemeClr val="accent1"/>
              </a:buClr>
              <a:tabLst>
                <a:tab pos="1616034" algn="l"/>
                <a:tab pos="2330392" algn="l"/>
                <a:tab pos="8076998" algn="r"/>
              </a:tabLst>
              <a:defRPr b="0"/>
            </a:lvl2pPr>
            <a:lvl3pPr marL="896916" indent="-176209">
              <a:buClr>
                <a:schemeClr val="bg2"/>
              </a:buClr>
              <a:tabLst>
                <a:tab pos="1082648" algn="l"/>
                <a:tab pos="2149421" algn="l"/>
                <a:tab pos="8076998" algn="r"/>
              </a:tabLst>
              <a:defRPr/>
            </a:lvl3pPr>
            <a:lvl4pPr marL="1616034" indent="-179384">
              <a:buClr>
                <a:schemeClr val="bg2"/>
              </a:buClr>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48" algn="l"/>
                <a:tab pos="1616034" algn="l"/>
                <a:tab pos="2149421" algn="l"/>
                <a:tab pos="8076998" algn="r"/>
              </a:tabLst>
            </a:pPr>
            <a:fld id="{B0A9F6E7-FE5B-4861-9484-6E92718E32B1}" type="slidenum">
              <a:rPr lang="en-US" smtClean="0">
                <a:solidFill>
                  <a:srgbClr val="000000"/>
                </a:solidFill>
              </a:rPr>
              <a:pPr eaLnBrk="0" hangingPunct="0">
                <a:lnSpc>
                  <a:spcPct val="90000"/>
                </a:lnSpc>
                <a:buClr>
                  <a:srgbClr val="FF3333"/>
                </a:buClr>
                <a:buSzPct val="120000"/>
                <a:tabLst>
                  <a:tab pos="1082648" algn="l"/>
                  <a:tab pos="1616034" algn="l"/>
                  <a:tab pos="2149421" algn="l"/>
                  <a:tab pos="8076998" algn="r"/>
                </a:tabLst>
              </a:pPr>
              <a:t>‹#›</a:t>
            </a:fld>
            <a:r>
              <a:rPr lang="en-US">
                <a:solidFill>
                  <a:srgbClr val="000000"/>
                </a:solidFill>
              </a:rPr>
              <a:t> – </a:t>
            </a:r>
            <a:endParaRPr lang="en-US" dirty="0">
              <a:solidFill>
                <a:srgbClr val="000000"/>
              </a:solidFill>
            </a:endParaRPr>
          </a:p>
        </p:txBody>
      </p:sp>
      <p:sp>
        <p:nvSpPr>
          <p:cNvPr id="4" name="Espace réservé du texte 3"/>
          <p:cNvSpPr>
            <a:spLocks noGrp="1"/>
          </p:cNvSpPr>
          <p:nvPr>
            <p:ph type="body" sz="quarter" idx="14"/>
          </p:nvPr>
        </p:nvSpPr>
        <p:spPr bwMode="gray">
          <a:xfrm>
            <a:off x="596900" y="3429000"/>
            <a:ext cx="3632200" cy="2305051"/>
          </a:xfrm>
          <a:solidFill>
            <a:srgbClr val="65676A"/>
          </a:solidFill>
        </p:spPr>
        <p:txBody>
          <a:bodyPr anchor="ctr" anchorCtr="0"/>
          <a:lstStyle>
            <a:lvl1pPr marL="0" indent="0" algn="ctr">
              <a:buFontTx/>
              <a:buNone/>
              <a:defRPr sz="4000" b="0">
                <a:solidFill>
                  <a:schemeClr val="bg1"/>
                </a:solidFill>
              </a:defRPr>
            </a:lvl1pPr>
            <a:lvl2pPr marL="3175" indent="0" algn="ctr">
              <a:buFontTx/>
              <a:buNone/>
              <a:defRPr>
                <a:solidFill>
                  <a:schemeClr val="bg1"/>
                </a:solidFill>
              </a:defRPr>
            </a:lvl2pPr>
          </a:lstStyle>
          <a:p>
            <a:pPr lvl="0"/>
            <a:r>
              <a:rPr lang="en-US" noProof="0"/>
              <a:t>Click to edit Master text styles</a:t>
            </a:r>
          </a:p>
          <a:p>
            <a:pPr lvl="1"/>
            <a:r>
              <a:rPr lang="en-US" noProof="0"/>
              <a:t>Second level</a:t>
            </a:r>
          </a:p>
        </p:txBody>
      </p:sp>
      <p:sp>
        <p:nvSpPr>
          <p:cNvPr id="3" name="Espace réservé du pied de page 2"/>
          <p:cNvSpPr>
            <a:spLocks noGrp="1"/>
          </p:cNvSpPr>
          <p:nvPr>
            <p:ph type="ftr" sz="quarter" idx="15"/>
          </p:nvPr>
        </p:nvSpPr>
        <p:spPr/>
        <p:txBody>
          <a:bodyPr/>
          <a:lstStyle/>
          <a:p>
            <a:pPr eaLnBrk="0" hangingPunct="0">
              <a:lnSpc>
                <a:spcPct val="90000"/>
              </a:lnSpc>
              <a:buClr>
                <a:srgbClr val="FF3333"/>
              </a:buClr>
              <a:buSzPct val="120000"/>
              <a:tabLst>
                <a:tab pos="1082648" algn="l"/>
                <a:tab pos="1616034" algn="l"/>
                <a:tab pos="2149421" algn="l"/>
                <a:tab pos="8076998"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5583785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48" algn="l"/>
                <a:tab pos="1616034" algn="l"/>
                <a:tab pos="2149421" algn="l"/>
                <a:tab pos="8076998" algn="r"/>
              </a:tabLst>
            </a:pPr>
            <a:fld id="{B0A9F6E7-FE5B-4861-9484-6E92718E32B1}" type="slidenum">
              <a:rPr lang="en-US" smtClean="0">
                <a:solidFill>
                  <a:srgbClr val="000000"/>
                </a:solidFill>
              </a:rPr>
              <a:pPr eaLnBrk="0" hangingPunct="0">
                <a:lnSpc>
                  <a:spcPct val="90000"/>
                </a:lnSpc>
                <a:buClr>
                  <a:srgbClr val="FF3333"/>
                </a:buClr>
                <a:buSzPct val="120000"/>
                <a:tabLst>
                  <a:tab pos="1082648" algn="l"/>
                  <a:tab pos="1616034" algn="l"/>
                  <a:tab pos="2149421" algn="l"/>
                  <a:tab pos="8076998" algn="r"/>
                </a:tabLst>
              </a:pPr>
              <a:t>‹#›</a:t>
            </a:fld>
            <a:r>
              <a:rPr lang="en-US">
                <a:solidFill>
                  <a:srgbClr val="000000"/>
                </a:solidFill>
              </a:rPr>
              <a:t> – </a:t>
            </a:r>
            <a:endParaRPr lang="en-US" dirty="0">
              <a:solidFill>
                <a:srgbClr val="000000"/>
              </a:solidFill>
            </a:endParaRPr>
          </a:p>
        </p:txBody>
      </p:sp>
      <p:sp>
        <p:nvSpPr>
          <p:cNvPr id="4" name="Espace réservé du pied de page 3"/>
          <p:cNvSpPr>
            <a:spLocks noGrp="1"/>
          </p:cNvSpPr>
          <p:nvPr>
            <p:ph type="ftr" sz="quarter" idx="11"/>
          </p:nvPr>
        </p:nvSpPr>
        <p:spPr/>
        <p:txBody>
          <a:bodyPr/>
          <a:lstStyle/>
          <a:p>
            <a:pPr eaLnBrk="0" hangingPunct="0">
              <a:lnSpc>
                <a:spcPct val="90000"/>
              </a:lnSpc>
              <a:buClr>
                <a:srgbClr val="FF3333"/>
              </a:buClr>
              <a:buSzPct val="120000"/>
              <a:tabLst>
                <a:tab pos="1082648" algn="l"/>
                <a:tab pos="1616034" algn="l"/>
                <a:tab pos="2149421" algn="l"/>
                <a:tab pos="8076998" algn="r"/>
              </a:tabLst>
            </a:pPr>
            <a:r>
              <a:rPr lang="en-US">
                <a:solidFill>
                  <a:srgbClr val="000000"/>
                </a:solidFill>
              </a:rPr>
              <a:t>FY15 Unit Audit Preparation – July 2015</a:t>
            </a:r>
            <a:endParaRPr lang="en-US" dirty="0">
              <a:solidFill>
                <a:srgbClr val="000000"/>
              </a:solidFill>
            </a:endParaRPr>
          </a:p>
        </p:txBody>
      </p:sp>
      <p:sp>
        <p:nvSpPr>
          <p:cNvPr id="5" name="Espace réservé du texte 11"/>
          <p:cNvSpPr>
            <a:spLocks noGrp="1"/>
          </p:cNvSpPr>
          <p:nvPr>
            <p:ph type="body" sz="quarter" idx="13"/>
          </p:nvPr>
        </p:nvSpPr>
        <p:spPr>
          <a:xfrm>
            <a:off x="601137" y="1262265"/>
            <a:ext cx="10993967" cy="4681339"/>
          </a:xfrm>
        </p:spPr>
        <p:txBody>
          <a:bodyPr/>
          <a:lstStyle>
            <a:lvl2pPr marL="623872" indent="-266693">
              <a:tabLst>
                <a:tab pos="1616034" algn="l"/>
                <a:tab pos="2330392" algn="l"/>
                <a:tab pos="8076998" algn="r"/>
              </a:tabLst>
              <a:defRPr/>
            </a:lvl2pPr>
            <a:lvl3pPr marL="896916" indent="-176209">
              <a:tabLst>
                <a:tab pos="1082648" algn="l"/>
                <a:tab pos="2149421" algn="l"/>
                <a:tab pos="8076998" algn="r"/>
              </a:tabLst>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400491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3" y="352423"/>
            <a:ext cx="7416799" cy="846000"/>
          </a:xfrm>
          <a:ln>
            <a:noFill/>
          </a:ln>
        </p:spPr>
        <p:txBody>
          <a:bodyPr tIns="126000" bIns="90000">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48" algn="l"/>
                <a:tab pos="1616034" algn="l"/>
                <a:tab pos="2149421" algn="l"/>
                <a:tab pos="8076998" algn="r"/>
              </a:tabLst>
            </a:pPr>
            <a:fld id="{B0A9F6E7-FE5B-4861-9484-6E92718E32B1}" type="slidenum">
              <a:rPr lang="en-US" smtClean="0">
                <a:solidFill>
                  <a:srgbClr val="000000"/>
                </a:solidFill>
              </a:rPr>
              <a:pPr eaLnBrk="0" hangingPunct="0">
                <a:lnSpc>
                  <a:spcPct val="90000"/>
                </a:lnSpc>
                <a:buClr>
                  <a:srgbClr val="FF3333"/>
                </a:buClr>
                <a:buSzPct val="120000"/>
                <a:tabLst>
                  <a:tab pos="1082648" algn="l"/>
                  <a:tab pos="1616034" algn="l"/>
                  <a:tab pos="2149421" algn="l"/>
                  <a:tab pos="8076998" algn="r"/>
                </a:tabLst>
              </a:pPr>
              <a:t>‹#›</a:t>
            </a:fld>
            <a:r>
              <a:rPr lang="en-US">
                <a:solidFill>
                  <a:srgbClr val="000000"/>
                </a:solidFill>
              </a:rPr>
              <a:t> – </a:t>
            </a:r>
            <a:endParaRPr lang="en-US" dirty="0">
              <a:solidFill>
                <a:srgbClr val="000000"/>
              </a:solidFill>
            </a:endParaRPr>
          </a:p>
        </p:txBody>
      </p:sp>
      <p:sp>
        <p:nvSpPr>
          <p:cNvPr id="8" name="Espace réservé pour une image  7"/>
          <p:cNvSpPr>
            <a:spLocks noGrp="1"/>
          </p:cNvSpPr>
          <p:nvPr>
            <p:ph type="pic" sz="quarter" idx="11"/>
          </p:nvPr>
        </p:nvSpPr>
        <p:spPr>
          <a:xfrm>
            <a:off x="8100484" y="352423"/>
            <a:ext cx="1689600" cy="844551"/>
          </a:xfrm>
        </p:spPr>
        <p:txBody>
          <a:bodyPr/>
          <a:lstStyle>
            <a:lvl1pPr marL="0" indent="0" algn="ctr">
              <a:buNone/>
              <a:defRPr b="0"/>
            </a:lvl1pPr>
          </a:lstStyle>
          <a:p>
            <a:r>
              <a:rPr lang="en-US" dirty="0"/>
              <a:t>Click icon to add picture</a:t>
            </a:r>
            <a:endParaRPr lang="fr-FR" dirty="0"/>
          </a:p>
        </p:txBody>
      </p:sp>
      <p:sp>
        <p:nvSpPr>
          <p:cNvPr id="9" name="Espace réservé pour une image  7"/>
          <p:cNvSpPr>
            <a:spLocks noGrp="1"/>
          </p:cNvSpPr>
          <p:nvPr>
            <p:ph type="pic" sz="quarter" idx="12"/>
          </p:nvPr>
        </p:nvSpPr>
        <p:spPr>
          <a:xfrm>
            <a:off x="9891184" y="352423"/>
            <a:ext cx="1689600" cy="844551"/>
          </a:xfrm>
        </p:spPr>
        <p:txBody>
          <a:bodyPr/>
          <a:lstStyle>
            <a:lvl1pPr marL="0" indent="0" algn="ctr">
              <a:buNone/>
              <a:defRPr b="0"/>
            </a:lvl1pPr>
          </a:lstStyle>
          <a:p>
            <a:r>
              <a:rPr lang="en-US" dirty="0"/>
              <a:t>Click icon to add picture</a:t>
            </a:r>
            <a:endParaRPr lang="fr-FR" dirty="0"/>
          </a:p>
        </p:txBody>
      </p:sp>
      <p:sp>
        <p:nvSpPr>
          <p:cNvPr id="10" name="ZoneTexte 9"/>
          <p:cNvSpPr txBox="1"/>
          <p:nvPr userDrawn="1"/>
        </p:nvSpPr>
        <p:spPr>
          <a:xfrm>
            <a:off x="12285893" y="332657"/>
            <a:ext cx="1487432" cy="2769989"/>
          </a:xfrm>
          <a:prstGeom prst="rect">
            <a:avLst/>
          </a:prstGeom>
          <a:noFill/>
        </p:spPr>
        <p:txBody>
          <a:bodyPr wrap="square" lIns="0" tIns="0" rIns="0" bIns="0" rtlCol="0">
            <a:spAutoFit/>
          </a:bodyPr>
          <a:lstStyle/>
          <a:p>
            <a:r>
              <a:rPr lang="en-US" sz="1200" b="1" dirty="0">
                <a:solidFill>
                  <a:srgbClr val="000000"/>
                </a:solidFill>
                <a:latin typeface="Arial"/>
              </a:rPr>
              <a:t>TO</a:t>
            </a:r>
          </a:p>
          <a:p>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endParaRPr lang="en-US" sz="1200" b="1" dirty="0">
              <a:solidFill>
                <a:srgbClr val="000000"/>
              </a:solidFill>
              <a:latin typeface="Arial"/>
            </a:endParaRPr>
          </a:p>
          <a:p>
            <a:r>
              <a:rPr lang="en-US" sz="1200" dirty="0">
                <a:solidFill>
                  <a:srgbClr val="000000"/>
                </a:solidFill>
                <a:latin typeface="Arial"/>
              </a:rPr>
              <a:t>then click on the photo icon.</a:t>
            </a:r>
          </a:p>
          <a:p>
            <a:endParaRPr lang="en-US" sz="1200" dirty="0">
              <a:solidFill>
                <a:srgbClr val="000000"/>
              </a:solidFill>
              <a:latin typeface="Arial"/>
            </a:endParaRPr>
          </a:p>
          <a:p>
            <a:r>
              <a:rPr lang="en-US" sz="1200" dirty="0">
                <a:solidFill>
                  <a:srgbClr val="000000"/>
                </a:solidFill>
                <a:latin typeface="Arial"/>
              </a:rPr>
              <a:t>Select your photo and insert</a:t>
            </a:r>
          </a:p>
          <a:p>
            <a:endParaRPr lang="en-US" sz="1200" dirty="0">
              <a:solidFill>
                <a:srgbClr val="000000"/>
              </a:solidFill>
              <a:latin typeface="Arial"/>
            </a:endParaRPr>
          </a:p>
          <a:p>
            <a:r>
              <a:rPr lang="en-US" sz="1200" dirty="0">
                <a:solidFill>
                  <a:srgbClr val="000000"/>
                </a:solidFill>
                <a:latin typeface="Arial"/>
              </a:rPr>
              <a:t>Resize photo if needed by cropping and sliding it </a:t>
            </a:r>
          </a:p>
        </p:txBody>
      </p:sp>
      <p:sp>
        <p:nvSpPr>
          <p:cNvPr id="12" name="Espace réservé du texte 11"/>
          <p:cNvSpPr>
            <a:spLocks noGrp="1"/>
          </p:cNvSpPr>
          <p:nvPr>
            <p:ph type="body" sz="quarter" idx="13"/>
          </p:nvPr>
        </p:nvSpPr>
        <p:spPr>
          <a:xfrm>
            <a:off x="601137" y="1288161"/>
            <a:ext cx="10993967" cy="997843"/>
          </a:xfrm>
        </p:spPr>
        <p:txBody>
          <a:bodyPr/>
          <a:lstStyle>
            <a:lvl2pPr marL="623872" indent="-266693">
              <a:tabLst>
                <a:tab pos="1616034" algn="l"/>
                <a:tab pos="2330392" algn="l"/>
                <a:tab pos="8076998" algn="r"/>
              </a:tabLst>
              <a:defRPr/>
            </a:lvl2pPr>
            <a:lvl3pPr marL="896916" indent="-176209">
              <a:tabLst>
                <a:tab pos="1082648" algn="l"/>
                <a:tab pos="2149421" algn="l"/>
                <a:tab pos="8076998" algn="r"/>
              </a:tabLst>
              <a:defRPr/>
            </a:lvl3pPr>
          </a:lstStyle>
          <a:p>
            <a:pPr lvl="0"/>
            <a:r>
              <a:rPr lang="en-US"/>
              <a:t>Click to edit Master text styles</a:t>
            </a:r>
          </a:p>
          <a:p>
            <a:pPr lvl="1"/>
            <a:r>
              <a:rPr lang="en-US"/>
              <a:t>Second level</a:t>
            </a:r>
          </a:p>
          <a:p>
            <a:pPr lvl="2"/>
            <a:r>
              <a:rPr lang="en-US"/>
              <a:t>Third level</a:t>
            </a: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48" algn="l"/>
                <a:tab pos="1616034" algn="l"/>
                <a:tab pos="2149421" algn="l"/>
                <a:tab pos="8076998"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5732032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3" y="352423"/>
            <a:ext cx="7416799" cy="846000"/>
          </a:xfrm>
          <a:ln>
            <a:noFill/>
          </a:ln>
        </p:spPr>
        <p:txBody>
          <a:bodyPr tIns="126000" bIns="90000">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48" algn="l"/>
                <a:tab pos="1616034" algn="l"/>
                <a:tab pos="2149421" algn="l"/>
                <a:tab pos="8076998" algn="r"/>
              </a:tabLst>
            </a:pPr>
            <a:fld id="{B0A9F6E7-FE5B-4861-9484-6E92718E32B1}" type="slidenum">
              <a:rPr lang="en-US" smtClean="0">
                <a:solidFill>
                  <a:srgbClr val="000000"/>
                </a:solidFill>
              </a:rPr>
              <a:pPr eaLnBrk="0" hangingPunct="0">
                <a:lnSpc>
                  <a:spcPct val="90000"/>
                </a:lnSpc>
                <a:buClr>
                  <a:srgbClr val="FF3333"/>
                </a:buClr>
                <a:buSzPct val="120000"/>
                <a:tabLst>
                  <a:tab pos="1082648" algn="l"/>
                  <a:tab pos="1616034" algn="l"/>
                  <a:tab pos="2149421" algn="l"/>
                  <a:tab pos="8076998" algn="r"/>
                </a:tabLst>
              </a:pPr>
              <a:t>‹#›</a:t>
            </a:fld>
            <a:r>
              <a:rPr lang="en-US">
                <a:solidFill>
                  <a:srgbClr val="000000"/>
                </a:solidFill>
              </a:rPr>
              <a:t> – </a:t>
            </a:r>
            <a:endParaRPr lang="en-US" dirty="0">
              <a:solidFill>
                <a:srgbClr val="000000"/>
              </a:solidFill>
            </a:endParaRPr>
          </a:p>
        </p:txBody>
      </p:sp>
      <p:sp>
        <p:nvSpPr>
          <p:cNvPr id="4" name="Rectangle 3"/>
          <p:cNvSpPr/>
          <p:nvPr userDrawn="1"/>
        </p:nvSpPr>
        <p:spPr bwMode="gray">
          <a:xfrm>
            <a:off x="601137" y="1268761"/>
            <a:ext cx="10993967" cy="4891211"/>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fr-FR" sz="1600" dirty="0">
              <a:solidFill>
                <a:srgbClr val="000000"/>
              </a:solidFill>
              <a:latin typeface="Arial"/>
            </a:endParaRPr>
          </a:p>
        </p:txBody>
      </p:sp>
      <p:sp>
        <p:nvSpPr>
          <p:cNvPr id="8" name="Espace réservé pour une image  7"/>
          <p:cNvSpPr>
            <a:spLocks noGrp="1"/>
          </p:cNvSpPr>
          <p:nvPr>
            <p:ph type="pic" sz="quarter" idx="11"/>
          </p:nvPr>
        </p:nvSpPr>
        <p:spPr>
          <a:xfrm>
            <a:off x="8100484" y="352423"/>
            <a:ext cx="1689600" cy="844551"/>
          </a:xfrm>
        </p:spPr>
        <p:txBody>
          <a:bodyPr/>
          <a:lstStyle>
            <a:lvl1pPr marL="0" indent="0" algn="ctr">
              <a:buNone/>
              <a:defRPr b="0"/>
            </a:lvl1pPr>
          </a:lstStyle>
          <a:p>
            <a:r>
              <a:rPr lang="en-US" dirty="0"/>
              <a:t>Click icon to add picture</a:t>
            </a:r>
            <a:endParaRPr lang="fr-FR" dirty="0"/>
          </a:p>
        </p:txBody>
      </p:sp>
      <p:sp>
        <p:nvSpPr>
          <p:cNvPr id="9" name="Espace réservé pour une image  7"/>
          <p:cNvSpPr>
            <a:spLocks noGrp="1"/>
          </p:cNvSpPr>
          <p:nvPr>
            <p:ph type="pic" sz="quarter" idx="12"/>
          </p:nvPr>
        </p:nvSpPr>
        <p:spPr>
          <a:xfrm>
            <a:off x="9891184" y="352423"/>
            <a:ext cx="1689600" cy="844551"/>
          </a:xfrm>
        </p:spPr>
        <p:txBody>
          <a:bodyPr/>
          <a:lstStyle>
            <a:lvl1pPr marL="0" indent="0" algn="ctr">
              <a:buNone/>
              <a:defRPr b="0"/>
            </a:lvl1pPr>
          </a:lstStyle>
          <a:p>
            <a:r>
              <a:rPr lang="en-US" dirty="0"/>
              <a:t>Click icon to add picture</a:t>
            </a:r>
            <a:endParaRPr lang="fr-FR" dirty="0"/>
          </a:p>
        </p:txBody>
      </p:sp>
      <p:sp>
        <p:nvSpPr>
          <p:cNvPr id="10" name="ZoneTexte 9"/>
          <p:cNvSpPr txBox="1"/>
          <p:nvPr userDrawn="1"/>
        </p:nvSpPr>
        <p:spPr>
          <a:xfrm>
            <a:off x="12285893" y="332657"/>
            <a:ext cx="1487432" cy="3139321"/>
          </a:xfrm>
          <a:prstGeom prst="rect">
            <a:avLst/>
          </a:prstGeom>
          <a:noFill/>
        </p:spPr>
        <p:txBody>
          <a:bodyPr wrap="square" lIns="0" tIns="0" rIns="0" bIns="0" rtlCol="0">
            <a:spAutoFit/>
          </a:bodyPr>
          <a:lstStyle/>
          <a:p>
            <a:r>
              <a:rPr lang="en-US" sz="1200" b="1" dirty="0">
                <a:solidFill>
                  <a:srgbClr val="000000"/>
                </a:solidFill>
                <a:latin typeface="Arial"/>
              </a:rPr>
              <a:t>TO</a:t>
            </a:r>
          </a:p>
          <a:p>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endParaRPr lang="en-US" sz="1200" b="1" dirty="0">
              <a:solidFill>
                <a:srgbClr val="000000"/>
              </a:solidFill>
              <a:latin typeface="Arial"/>
            </a:endParaRPr>
          </a:p>
          <a:p>
            <a:r>
              <a:rPr lang="en-US" sz="1200" dirty="0">
                <a:solidFill>
                  <a:srgbClr val="000000"/>
                </a:solidFill>
                <a:latin typeface="Arial"/>
              </a:rPr>
              <a:t>then click on the photo icon.</a:t>
            </a:r>
          </a:p>
          <a:p>
            <a:endParaRPr lang="en-US" sz="1200" dirty="0">
              <a:solidFill>
                <a:srgbClr val="000000"/>
              </a:solidFill>
              <a:latin typeface="Arial"/>
            </a:endParaRPr>
          </a:p>
          <a:p>
            <a:r>
              <a:rPr lang="en-US" sz="1200" dirty="0">
                <a:solidFill>
                  <a:srgbClr val="000000"/>
                </a:solidFill>
                <a:latin typeface="Arial"/>
              </a:rPr>
              <a:t>Select your photo and insert</a:t>
            </a:r>
          </a:p>
          <a:p>
            <a:endParaRPr lang="en-US" sz="1200" dirty="0">
              <a:solidFill>
                <a:srgbClr val="000000"/>
              </a:solidFill>
              <a:latin typeface="Arial"/>
            </a:endParaRPr>
          </a:p>
          <a:p>
            <a:r>
              <a:rPr lang="en-US" sz="1200" dirty="0">
                <a:solidFill>
                  <a:srgbClr val="000000"/>
                </a:solidFill>
                <a:latin typeface="Arial"/>
              </a:rPr>
              <a:t>Resize photo if needed by cropping and sliding it </a:t>
            </a:r>
          </a:p>
          <a:p>
            <a:endParaRPr lang="fr-FR" sz="1200" dirty="0">
              <a:solidFill>
                <a:srgbClr val="000000"/>
              </a:solidFill>
              <a:latin typeface="Arial"/>
            </a:endParaRPr>
          </a:p>
          <a:p>
            <a:endParaRPr lang="fr-FR" sz="1200" dirty="0">
              <a:solidFill>
                <a:srgbClr val="000000"/>
              </a:solidFill>
              <a:latin typeface="Arial"/>
            </a:endParaRPr>
          </a:p>
        </p:txBody>
      </p:sp>
      <p:sp>
        <p:nvSpPr>
          <p:cNvPr id="5" name="Espace réservé du pied de page 4"/>
          <p:cNvSpPr>
            <a:spLocks noGrp="1"/>
          </p:cNvSpPr>
          <p:nvPr>
            <p:ph type="ftr" sz="quarter" idx="13"/>
          </p:nvPr>
        </p:nvSpPr>
        <p:spPr/>
        <p:txBody>
          <a:bodyPr/>
          <a:lstStyle/>
          <a:p>
            <a:pPr eaLnBrk="0" hangingPunct="0">
              <a:lnSpc>
                <a:spcPct val="90000"/>
              </a:lnSpc>
              <a:buClr>
                <a:srgbClr val="FF3333"/>
              </a:buClr>
              <a:buSzPct val="120000"/>
              <a:tabLst>
                <a:tab pos="1082648" algn="l"/>
                <a:tab pos="1616034" algn="l"/>
                <a:tab pos="2149421" algn="l"/>
                <a:tab pos="8076998"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11069366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rgbClr val="D3D0C9"/>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GB"/>
              <a:t>July 14, 2020 - UFS Cash Decoupling</a:t>
            </a:r>
            <a:endParaRPr lang="en-AU"/>
          </a:p>
        </p:txBody>
      </p:sp>
      <p:sp>
        <p:nvSpPr>
          <p:cNvPr id="8" name="Slide Number Placeholder 7"/>
          <p:cNvSpPr>
            <a:spLocks noGrp="1"/>
          </p:cNvSpPr>
          <p:nvPr>
            <p:ph type="sldNum" sz="quarter" idx="11"/>
          </p:nvPr>
        </p:nvSpPr>
        <p:spPr/>
        <p:txBody>
          <a:bodyPr/>
          <a:lstStyle/>
          <a:p>
            <a:fld id="{E917DE0E-AFB1-41FD-BC35-27DB61CA125F}" type="slidenum">
              <a:rPr lang="en-AU" smtClean="0"/>
              <a:pPr/>
              <a:t>‹#›</a:t>
            </a:fld>
            <a:endParaRPr lang="en-AU"/>
          </a:p>
        </p:txBody>
      </p:sp>
      <p:pic>
        <p:nvPicPr>
          <p:cNvPr id="10" name="Image 3" descr="C:\Users\catherine.huon.ext\Documents\4_1_1_presentations_Powerpoint\Format 16_9.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3405" r="4780"/>
          <a:stretch>
            <a:fillRect/>
          </a:stretch>
        </p:blipFill>
        <p:spPr bwMode="auto">
          <a:xfrm>
            <a:off x="-678" y="500675"/>
            <a:ext cx="1219335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60001" y="936000"/>
            <a:ext cx="1963601" cy="841811"/>
          </a:xfrm>
          <a:prstGeom prst="rect">
            <a:avLst/>
          </a:prstGeom>
        </p:spPr>
      </p:pic>
      <p:sp>
        <p:nvSpPr>
          <p:cNvPr id="17" name="Text Placeholder 16"/>
          <p:cNvSpPr>
            <a:spLocks noGrp="1"/>
          </p:cNvSpPr>
          <p:nvPr>
            <p:ph type="body" sz="quarter" idx="12" hasCustomPrompt="1"/>
          </p:nvPr>
        </p:nvSpPr>
        <p:spPr>
          <a:xfrm>
            <a:off x="6203951" y="2076453"/>
            <a:ext cx="5776383" cy="2029881"/>
          </a:xfrm>
          <a:solidFill>
            <a:srgbClr val="FF0000"/>
          </a:solidFill>
        </p:spPr>
        <p:txBody>
          <a:bodyPr lIns="133200" tIns="72000" rIns="133200" bIns="72000">
            <a:noAutofit/>
          </a:bodyPr>
          <a:lstStyle>
            <a:lvl1pPr marL="0" indent="0" algn="r">
              <a:spcBef>
                <a:spcPts val="0"/>
              </a:spcBef>
              <a:spcAft>
                <a:spcPts val="2933"/>
              </a:spcAft>
              <a:buNone/>
              <a:defRPr sz="4000" b="1">
                <a:solidFill>
                  <a:schemeClr val="bg1"/>
                </a:solidFill>
              </a:defRPr>
            </a:lvl1pPr>
            <a:lvl2pPr marL="0" indent="0" algn="r">
              <a:spcBef>
                <a:spcPts val="0"/>
              </a:spcBef>
              <a:buNone/>
              <a:defRPr sz="2400" b="0">
                <a:solidFill>
                  <a:schemeClr val="bg1"/>
                </a:solidFill>
              </a:defRPr>
            </a:lvl2pPr>
            <a:lvl3pPr marL="0" indent="0" algn="r">
              <a:spcBef>
                <a:spcPts val="1067"/>
              </a:spcBef>
              <a:buNone/>
              <a:tabLst/>
              <a:defRPr sz="1867" b="0">
                <a:solidFill>
                  <a:schemeClr val="bg1"/>
                </a:solidFill>
              </a:defRPr>
            </a:lvl3pPr>
            <a:lvl4pPr marL="1344" indent="0" algn="r">
              <a:buFont typeface="Arial" panose="020B0604020202020204" pitchFamily="34" charset="0"/>
              <a:buNone/>
              <a:defRPr sz="4000" b="0">
                <a:solidFill>
                  <a:schemeClr val="bg1"/>
                </a:solidFill>
              </a:defRPr>
            </a:lvl4pPr>
            <a:lvl5pPr marL="0" indent="0" algn="r">
              <a:buFont typeface="Arial" panose="020B0604020202020204" pitchFamily="34" charset="0"/>
              <a:buNone/>
              <a:defRPr sz="4000" b="0">
                <a:solidFill>
                  <a:schemeClr val="bg1"/>
                </a:solidFill>
              </a:defRPr>
            </a:lvl5pPr>
          </a:lstStyle>
          <a:p>
            <a:pPr lvl="0"/>
            <a:r>
              <a:rPr lang="en-US"/>
              <a:t>[Title]</a:t>
            </a:r>
          </a:p>
          <a:p>
            <a:pPr lvl="1"/>
            <a:r>
              <a:rPr lang="en-US"/>
              <a:t>[Subtitle]</a:t>
            </a:r>
          </a:p>
          <a:p>
            <a:pPr lvl="2"/>
            <a:r>
              <a:rPr lang="en-US"/>
              <a:t>[Date]</a:t>
            </a:r>
          </a:p>
        </p:txBody>
      </p:sp>
    </p:spTree>
    <p:extLst>
      <p:ext uri="{BB962C8B-B14F-4D97-AF65-F5344CB8AC3E}">
        <p14:creationId xmlns:p14="http://schemas.microsoft.com/office/powerpoint/2010/main" val="4072257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Co-brand Option 1">
    <p:bg>
      <p:bgPr>
        <a:solidFill>
          <a:srgbClr val="D3D0C9"/>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633600" y="6943530"/>
            <a:ext cx="4790400" cy="152381"/>
          </a:xfrm>
        </p:spPr>
        <p:txBody>
          <a:bodyPr/>
          <a:lstStyle/>
          <a:p>
            <a:r>
              <a:rPr lang="en-GB"/>
              <a:t>July 14, 2020 - UFS Cash Decoupling</a:t>
            </a:r>
            <a:endParaRPr lang="en-AU"/>
          </a:p>
        </p:txBody>
      </p:sp>
      <p:sp>
        <p:nvSpPr>
          <p:cNvPr id="8" name="Slide Number Placeholder 7"/>
          <p:cNvSpPr>
            <a:spLocks noGrp="1"/>
          </p:cNvSpPr>
          <p:nvPr>
            <p:ph type="sldNum" sz="quarter" idx="11"/>
          </p:nvPr>
        </p:nvSpPr>
        <p:spPr>
          <a:xfrm>
            <a:off x="113373" y="6943529"/>
            <a:ext cx="314195" cy="153600"/>
          </a:xfrm>
        </p:spPr>
        <p:txBody>
          <a:bodyPr/>
          <a:lstStyle/>
          <a:p>
            <a:fld id="{E917DE0E-AFB1-41FD-BC35-27DB61CA125F}" type="slidenum">
              <a:rPr lang="en-AU" smtClean="0"/>
              <a:pPr/>
              <a:t>‹#›</a:t>
            </a:fld>
            <a:endParaRPr lang="en-AU"/>
          </a:p>
        </p:txBody>
      </p:sp>
      <p:pic>
        <p:nvPicPr>
          <p:cNvPr id="10" name="Image 3" descr="C:\Users\catherine.huon.ext\Documents\4_1_1_presentations_Powerpoint\Format 16_9.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3405" r="4780"/>
          <a:stretch>
            <a:fillRect/>
          </a:stretch>
        </p:blipFill>
        <p:spPr bwMode="auto">
          <a:xfrm>
            <a:off x="-678" y="500675"/>
            <a:ext cx="1219335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16"/>
          <p:cNvSpPr>
            <a:spLocks noGrp="1"/>
          </p:cNvSpPr>
          <p:nvPr>
            <p:ph type="body" sz="quarter" idx="12" hasCustomPrompt="1"/>
          </p:nvPr>
        </p:nvSpPr>
        <p:spPr>
          <a:xfrm>
            <a:off x="6203951" y="2076453"/>
            <a:ext cx="5776383" cy="2029881"/>
          </a:xfrm>
          <a:solidFill>
            <a:srgbClr val="FF0000"/>
          </a:solidFill>
        </p:spPr>
        <p:txBody>
          <a:bodyPr lIns="133200" tIns="72000" rIns="133200" bIns="72000">
            <a:noAutofit/>
          </a:bodyPr>
          <a:lstStyle>
            <a:lvl1pPr marL="0" indent="0" algn="r">
              <a:spcBef>
                <a:spcPts val="0"/>
              </a:spcBef>
              <a:spcAft>
                <a:spcPts val="2933"/>
              </a:spcAft>
              <a:buNone/>
              <a:defRPr sz="4000" b="1">
                <a:solidFill>
                  <a:schemeClr val="bg1"/>
                </a:solidFill>
              </a:defRPr>
            </a:lvl1pPr>
            <a:lvl2pPr marL="0" indent="0" algn="r">
              <a:spcBef>
                <a:spcPts val="0"/>
              </a:spcBef>
              <a:buNone/>
              <a:defRPr sz="2400" b="0">
                <a:solidFill>
                  <a:schemeClr val="bg1"/>
                </a:solidFill>
              </a:defRPr>
            </a:lvl2pPr>
            <a:lvl3pPr marL="0" indent="0" algn="r">
              <a:spcBef>
                <a:spcPts val="1067"/>
              </a:spcBef>
              <a:buNone/>
              <a:tabLst/>
              <a:defRPr sz="1867" b="0">
                <a:solidFill>
                  <a:schemeClr val="bg1"/>
                </a:solidFill>
              </a:defRPr>
            </a:lvl3pPr>
            <a:lvl4pPr marL="1344" indent="0" algn="r">
              <a:buFont typeface="Arial" panose="020B0604020202020204" pitchFamily="34" charset="0"/>
              <a:buNone/>
              <a:defRPr sz="4000" b="0">
                <a:solidFill>
                  <a:schemeClr val="bg1"/>
                </a:solidFill>
              </a:defRPr>
            </a:lvl4pPr>
            <a:lvl5pPr marL="0" indent="0" algn="r">
              <a:buFont typeface="Arial" panose="020B0604020202020204" pitchFamily="34" charset="0"/>
              <a:buNone/>
              <a:defRPr sz="4000" b="0">
                <a:solidFill>
                  <a:schemeClr val="bg1"/>
                </a:solidFill>
              </a:defRPr>
            </a:lvl5pPr>
          </a:lstStyle>
          <a:p>
            <a:pPr lvl="0"/>
            <a:r>
              <a:rPr lang="en-US"/>
              <a:t>[Title]</a:t>
            </a:r>
          </a:p>
          <a:p>
            <a:pPr lvl="1"/>
            <a:r>
              <a:rPr lang="en-US"/>
              <a:t>[Subtitle]</a:t>
            </a:r>
          </a:p>
          <a:p>
            <a:pPr lvl="2"/>
            <a:r>
              <a:rPr lang="en-US"/>
              <a:t>[Date]</a:t>
            </a:r>
          </a:p>
        </p:txBody>
      </p:sp>
      <p:pic>
        <p:nvPicPr>
          <p:cNvPr id="9" name="Picture 8"/>
          <p:cNvPicPr>
            <a:picLocks noChangeAspect="1"/>
          </p:cNvPicPr>
          <p:nvPr userDrawn="1"/>
        </p:nvPicPr>
        <p:blipFill>
          <a:blip r:embed="rId4"/>
          <a:stretch>
            <a:fillRect/>
          </a:stretch>
        </p:blipFill>
        <p:spPr>
          <a:xfrm>
            <a:off x="9245601" y="1193801"/>
            <a:ext cx="2157617" cy="502543"/>
          </a:xfrm>
          <a:prstGeom prst="rect">
            <a:avLst/>
          </a:prstGeom>
        </p:spPr>
      </p:pic>
    </p:spTree>
    <p:extLst>
      <p:ext uri="{BB962C8B-B14F-4D97-AF65-F5344CB8AC3E}">
        <p14:creationId xmlns:p14="http://schemas.microsoft.com/office/powerpoint/2010/main" val="24462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Co-brand Option 2">
    <p:bg>
      <p:bgPr>
        <a:solidFill>
          <a:srgbClr val="D3D0C9"/>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633600" y="6945600"/>
            <a:ext cx="4790400" cy="152381"/>
          </a:xfrm>
        </p:spPr>
        <p:txBody>
          <a:bodyPr/>
          <a:lstStyle/>
          <a:p>
            <a:r>
              <a:rPr lang="en-GB"/>
              <a:t>July 14, 2020 - UFS Cash Decoupling</a:t>
            </a:r>
            <a:endParaRPr lang="en-AU"/>
          </a:p>
        </p:txBody>
      </p:sp>
      <p:sp>
        <p:nvSpPr>
          <p:cNvPr id="8" name="Slide Number Placeholder 7"/>
          <p:cNvSpPr>
            <a:spLocks noGrp="1"/>
          </p:cNvSpPr>
          <p:nvPr>
            <p:ph type="sldNum" sz="quarter" idx="11"/>
          </p:nvPr>
        </p:nvSpPr>
        <p:spPr>
          <a:xfrm>
            <a:off x="113373" y="6945600"/>
            <a:ext cx="314195" cy="153600"/>
          </a:xfrm>
        </p:spPr>
        <p:txBody>
          <a:bodyPr/>
          <a:lstStyle/>
          <a:p>
            <a:fld id="{E917DE0E-AFB1-41FD-BC35-27DB61CA125F}" type="slidenum">
              <a:rPr lang="en-AU" smtClean="0"/>
              <a:pPr/>
              <a:t>‹#›</a:t>
            </a:fld>
            <a:endParaRPr lang="en-AU"/>
          </a:p>
        </p:txBody>
      </p:sp>
      <p:pic>
        <p:nvPicPr>
          <p:cNvPr id="10" name="Image 3" descr="C:\Users\catherine.huon.ext\Documents\4_1_1_presentations_Powerpoint\Format 16_9.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3405" r="4780"/>
          <a:stretch>
            <a:fillRect/>
          </a:stretch>
        </p:blipFill>
        <p:spPr bwMode="auto">
          <a:xfrm>
            <a:off x="-678" y="500675"/>
            <a:ext cx="1219335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60001" y="936000"/>
            <a:ext cx="1963601" cy="841811"/>
          </a:xfrm>
          <a:prstGeom prst="rect">
            <a:avLst/>
          </a:prstGeom>
        </p:spPr>
      </p:pic>
      <p:sp>
        <p:nvSpPr>
          <p:cNvPr id="17" name="Text Placeholder 16"/>
          <p:cNvSpPr>
            <a:spLocks noGrp="1"/>
          </p:cNvSpPr>
          <p:nvPr>
            <p:ph type="body" sz="quarter" idx="12" hasCustomPrompt="1"/>
          </p:nvPr>
        </p:nvSpPr>
        <p:spPr>
          <a:xfrm>
            <a:off x="6203951" y="3653368"/>
            <a:ext cx="5776383" cy="2029881"/>
          </a:xfrm>
          <a:solidFill>
            <a:srgbClr val="FF0000"/>
          </a:solidFill>
        </p:spPr>
        <p:txBody>
          <a:bodyPr lIns="133200" tIns="72000" rIns="133200" bIns="72000">
            <a:noAutofit/>
          </a:bodyPr>
          <a:lstStyle>
            <a:lvl1pPr marL="0" indent="0" algn="r">
              <a:spcBef>
                <a:spcPts val="0"/>
              </a:spcBef>
              <a:spcAft>
                <a:spcPts val="2933"/>
              </a:spcAft>
              <a:buNone/>
              <a:defRPr sz="4000" b="1">
                <a:solidFill>
                  <a:schemeClr val="bg1"/>
                </a:solidFill>
              </a:defRPr>
            </a:lvl1pPr>
            <a:lvl2pPr marL="0" indent="0" algn="r">
              <a:spcBef>
                <a:spcPts val="0"/>
              </a:spcBef>
              <a:buNone/>
              <a:defRPr sz="2400" b="0">
                <a:solidFill>
                  <a:schemeClr val="bg1"/>
                </a:solidFill>
              </a:defRPr>
            </a:lvl2pPr>
            <a:lvl3pPr marL="0" indent="0" algn="r">
              <a:spcBef>
                <a:spcPts val="1067"/>
              </a:spcBef>
              <a:buNone/>
              <a:tabLst/>
              <a:defRPr sz="1867" b="0">
                <a:solidFill>
                  <a:schemeClr val="bg1"/>
                </a:solidFill>
              </a:defRPr>
            </a:lvl3pPr>
            <a:lvl4pPr marL="1344" indent="0" algn="r">
              <a:buFont typeface="Arial" panose="020B0604020202020204" pitchFamily="34" charset="0"/>
              <a:buNone/>
              <a:defRPr sz="4000" b="0">
                <a:solidFill>
                  <a:schemeClr val="bg1"/>
                </a:solidFill>
              </a:defRPr>
            </a:lvl4pPr>
            <a:lvl5pPr marL="0" indent="0" algn="r">
              <a:buFont typeface="Arial" panose="020B0604020202020204" pitchFamily="34" charset="0"/>
              <a:buNone/>
              <a:defRPr sz="4000" b="0">
                <a:solidFill>
                  <a:schemeClr val="bg1"/>
                </a:solidFill>
              </a:defRPr>
            </a:lvl5pPr>
          </a:lstStyle>
          <a:p>
            <a:pPr lvl="0"/>
            <a:r>
              <a:rPr lang="en-US"/>
              <a:t>[Title]</a:t>
            </a:r>
          </a:p>
          <a:p>
            <a:pPr lvl="1"/>
            <a:r>
              <a:rPr lang="en-US"/>
              <a:t>[Subtitle]</a:t>
            </a:r>
          </a:p>
          <a:p>
            <a:pPr lvl="2"/>
            <a:r>
              <a:rPr lang="en-US"/>
              <a:t>[Date]</a:t>
            </a:r>
          </a:p>
        </p:txBody>
      </p:sp>
      <p:sp>
        <p:nvSpPr>
          <p:cNvPr id="11" name="TextBox 10"/>
          <p:cNvSpPr txBox="1"/>
          <p:nvPr userDrawn="1"/>
        </p:nvSpPr>
        <p:spPr>
          <a:xfrm>
            <a:off x="9234985" y="2087509"/>
            <a:ext cx="2745348" cy="461665"/>
          </a:xfrm>
          <a:prstGeom prst="rect">
            <a:avLst/>
          </a:prstGeom>
          <a:solidFill>
            <a:schemeClr val="bg1"/>
          </a:solidFill>
        </p:spPr>
        <p:txBody>
          <a:bodyPr wrap="square" rtlCol="0">
            <a:spAutoFit/>
          </a:bodyPr>
          <a:lstStyle/>
          <a:p>
            <a:endParaRPr lang="en-AU" sz="2400"/>
          </a:p>
        </p:txBody>
      </p:sp>
      <p:sp>
        <p:nvSpPr>
          <p:cNvPr id="13" name="TextBox 12"/>
          <p:cNvSpPr txBox="1"/>
          <p:nvPr userDrawn="1"/>
        </p:nvSpPr>
        <p:spPr>
          <a:xfrm>
            <a:off x="9936427" y="2177399"/>
            <a:ext cx="1860549" cy="164212"/>
          </a:xfrm>
          <a:prstGeom prst="rect">
            <a:avLst/>
          </a:prstGeom>
          <a:noFill/>
        </p:spPr>
        <p:txBody>
          <a:bodyPr wrap="square" lIns="0" tIns="0" rIns="0" bIns="0" rtlCol="0">
            <a:spAutoFit/>
          </a:bodyPr>
          <a:lstStyle/>
          <a:p>
            <a:pPr algn="r"/>
            <a:r>
              <a:rPr lang="en-US" sz="1067" b="1">
                <a:solidFill>
                  <a:schemeClr val="tx2"/>
                </a:solidFill>
              </a:rPr>
              <a:t>In partnership with:</a:t>
            </a:r>
            <a:endParaRPr lang="en-AU" sz="1067" b="1">
              <a:solidFill>
                <a:schemeClr val="tx2"/>
              </a:solidFill>
            </a:endParaRPr>
          </a:p>
        </p:txBody>
      </p:sp>
    </p:spTree>
    <p:extLst>
      <p:ext uri="{BB962C8B-B14F-4D97-AF65-F5344CB8AC3E}">
        <p14:creationId xmlns:p14="http://schemas.microsoft.com/office/powerpoint/2010/main" val="115359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rgbClr val="D3D0C9"/>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633600" y="6945600"/>
            <a:ext cx="4790400" cy="152381"/>
          </a:xfrm>
        </p:spPr>
        <p:txBody>
          <a:bodyPr/>
          <a:lstStyle/>
          <a:p>
            <a:r>
              <a:rPr lang="en-GB"/>
              <a:t>July 14, 2020 - UFS Cash Decoupling</a:t>
            </a:r>
            <a:endParaRPr lang="en-AU"/>
          </a:p>
        </p:txBody>
      </p:sp>
      <p:sp>
        <p:nvSpPr>
          <p:cNvPr id="8" name="Slide Number Placeholder 7"/>
          <p:cNvSpPr>
            <a:spLocks noGrp="1"/>
          </p:cNvSpPr>
          <p:nvPr>
            <p:ph type="sldNum" sz="quarter" idx="11"/>
          </p:nvPr>
        </p:nvSpPr>
        <p:spPr>
          <a:xfrm>
            <a:off x="113373" y="6945600"/>
            <a:ext cx="314195" cy="153600"/>
          </a:xfrm>
        </p:spPr>
        <p:txBody>
          <a:bodyPr/>
          <a:lstStyle/>
          <a:p>
            <a:fld id="{E917DE0E-AFB1-41FD-BC35-27DB61CA125F}" type="slidenum">
              <a:rPr lang="en-AU" smtClean="0"/>
              <a:pPr/>
              <a:t>‹#›</a:t>
            </a:fld>
            <a:endParaRPr lang="en-AU"/>
          </a:p>
        </p:txBody>
      </p:sp>
      <p:pic>
        <p:nvPicPr>
          <p:cNvPr id="10" name="Image 3" descr="C:\Users\catherine.huon.ext\Documents\4_1_1_presentations_Powerpoint\Format 16_9.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3405" r="4780"/>
          <a:stretch>
            <a:fillRect/>
          </a:stretch>
        </p:blipFill>
        <p:spPr bwMode="auto">
          <a:xfrm>
            <a:off x="-678" y="500675"/>
            <a:ext cx="1219335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60001" y="936000"/>
            <a:ext cx="1963601" cy="841811"/>
          </a:xfrm>
          <a:prstGeom prst="rect">
            <a:avLst/>
          </a:prstGeom>
        </p:spPr>
      </p:pic>
      <p:sp>
        <p:nvSpPr>
          <p:cNvPr id="17" name="Text Placeholder 16"/>
          <p:cNvSpPr>
            <a:spLocks noGrp="1"/>
          </p:cNvSpPr>
          <p:nvPr>
            <p:ph type="body" sz="quarter" idx="12" hasCustomPrompt="1"/>
          </p:nvPr>
        </p:nvSpPr>
        <p:spPr>
          <a:xfrm>
            <a:off x="6203951" y="2076453"/>
            <a:ext cx="5776383" cy="1352548"/>
          </a:xfrm>
          <a:solidFill>
            <a:srgbClr val="FF0000"/>
          </a:solidFill>
        </p:spPr>
        <p:txBody>
          <a:bodyPr lIns="133200" tIns="72000" rIns="133200" bIns="72000">
            <a:noAutofit/>
          </a:bodyPr>
          <a:lstStyle>
            <a:lvl1pPr marL="0" indent="0" algn="r">
              <a:spcBef>
                <a:spcPts val="0"/>
              </a:spcBef>
              <a:spcAft>
                <a:spcPts val="2933"/>
              </a:spcAft>
              <a:buNone/>
              <a:defRPr sz="4000" b="1" baseline="0">
                <a:solidFill>
                  <a:schemeClr val="bg1"/>
                </a:solidFill>
              </a:defRPr>
            </a:lvl1pPr>
            <a:lvl2pPr marL="0" indent="0" algn="r">
              <a:spcBef>
                <a:spcPts val="0"/>
              </a:spcBef>
              <a:buNone/>
              <a:defRPr sz="2400" b="0">
                <a:solidFill>
                  <a:schemeClr val="bg1"/>
                </a:solidFill>
              </a:defRPr>
            </a:lvl2pPr>
            <a:lvl3pPr marL="0" indent="0" algn="r">
              <a:spcBef>
                <a:spcPts val="1067"/>
              </a:spcBef>
              <a:buNone/>
              <a:tabLst/>
              <a:defRPr sz="1867" b="0">
                <a:solidFill>
                  <a:schemeClr val="bg1"/>
                </a:solidFill>
              </a:defRPr>
            </a:lvl3pPr>
            <a:lvl4pPr marL="1344" indent="0" algn="r">
              <a:buFont typeface="Arial" panose="020B0604020202020204" pitchFamily="34" charset="0"/>
              <a:buNone/>
              <a:defRPr sz="4000" b="0">
                <a:solidFill>
                  <a:schemeClr val="bg1"/>
                </a:solidFill>
              </a:defRPr>
            </a:lvl4pPr>
            <a:lvl5pPr marL="0" indent="0" algn="r">
              <a:buFont typeface="Arial" panose="020B0604020202020204" pitchFamily="34" charset="0"/>
              <a:buNone/>
              <a:defRPr sz="4000" b="0">
                <a:solidFill>
                  <a:schemeClr val="bg1"/>
                </a:solidFill>
              </a:defRPr>
            </a:lvl5pPr>
          </a:lstStyle>
          <a:p>
            <a:pPr lvl="0"/>
            <a:r>
              <a:rPr lang="en-US"/>
              <a:t>[Thank you]</a:t>
            </a:r>
          </a:p>
        </p:txBody>
      </p:sp>
    </p:spTree>
    <p:extLst>
      <p:ext uri="{BB962C8B-B14F-4D97-AF65-F5344CB8AC3E}">
        <p14:creationId xmlns:p14="http://schemas.microsoft.com/office/powerpoint/2010/main" val="3099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hapter Title, imag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3" y="1625600"/>
            <a:ext cx="3714748"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400" b="1" cap="none" baseline="0">
                <a:solidFill>
                  <a:schemeClr val="bg1"/>
                </a:solidFill>
              </a:defRPr>
            </a:lvl1pPr>
          </a:lstStyle>
          <a:p>
            <a:pPr lvl="0"/>
            <a:r>
              <a:rPr lang="en-US"/>
              <a:t>[Subtitle]</a:t>
            </a:r>
          </a:p>
        </p:txBody>
      </p:sp>
      <p:sp>
        <p:nvSpPr>
          <p:cNvPr id="5" name="Title 4"/>
          <p:cNvSpPr>
            <a:spLocks noGrp="1"/>
          </p:cNvSpPr>
          <p:nvPr>
            <p:ph type="title"/>
          </p:nvPr>
        </p:nvSpPr>
        <p:spPr>
          <a:xfrm>
            <a:off x="628652" y="356659"/>
            <a:ext cx="10939200" cy="589492"/>
          </a:xfrm>
        </p:spPr>
        <p:txBody>
          <a:bodyPr>
            <a:noAutofit/>
          </a:bodyPr>
          <a:lstStyle>
            <a:lvl1pPr marL="719649" indent="-719649">
              <a:buClr>
                <a:schemeClr val="accent2"/>
              </a:buClr>
              <a:buFont typeface="+mj-lt"/>
              <a:buAutoNum type="arabicPeriod"/>
              <a:defRPr sz="4267"/>
            </a:lvl1pPr>
          </a:lstStyle>
          <a:p>
            <a:r>
              <a:rPr lang="fr-FR" noProof="0"/>
              <a:t>Modifiez le style du titre</a:t>
            </a:r>
            <a:endParaRPr lang="en-AU"/>
          </a:p>
        </p:txBody>
      </p:sp>
      <p:sp>
        <p:nvSpPr>
          <p:cNvPr id="10" name="Picture Placeholder 8"/>
          <p:cNvSpPr>
            <a:spLocks noGrp="1"/>
          </p:cNvSpPr>
          <p:nvPr>
            <p:ph type="pic" sz="quarter" idx="12" hasCustomPrompt="1"/>
          </p:nvPr>
        </p:nvSpPr>
        <p:spPr>
          <a:xfrm>
            <a:off x="4550833" y="1625600"/>
            <a:ext cx="7017019"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a:t>[Click icon to add picture]</a:t>
            </a:r>
            <a:br>
              <a:rPr lang="en-AU"/>
            </a:br>
            <a:br>
              <a:rPr lang="en-AU"/>
            </a:br>
            <a:br>
              <a:rPr lang="en-AU"/>
            </a:br>
            <a:br>
              <a:rPr lang="en-AU"/>
            </a:br>
            <a:endParaRPr lang="en-AU"/>
          </a:p>
        </p:txBody>
      </p:sp>
    </p:spTree>
    <p:extLst>
      <p:ext uri="{BB962C8B-B14F-4D97-AF65-F5344CB8AC3E}">
        <p14:creationId xmlns:p14="http://schemas.microsoft.com/office/powerpoint/2010/main" val="406877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violet">
    <p:spTree>
      <p:nvGrpSpPr>
        <p:cNvPr id="1" name=""/>
        <p:cNvGrpSpPr/>
        <p:nvPr/>
      </p:nvGrpSpPr>
      <p:grpSpPr>
        <a:xfrm>
          <a:off x="0" y="0"/>
          <a:ext cx="0" cy="0"/>
          <a:chOff x="0" y="0"/>
          <a:chExt cx="0" cy="0"/>
        </a:xfrm>
      </p:grpSpPr>
      <p:sp>
        <p:nvSpPr>
          <p:cNvPr id="11" name="Text Placeholder 6"/>
          <p:cNvSpPr>
            <a:spLocks noGrp="1"/>
          </p:cNvSpPr>
          <p:nvPr>
            <p:ph type="body" sz="quarter" idx="13" hasCustomPrompt="1"/>
          </p:nvPr>
        </p:nvSpPr>
        <p:spPr>
          <a:xfrm>
            <a:off x="4550833" y="1625600"/>
            <a:ext cx="7018867" cy="4732867"/>
          </a:xfrm>
          <a:solidFill>
            <a:schemeClr val="accent1"/>
          </a:solidFill>
        </p:spPr>
        <p:txBody>
          <a:bodyPr lIns="0" tIns="0" rIns="0" bIns="144000" anchor="b">
            <a:noAutofit/>
          </a:bodyPr>
          <a:lstStyle>
            <a:lvl1pPr marL="0" indent="0" algn="r">
              <a:lnSpc>
                <a:spcPct val="10000"/>
              </a:lnSpc>
              <a:spcBef>
                <a:spcPts val="0"/>
              </a:spcBef>
              <a:spcAft>
                <a:spcPts val="0"/>
              </a:spcAft>
              <a:buNone/>
              <a:defRPr sz="37066" b="1" kern="0" cap="none" baseline="0">
                <a:solidFill>
                  <a:schemeClr val="bg1"/>
                </a:solidFill>
              </a:defRPr>
            </a:lvl1pPr>
          </a:lstStyle>
          <a:p>
            <a:pPr lvl="0"/>
            <a:r>
              <a:rPr lang="en-US" noProof="0"/>
              <a:t>0</a:t>
            </a:r>
          </a:p>
        </p:txBody>
      </p:sp>
      <p:sp>
        <p:nvSpPr>
          <p:cNvPr id="7" name="Text Placeholder 6"/>
          <p:cNvSpPr>
            <a:spLocks noGrp="1"/>
          </p:cNvSpPr>
          <p:nvPr>
            <p:ph type="body" sz="quarter" idx="10" hasCustomPrompt="1"/>
          </p:nvPr>
        </p:nvSpPr>
        <p:spPr>
          <a:xfrm>
            <a:off x="628651" y="1625600"/>
            <a:ext cx="3714749" cy="4732867"/>
          </a:xfrm>
          <a:solidFill>
            <a:srgbClr val="8282DC"/>
          </a:solidFill>
        </p:spPr>
        <p:txBody>
          <a:bodyPr lIns="154800" tIns="154800" rIns="154800" bIns="154800" anchor="t">
            <a:noAutofit/>
          </a:bodyPr>
          <a:lstStyle>
            <a:lvl1pPr marL="0" indent="0" algn="l">
              <a:lnSpc>
                <a:spcPct val="90000"/>
              </a:lnSpc>
              <a:spcBef>
                <a:spcPts val="0"/>
              </a:spcBef>
              <a:spcAft>
                <a:spcPts val="0"/>
              </a:spcAft>
              <a:buNone/>
              <a:defRPr sz="2400" b="1" cap="none" baseline="0">
                <a:solidFill>
                  <a:schemeClr val="bg1"/>
                </a:solidFill>
              </a:defRPr>
            </a:lvl1pPr>
          </a:lstStyle>
          <a:p>
            <a:pPr lvl="0"/>
            <a:r>
              <a:rPr lang="en-US" noProof="0"/>
              <a:t>[Subtitle]</a:t>
            </a:r>
          </a:p>
        </p:txBody>
      </p:sp>
      <p:sp>
        <p:nvSpPr>
          <p:cNvPr id="5" name="Title 4"/>
          <p:cNvSpPr>
            <a:spLocks noGrp="1"/>
          </p:cNvSpPr>
          <p:nvPr>
            <p:ph type="title"/>
          </p:nvPr>
        </p:nvSpPr>
        <p:spPr>
          <a:xfrm>
            <a:off x="628652" y="355200"/>
            <a:ext cx="10941049" cy="590400"/>
          </a:xfrm>
        </p:spPr>
        <p:txBody>
          <a:bodyPr>
            <a:noAutofit/>
          </a:bodyPr>
          <a:lstStyle>
            <a:lvl1pPr marL="0" indent="0">
              <a:buClr>
                <a:schemeClr val="accent2"/>
              </a:buClr>
              <a:buFont typeface="+mj-lt"/>
              <a:buNone/>
              <a:defRPr sz="4267"/>
            </a:lvl1pPr>
          </a:lstStyle>
          <a:p>
            <a:r>
              <a:rPr lang="fr-FR" noProof="0"/>
              <a:t>Modifiez le style du titre</a:t>
            </a:r>
            <a:endParaRPr lang="en-AU"/>
          </a:p>
        </p:txBody>
      </p:sp>
    </p:spTree>
    <p:extLst>
      <p:ext uri="{BB962C8B-B14F-4D97-AF65-F5344CB8AC3E}">
        <p14:creationId xmlns:p14="http://schemas.microsoft.com/office/powerpoint/2010/main" val="106298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hapter Title, red">
    <p:spTree>
      <p:nvGrpSpPr>
        <p:cNvPr id="1" name=""/>
        <p:cNvGrpSpPr/>
        <p:nvPr/>
      </p:nvGrpSpPr>
      <p:grpSpPr>
        <a:xfrm>
          <a:off x="0" y="0"/>
          <a:ext cx="0" cy="0"/>
          <a:chOff x="0" y="0"/>
          <a:chExt cx="0" cy="0"/>
        </a:xfrm>
      </p:grpSpPr>
      <p:sp>
        <p:nvSpPr>
          <p:cNvPr id="11" name="Text Placeholder 6"/>
          <p:cNvSpPr>
            <a:spLocks noGrp="1"/>
          </p:cNvSpPr>
          <p:nvPr>
            <p:ph type="body" sz="quarter" idx="13" hasCustomPrompt="1"/>
          </p:nvPr>
        </p:nvSpPr>
        <p:spPr>
          <a:xfrm>
            <a:off x="4550833" y="1625600"/>
            <a:ext cx="7018867" cy="4732867"/>
          </a:xfrm>
          <a:solidFill>
            <a:schemeClr val="accent1"/>
          </a:solidFill>
        </p:spPr>
        <p:txBody>
          <a:bodyPr lIns="0" tIns="0" rIns="0" bIns="144000" anchor="b">
            <a:noAutofit/>
          </a:bodyPr>
          <a:lstStyle>
            <a:lvl1pPr marL="0" indent="0" algn="r">
              <a:lnSpc>
                <a:spcPct val="10000"/>
              </a:lnSpc>
              <a:spcBef>
                <a:spcPts val="0"/>
              </a:spcBef>
              <a:spcAft>
                <a:spcPts val="0"/>
              </a:spcAft>
              <a:buNone/>
              <a:defRPr sz="37066" b="1" kern="0" cap="none" baseline="0">
                <a:solidFill>
                  <a:schemeClr val="bg1"/>
                </a:solidFill>
              </a:defRPr>
            </a:lvl1pPr>
          </a:lstStyle>
          <a:p>
            <a:pPr lvl="0"/>
            <a:r>
              <a:rPr lang="en-US" noProof="0"/>
              <a:t>0</a:t>
            </a:r>
          </a:p>
        </p:txBody>
      </p:sp>
      <p:sp>
        <p:nvSpPr>
          <p:cNvPr id="7" name="Text Placeholder 6"/>
          <p:cNvSpPr>
            <a:spLocks noGrp="1"/>
          </p:cNvSpPr>
          <p:nvPr>
            <p:ph type="body" sz="quarter" idx="10" hasCustomPrompt="1"/>
          </p:nvPr>
        </p:nvSpPr>
        <p:spPr>
          <a:xfrm>
            <a:off x="628651" y="1625600"/>
            <a:ext cx="3714749"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400" b="1" cap="none" baseline="0">
                <a:solidFill>
                  <a:schemeClr val="bg1"/>
                </a:solidFill>
              </a:defRPr>
            </a:lvl1pPr>
          </a:lstStyle>
          <a:p>
            <a:pPr lvl="0"/>
            <a:r>
              <a:rPr lang="en-US" noProof="0"/>
              <a:t>[Subtitle]</a:t>
            </a:r>
          </a:p>
        </p:txBody>
      </p:sp>
      <p:sp>
        <p:nvSpPr>
          <p:cNvPr id="5" name="Title 4"/>
          <p:cNvSpPr>
            <a:spLocks noGrp="1"/>
          </p:cNvSpPr>
          <p:nvPr>
            <p:ph type="title"/>
          </p:nvPr>
        </p:nvSpPr>
        <p:spPr>
          <a:xfrm>
            <a:off x="628652" y="355200"/>
            <a:ext cx="10941049" cy="590400"/>
          </a:xfrm>
        </p:spPr>
        <p:txBody>
          <a:bodyPr>
            <a:noAutofit/>
          </a:bodyPr>
          <a:lstStyle>
            <a:lvl1pPr marL="0" indent="0">
              <a:buClr>
                <a:schemeClr val="accent2"/>
              </a:buClr>
              <a:buFont typeface="+mj-lt"/>
              <a:buNone/>
              <a:defRPr sz="4267"/>
            </a:lvl1pPr>
          </a:lstStyle>
          <a:p>
            <a:r>
              <a:rPr lang="fr-FR" noProof="0"/>
              <a:t>Modifiez le style du titre</a:t>
            </a:r>
            <a:endParaRPr lang="en-AU"/>
          </a:p>
        </p:txBody>
      </p:sp>
    </p:spTree>
    <p:extLst>
      <p:ext uri="{BB962C8B-B14F-4D97-AF65-F5344CB8AC3E}">
        <p14:creationId xmlns:p14="http://schemas.microsoft.com/office/powerpoint/2010/main" val="189972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hapter Title, violet">
    <p:spTree>
      <p:nvGrpSpPr>
        <p:cNvPr id="1" name=""/>
        <p:cNvGrpSpPr/>
        <p:nvPr/>
      </p:nvGrpSpPr>
      <p:grpSpPr>
        <a:xfrm>
          <a:off x="0" y="0"/>
          <a:ext cx="0" cy="0"/>
          <a:chOff x="0" y="0"/>
          <a:chExt cx="0" cy="0"/>
        </a:xfrm>
      </p:grpSpPr>
      <p:sp>
        <p:nvSpPr>
          <p:cNvPr id="11" name="Text Placeholder 6"/>
          <p:cNvSpPr>
            <a:spLocks noGrp="1"/>
          </p:cNvSpPr>
          <p:nvPr>
            <p:ph type="body" sz="quarter" idx="13" hasCustomPrompt="1"/>
          </p:nvPr>
        </p:nvSpPr>
        <p:spPr>
          <a:xfrm>
            <a:off x="4550833" y="1625600"/>
            <a:ext cx="7018867" cy="4732867"/>
          </a:xfrm>
          <a:solidFill>
            <a:schemeClr val="accent1"/>
          </a:solidFill>
        </p:spPr>
        <p:txBody>
          <a:bodyPr lIns="0" tIns="0" rIns="0" bIns="144000" anchor="b">
            <a:noAutofit/>
          </a:bodyPr>
          <a:lstStyle>
            <a:lvl1pPr marL="0" indent="0" algn="r">
              <a:lnSpc>
                <a:spcPct val="10000"/>
              </a:lnSpc>
              <a:spcBef>
                <a:spcPts val="0"/>
              </a:spcBef>
              <a:spcAft>
                <a:spcPts val="0"/>
              </a:spcAft>
              <a:buNone/>
              <a:defRPr sz="37066" b="1" kern="0" cap="none" baseline="0">
                <a:solidFill>
                  <a:schemeClr val="bg1"/>
                </a:solidFill>
              </a:defRPr>
            </a:lvl1pPr>
          </a:lstStyle>
          <a:p>
            <a:pPr lvl="0"/>
            <a:r>
              <a:rPr lang="en-US" noProof="0"/>
              <a:t>0</a:t>
            </a:r>
          </a:p>
        </p:txBody>
      </p:sp>
      <p:sp>
        <p:nvSpPr>
          <p:cNvPr id="7" name="Text Placeholder 6"/>
          <p:cNvSpPr>
            <a:spLocks noGrp="1"/>
          </p:cNvSpPr>
          <p:nvPr>
            <p:ph type="body" sz="quarter" idx="10" hasCustomPrompt="1"/>
          </p:nvPr>
        </p:nvSpPr>
        <p:spPr>
          <a:xfrm>
            <a:off x="628651" y="1625600"/>
            <a:ext cx="3714749" cy="4732867"/>
          </a:xfrm>
          <a:solidFill>
            <a:srgbClr val="8282DC"/>
          </a:solidFill>
        </p:spPr>
        <p:txBody>
          <a:bodyPr lIns="154800" tIns="154800" rIns="154800" bIns="154800" anchor="t">
            <a:noAutofit/>
          </a:bodyPr>
          <a:lstStyle>
            <a:lvl1pPr marL="0" indent="0" algn="l">
              <a:lnSpc>
                <a:spcPct val="90000"/>
              </a:lnSpc>
              <a:spcBef>
                <a:spcPts val="0"/>
              </a:spcBef>
              <a:spcAft>
                <a:spcPts val="0"/>
              </a:spcAft>
              <a:buNone/>
              <a:defRPr sz="2400" b="1" cap="none" baseline="0">
                <a:solidFill>
                  <a:schemeClr val="bg1"/>
                </a:solidFill>
              </a:defRPr>
            </a:lvl1pPr>
          </a:lstStyle>
          <a:p>
            <a:pPr lvl="0"/>
            <a:r>
              <a:rPr lang="en-US" noProof="0"/>
              <a:t>[Subtitle]</a:t>
            </a:r>
          </a:p>
        </p:txBody>
      </p:sp>
      <p:sp>
        <p:nvSpPr>
          <p:cNvPr id="5" name="Title 4"/>
          <p:cNvSpPr>
            <a:spLocks noGrp="1"/>
          </p:cNvSpPr>
          <p:nvPr>
            <p:ph type="title"/>
          </p:nvPr>
        </p:nvSpPr>
        <p:spPr>
          <a:xfrm>
            <a:off x="628652" y="355200"/>
            <a:ext cx="10941049" cy="590400"/>
          </a:xfrm>
        </p:spPr>
        <p:txBody>
          <a:bodyPr>
            <a:noAutofit/>
          </a:bodyPr>
          <a:lstStyle>
            <a:lvl1pPr marL="0" indent="0">
              <a:buClr>
                <a:schemeClr val="accent2"/>
              </a:buClr>
              <a:buFont typeface="+mj-lt"/>
              <a:buNone/>
              <a:defRPr sz="4267"/>
            </a:lvl1pPr>
          </a:lstStyle>
          <a:p>
            <a:r>
              <a:rPr lang="fr-FR" noProof="0"/>
              <a:t>Modifiez le style du titre</a:t>
            </a:r>
            <a:endParaRPr lang="en-AU"/>
          </a:p>
        </p:txBody>
      </p:sp>
    </p:spTree>
    <p:extLst>
      <p:ext uri="{BB962C8B-B14F-4D97-AF65-F5344CB8AC3E}">
        <p14:creationId xmlns:p14="http://schemas.microsoft.com/office/powerpoint/2010/main" val="209029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s/Agenda">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400" b="0" cap="none" baseline="0">
                <a:solidFill>
                  <a:schemeClr val="bg1"/>
                </a:solidFill>
              </a:defRPr>
            </a:lvl1pPr>
          </a:lstStyle>
          <a:p>
            <a:pPr lvl="0"/>
            <a:r>
              <a:rPr lang="en-US" noProof="0"/>
              <a:t>[Chapters]</a:t>
            </a:r>
          </a:p>
        </p:txBody>
      </p:sp>
      <p:sp>
        <p:nvSpPr>
          <p:cNvPr id="5" name="Title 4"/>
          <p:cNvSpPr>
            <a:spLocks noGrp="1"/>
          </p:cNvSpPr>
          <p:nvPr>
            <p:ph type="title"/>
          </p:nvPr>
        </p:nvSpPr>
        <p:spPr>
          <a:xfrm>
            <a:off x="628652" y="355200"/>
            <a:ext cx="10941049" cy="590400"/>
          </a:xfrm>
        </p:spPr>
        <p:txBody>
          <a:bodyPr>
            <a:noAutofit/>
          </a:bodyPr>
          <a:lstStyle>
            <a:lvl1pPr marL="0" indent="0">
              <a:buClr>
                <a:schemeClr val="accent2"/>
              </a:buClr>
              <a:buFont typeface="+mj-lt"/>
              <a:buNone/>
              <a:defRPr sz="4267"/>
            </a:lvl1pPr>
          </a:lstStyle>
          <a:p>
            <a:r>
              <a:rPr lang="fr-FR" noProof="0"/>
              <a:t>Modifiez le style du titre</a:t>
            </a:r>
            <a:endParaRPr lang="en-AU"/>
          </a:p>
        </p:txBody>
      </p:sp>
    </p:spTree>
    <p:extLst>
      <p:ext uri="{BB962C8B-B14F-4D97-AF65-F5344CB8AC3E}">
        <p14:creationId xmlns:p14="http://schemas.microsoft.com/office/powerpoint/2010/main" val="198325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ppendices">
    <p:spTree>
      <p:nvGrpSpPr>
        <p:cNvPr id="1" name=""/>
        <p:cNvGrpSpPr/>
        <p:nvPr/>
      </p:nvGrpSpPr>
      <p:grpSpPr>
        <a:xfrm>
          <a:off x="0" y="0"/>
          <a:ext cx="0" cy="0"/>
          <a:chOff x="0" y="0"/>
          <a:chExt cx="0" cy="0"/>
        </a:xfrm>
      </p:grpSpPr>
      <p:sp>
        <p:nvSpPr>
          <p:cNvPr id="12" name="TextBox 11"/>
          <p:cNvSpPr txBox="1"/>
          <p:nvPr userDrawn="1"/>
        </p:nvSpPr>
        <p:spPr>
          <a:xfrm>
            <a:off x="628652" y="355201"/>
            <a:ext cx="10941049" cy="702821"/>
          </a:xfrm>
          <a:prstGeom prst="rect">
            <a:avLst/>
          </a:prstGeom>
          <a:noFill/>
        </p:spPr>
        <p:txBody>
          <a:bodyPr wrap="square" lIns="0" tIns="0" rIns="0" rtlCol="0">
            <a:spAutoFit/>
          </a:bodyPr>
          <a:lstStyle/>
          <a:p>
            <a:r>
              <a:rPr lang="en-US" sz="4267" b="1" noProof="0">
                <a:solidFill>
                  <a:schemeClr val="accent1"/>
                </a:solidFill>
              </a:rPr>
              <a:t>Appendices</a:t>
            </a:r>
          </a:p>
        </p:txBody>
      </p:sp>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400" b="0" cap="none" baseline="0">
                <a:solidFill>
                  <a:schemeClr val="bg1"/>
                </a:solidFill>
              </a:defRPr>
            </a:lvl1pPr>
          </a:lstStyle>
          <a:p>
            <a:pPr lvl="0"/>
            <a:r>
              <a:rPr lang="en-US" noProof="0"/>
              <a:t>[Chapters]</a:t>
            </a:r>
          </a:p>
        </p:txBody>
      </p:sp>
    </p:spTree>
    <p:extLst>
      <p:ext uri="{BB962C8B-B14F-4D97-AF65-F5344CB8AC3E}">
        <p14:creationId xmlns:p14="http://schemas.microsoft.com/office/powerpoint/2010/main" val="310000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orward-looking Info">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35000" y="1625600"/>
            <a:ext cx="8661400" cy="4732867"/>
          </a:xfrm>
          <a:solidFill>
            <a:schemeClr val="bg2"/>
          </a:solidFill>
        </p:spPr>
        <p:txBody>
          <a:bodyPr lIns="309600" tIns="309600" rIns="309600" bIns="309600" anchor="t">
            <a:noAutofit/>
          </a:bodyPr>
          <a:lstStyle>
            <a:lvl1pPr marL="0" indent="0" algn="l">
              <a:lnSpc>
                <a:spcPct val="110000"/>
              </a:lnSpc>
              <a:spcBef>
                <a:spcPts val="0"/>
              </a:spcBef>
              <a:spcAft>
                <a:spcPts val="800"/>
              </a:spcAft>
              <a:buClr>
                <a:schemeClr val="bg1"/>
              </a:buClr>
              <a:buFont typeface="+mj-lt"/>
              <a:buNone/>
              <a:defRPr sz="2400" b="0" cap="none" baseline="0">
                <a:solidFill>
                  <a:schemeClr val="accent1"/>
                </a:solidFill>
              </a:defRPr>
            </a:lvl1pPr>
          </a:lstStyle>
          <a:p>
            <a:pPr lvl="0"/>
            <a:r>
              <a:rPr lang="en-US" noProof="0"/>
              <a:t>[Enter text]</a:t>
            </a:r>
          </a:p>
        </p:txBody>
      </p:sp>
      <p:sp>
        <p:nvSpPr>
          <p:cNvPr id="3" name="Footer Placeholder 2"/>
          <p:cNvSpPr>
            <a:spLocks noGrp="1"/>
          </p:cNvSpPr>
          <p:nvPr>
            <p:ph type="ftr" sz="quarter" idx="11"/>
          </p:nvPr>
        </p:nvSpPr>
        <p:spPr/>
        <p:txBody>
          <a:bodyPr/>
          <a:lstStyle/>
          <a:p>
            <a:r>
              <a:rPr lang="en-US" noProof="0"/>
              <a:t>July 14, 2020 - UFS Cash Decoupling</a:t>
            </a:r>
          </a:p>
        </p:txBody>
      </p:sp>
      <p:sp>
        <p:nvSpPr>
          <p:cNvPr id="5" name="Slide Number Placeholder 4"/>
          <p:cNvSpPr>
            <a:spLocks noGrp="1"/>
          </p:cNvSpPr>
          <p:nvPr>
            <p:ph type="sldNum" sz="quarter" idx="12"/>
          </p:nvPr>
        </p:nvSpPr>
        <p:spPr/>
        <p:txBody>
          <a:bodyPr/>
          <a:lstStyle/>
          <a:p>
            <a:fld id="{E917DE0E-AFB1-41FD-BC35-27DB61CA125F}" type="slidenum">
              <a:rPr lang="en-AU" smtClean="0"/>
              <a:pPr/>
              <a:t>‹#›</a:t>
            </a:fld>
            <a:endParaRPr lang="en-AU"/>
          </a:p>
        </p:txBody>
      </p:sp>
      <p:sp>
        <p:nvSpPr>
          <p:cNvPr id="9" name="TextBox 11"/>
          <p:cNvSpPr txBox="1"/>
          <p:nvPr userDrawn="1"/>
        </p:nvSpPr>
        <p:spPr>
          <a:xfrm>
            <a:off x="628652" y="397609"/>
            <a:ext cx="9019744" cy="538609"/>
          </a:xfrm>
          <a:prstGeom prst="rect">
            <a:avLst/>
          </a:prstGeom>
          <a:noFill/>
        </p:spPr>
        <p:txBody>
          <a:bodyPr wrap="square" lIns="0" tIns="0" rIns="0" rtlCol="0">
            <a:spAutoFit/>
          </a:bodyPr>
          <a:lstStyle/>
          <a:p>
            <a:r>
              <a:rPr lang="en-US" sz="3200" b="1" noProof="0">
                <a:solidFill>
                  <a:schemeClr val="accent1"/>
                </a:solidFill>
              </a:rPr>
              <a:t>Forward-looking Information</a:t>
            </a:r>
          </a:p>
        </p:txBody>
      </p:sp>
    </p:spTree>
    <p:extLst>
      <p:ext uri="{BB962C8B-B14F-4D97-AF65-F5344CB8AC3E}">
        <p14:creationId xmlns:p14="http://schemas.microsoft.com/office/powerpoint/2010/main" val="423785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4"/>
            <a:ext cx="10939200" cy="540936"/>
          </a:xfrm>
        </p:spPr>
        <p:txBody>
          <a:bodyPr/>
          <a:lstStyle/>
          <a:p>
            <a:pPr lvl="0"/>
            <a:r>
              <a:rPr lang="fr-FR" noProof="0"/>
              <a:t>Modifiez le style du titre</a:t>
            </a:r>
            <a:endParaRPr lang="en-US" noProof="0"/>
          </a:p>
        </p:txBody>
      </p:sp>
      <p:sp>
        <p:nvSpPr>
          <p:cNvPr id="7" name="Content Placeholder 6"/>
          <p:cNvSpPr>
            <a:spLocks noGrp="1"/>
          </p:cNvSpPr>
          <p:nvPr>
            <p:ph sz="quarter" idx="13"/>
          </p:nvPr>
        </p:nvSpPr>
        <p:spPr>
          <a:xfrm>
            <a:off x="628800" y="1583267"/>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6" name="Footer Placeholder 5"/>
          <p:cNvSpPr>
            <a:spLocks noGrp="1"/>
          </p:cNvSpPr>
          <p:nvPr>
            <p:ph type="ftr" sz="quarter" idx="14"/>
          </p:nvPr>
        </p:nvSpPr>
        <p:spPr/>
        <p:txBody>
          <a:bodyPr/>
          <a:lstStyle/>
          <a:p>
            <a:r>
              <a:rPr lang="en-US" noProof="0"/>
              <a:t>July 14, 2020 - UFS Cash Decoupling</a:t>
            </a:r>
          </a:p>
        </p:txBody>
      </p:sp>
      <p:sp>
        <p:nvSpPr>
          <p:cNvPr id="8" name="Slide Number Placeholder 7"/>
          <p:cNvSpPr>
            <a:spLocks noGrp="1"/>
          </p:cNvSpPr>
          <p:nvPr>
            <p:ph type="sldNum" sz="quarter" idx="15"/>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53105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pos="288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628800" y="1584000"/>
            <a:ext cx="10939200" cy="47744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8"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a:t>[Subtitle]</a:t>
            </a:r>
          </a:p>
        </p:txBody>
      </p:sp>
      <p:sp>
        <p:nvSpPr>
          <p:cNvPr id="12" name="Title 1"/>
          <p:cNvSpPr>
            <a:spLocks noGrp="1"/>
          </p:cNvSpPr>
          <p:nvPr>
            <p:ph type="title"/>
          </p:nvPr>
        </p:nvSpPr>
        <p:spPr>
          <a:xfrm>
            <a:off x="628799" y="404664"/>
            <a:ext cx="10939200" cy="540936"/>
          </a:xfrm>
        </p:spPr>
        <p:txBody>
          <a:bodyPr/>
          <a:lstStyle/>
          <a:p>
            <a:r>
              <a:rPr lang="fr-FR" noProof="0"/>
              <a:t>Modifiez le style du titre</a:t>
            </a:r>
            <a:endParaRPr lang="en-US" noProof="0"/>
          </a:p>
        </p:txBody>
      </p:sp>
      <p:sp>
        <p:nvSpPr>
          <p:cNvPr id="2" name="Footer Placeholder 1"/>
          <p:cNvSpPr>
            <a:spLocks noGrp="1"/>
          </p:cNvSpPr>
          <p:nvPr>
            <p:ph type="ftr" sz="quarter" idx="16"/>
          </p:nvPr>
        </p:nvSpPr>
        <p:spPr/>
        <p:txBody>
          <a:bodyPr/>
          <a:lstStyle/>
          <a:p>
            <a:r>
              <a:rPr lang="en-US" noProof="0"/>
              <a:t>July 14, 2020 - UFS Cash Decoupling</a:t>
            </a:r>
          </a:p>
        </p:txBody>
      </p:sp>
      <p:sp>
        <p:nvSpPr>
          <p:cNvPr id="6" name="Slide Number Placeholder 5"/>
          <p:cNvSpPr>
            <a:spLocks noGrp="1"/>
          </p:cNvSpPr>
          <p:nvPr>
            <p:ph type="sldNum" sz="quarter" idx="17"/>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03013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1" y="1584000"/>
            <a:ext cx="5365749" cy="47836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2" name="Content Placeholder 6"/>
          <p:cNvSpPr>
            <a:spLocks noGrp="1"/>
          </p:cNvSpPr>
          <p:nvPr>
            <p:ph sz="quarter" idx="14"/>
          </p:nvPr>
        </p:nvSpPr>
        <p:spPr>
          <a:xfrm>
            <a:off x="6203950" y="1584001"/>
            <a:ext cx="5365751" cy="478408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5"/>
          </p:nvPr>
        </p:nvSpPr>
        <p:spPr/>
        <p:txBody>
          <a:bodyPr/>
          <a:lstStyle/>
          <a:p>
            <a:r>
              <a:rPr lang="en-US" noProof="0"/>
              <a:t>July 14, 2020 - UFS Cash Decoupling</a:t>
            </a:r>
          </a:p>
        </p:txBody>
      </p:sp>
      <p:sp>
        <p:nvSpPr>
          <p:cNvPr id="7" name="Slide Number Placeholder 6"/>
          <p:cNvSpPr>
            <a:spLocks noGrp="1"/>
          </p:cNvSpPr>
          <p:nvPr>
            <p:ph type="sldNum" sz="quarter" idx="16"/>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54965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itle, Subtitle &amp; Two Content">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1" y="1584000"/>
            <a:ext cx="5365749" cy="47836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2" name="Content Placeholder 6"/>
          <p:cNvSpPr>
            <a:spLocks noGrp="1"/>
          </p:cNvSpPr>
          <p:nvPr>
            <p:ph sz="quarter" idx="14"/>
          </p:nvPr>
        </p:nvSpPr>
        <p:spPr>
          <a:xfrm>
            <a:off x="6203950" y="1584001"/>
            <a:ext cx="5365751" cy="478408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4"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tx2"/>
                </a:solidFill>
              </a:defRPr>
            </a:lvl1pPr>
          </a:lstStyle>
          <a:p>
            <a:pPr lvl="0"/>
            <a:r>
              <a:rPr lang="en-US" noProof="0"/>
              <a:t>[Subtitle]</a:t>
            </a:r>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6" name="Footer Placeholder 5"/>
          <p:cNvSpPr>
            <a:spLocks noGrp="1"/>
          </p:cNvSpPr>
          <p:nvPr>
            <p:ph type="ftr" sz="quarter" idx="16"/>
          </p:nvPr>
        </p:nvSpPr>
        <p:spPr/>
        <p:txBody>
          <a:bodyPr/>
          <a:lstStyle/>
          <a:p>
            <a:r>
              <a:rPr lang="en-US" noProof="0"/>
              <a:t>July 14, 2020 - UFS Cash Decoupling</a:t>
            </a:r>
          </a:p>
        </p:txBody>
      </p:sp>
      <p:sp>
        <p:nvSpPr>
          <p:cNvPr id="7" name="Slide Number Placeholder 6"/>
          <p:cNvSpPr>
            <a:spLocks noGrp="1"/>
          </p:cNvSpPr>
          <p:nvPr>
            <p:ph type="sldNum" sz="quarter" idx="17"/>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69615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ubtitle &amp; Three Conten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628799" y="1584000"/>
            <a:ext cx="3509285" cy="47744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8"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tx2"/>
                </a:solidFill>
              </a:defRPr>
            </a:lvl1pPr>
          </a:lstStyle>
          <a:p>
            <a:pPr lvl="0"/>
            <a:r>
              <a:rPr lang="en-US" noProof="0"/>
              <a:t>[Subtitle]</a:t>
            </a:r>
          </a:p>
        </p:txBody>
      </p:sp>
      <p:sp>
        <p:nvSpPr>
          <p:cNvPr id="12" name="Title 1"/>
          <p:cNvSpPr>
            <a:spLocks noGrp="1"/>
          </p:cNvSpPr>
          <p:nvPr>
            <p:ph type="title"/>
          </p:nvPr>
        </p:nvSpPr>
        <p:spPr>
          <a:xfrm>
            <a:off x="628799" y="404664"/>
            <a:ext cx="10939200" cy="540936"/>
          </a:xfrm>
        </p:spPr>
        <p:txBody>
          <a:bodyPr/>
          <a:lstStyle/>
          <a:p>
            <a:r>
              <a:rPr lang="fr-FR" noProof="0"/>
              <a:t>Modifiez le style du titre</a:t>
            </a:r>
            <a:endParaRPr lang="en-US" noProof="0"/>
          </a:p>
        </p:txBody>
      </p:sp>
      <p:sp>
        <p:nvSpPr>
          <p:cNvPr id="9" name="Content Placeholder 6"/>
          <p:cNvSpPr>
            <a:spLocks noGrp="1"/>
          </p:cNvSpPr>
          <p:nvPr>
            <p:ph sz="quarter" idx="16"/>
          </p:nvPr>
        </p:nvSpPr>
        <p:spPr>
          <a:xfrm>
            <a:off x="4339989" y="1584000"/>
            <a:ext cx="3508800" cy="47744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0" name="Content Placeholder 6"/>
          <p:cNvSpPr>
            <a:spLocks noGrp="1"/>
          </p:cNvSpPr>
          <p:nvPr>
            <p:ph sz="quarter" idx="17"/>
          </p:nvPr>
        </p:nvSpPr>
        <p:spPr>
          <a:xfrm>
            <a:off x="8058152" y="1584000"/>
            <a:ext cx="3508800" cy="47744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2" name="Footer Placeholder 1"/>
          <p:cNvSpPr>
            <a:spLocks noGrp="1"/>
          </p:cNvSpPr>
          <p:nvPr>
            <p:ph type="ftr" sz="quarter" idx="18"/>
          </p:nvPr>
        </p:nvSpPr>
        <p:spPr/>
        <p:txBody>
          <a:bodyPr/>
          <a:lstStyle/>
          <a:p>
            <a:r>
              <a:rPr lang="en-US" noProof="0"/>
              <a:t>July 14, 2020 - UFS Cash Decoupling</a:t>
            </a:r>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31081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Agenda">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400" b="0" cap="none" baseline="0">
                <a:solidFill>
                  <a:schemeClr val="bg1"/>
                </a:solidFill>
              </a:defRPr>
            </a:lvl1pPr>
          </a:lstStyle>
          <a:p>
            <a:pPr lvl="0"/>
            <a:r>
              <a:rPr lang="en-US" noProof="0"/>
              <a:t>[Chapters]</a:t>
            </a:r>
          </a:p>
        </p:txBody>
      </p:sp>
      <p:sp>
        <p:nvSpPr>
          <p:cNvPr id="5" name="Title 4"/>
          <p:cNvSpPr>
            <a:spLocks noGrp="1"/>
          </p:cNvSpPr>
          <p:nvPr>
            <p:ph type="title"/>
          </p:nvPr>
        </p:nvSpPr>
        <p:spPr>
          <a:xfrm>
            <a:off x="628652" y="355200"/>
            <a:ext cx="10941049" cy="590400"/>
          </a:xfrm>
        </p:spPr>
        <p:txBody>
          <a:bodyPr>
            <a:noAutofit/>
          </a:bodyPr>
          <a:lstStyle>
            <a:lvl1pPr marL="0" indent="0">
              <a:buClr>
                <a:schemeClr val="accent2"/>
              </a:buClr>
              <a:buFont typeface="+mj-lt"/>
              <a:buNone/>
              <a:defRPr sz="4267"/>
            </a:lvl1pPr>
          </a:lstStyle>
          <a:p>
            <a:r>
              <a:rPr lang="fr-FR" noProof="0"/>
              <a:t>Modifiez le style du titre</a:t>
            </a:r>
            <a:endParaRPr lang="en-AU"/>
          </a:p>
        </p:txBody>
      </p:sp>
    </p:spTree>
    <p:extLst>
      <p:ext uri="{BB962C8B-B14F-4D97-AF65-F5344CB8AC3E}">
        <p14:creationId xmlns:p14="http://schemas.microsoft.com/office/powerpoint/2010/main" val="317799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ubtitle, 3texts, 3 Content">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628799" y="1584000"/>
            <a:ext cx="3509285"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8"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tx2"/>
                </a:solidFill>
              </a:defRPr>
            </a:lvl1pPr>
          </a:lstStyle>
          <a:p>
            <a:pPr lvl="0"/>
            <a:r>
              <a:rPr lang="en-US" noProof="0"/>
              <a:t>[Subtitle]</a:t>
            </a:r>
          </a:p>
        </p:txBody>
      </p:sp>
      <p:sp>
        <p:nvSpPr>
          <p:cNvPr id="12" name="Title 1"/>
          <p:cNvSpPr>
            <a:spLocks noGrp="1"/>
          </p:cNvSpPr>
          <p:nvPr>
            <p:ph type="title"/>
          </p:nvPr>
        </p:nvSpPr>
        <p:spPr>
          <a:xfrm>
            <a:off x="628799" y="404664"/>
            <a:ext cx="10939200" cy="540936"/>
          </a:xfrm>
        </p:spPr>
        <p:txBody>
          <a:bodyPr/>
          <a:lstStyle/>
          <a:p>
            <a:r>
              <a:rPr lang="fr-FR" noProof="0"/>
              <a:t>Modifiez le style du titre</a:t>
            </a:r>
            <a:endParaRPr lang="en-US" noProof="0"/>
          </a:p>
        </p:txBody>
      </p:sp>
      <p:sp>
        <p:nvSpPr>
          <p:cNvPr id="9" name="Content Placeholder 6"/>
          <p:cNvSpPr>
            <a:spLocks noGrp="1"/>
          </p:cNvSpPr>
          <p:nvPr>
            <p:ph sz="quarter" idx="16" hasCustomPrompt="1"/>
          </p:nvPr>
        </p:nvSpPr>
        <p:spPr>
          <a:xfrm>
            <a:off x="4339989"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10" name="Content Placeholder 6"/>
          <p:cNvSpPr>
            <a:spLocks noGrp="1"/>
          </p:cNvSpPr>
          <p:nvPr>
            <p:ph sz="quarter" idx="17" hasCustomPrompt="1"/>
          </p:nvPr>
        </p:nvSpPr>
        <p:spPr>
          <a:xfrm>
            <a:off x="8058152"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2" name="Footer Placeholder 1"/>
          <p:cNvSpPr>
            <a:spLocks noGrp="1"/>
          </p:cNvSpPr>
          <p:nvPr>
            <p:ph type="ftr" sz="quarter" idx="18"/>
          </p:nvPr>
        </p:nvSpPr>
        <p:spPr/>
        <p:txBody>
          <a:bodyPr/>
          <a:lstStyle/>
          <a:p>
            <a:r>
              <a:rPr lang="en-US" noProof="0"/>
              <a:t>July 14, 2020 - UFS Cash Decoupling</a:t>
            </a:r>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a:p>
        </p:txBody>
      </p:sp>
      <p:sp>
        <p:nvSpPr>
          <p:cNvPr id="11" name="Content Placeholder 9"/>
          <p:cNvSpPr>
            <a:spLocks noGrp="1"/>
          </p:cNvSpPr>
          <p:nvPr>
            <p:ph sz="quarter" idx="20" hasCustomPrompt="1"/>
          </p:nvPr>
        </p:nvSpPr>
        <p:spPr>
          <a:xfrm>
            <a:off x="628799" y="2852936"/>
            <a:ext cx="3505880"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3" name="Content Placeholder 9"/>
          <p:cNvSpPr>
            <a:spLocks noGrp="1"/>
          </p:cNvSpPr>
          <p:nvPr>
            <p:ph sz="quarter" idx="21" hasCustomPrompt="1"/>
          </p:nvPr>
        </p:nvSpPr>
        <p:spPr>
          <a:xfrm>
            <a:off x="4346714" y="2852936"/>
            <a:ext cx="349618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4" name="Content Placeholder 9"/>
          <p:cNvSpPr>
            <a:spLocks noGrp="1"/>
          </p:cNvSpPr>
          <p:nvPr>
            <p:ph sz="quarter" idx="22" hasCustomPrompt="1"/>
          </p:nvPr>
        </p:nvSpPr>
        <p:spPr>
          <a:xfrm>
            <a:off x="8067925" y="2852936"/>
            <a:ext cx="349902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Tree>
    <p:extLst>
      <p:ext uri="{BB962C8B-B14F-4D97-AF65-F5344CB8AC3E}">
        <p14:creationId xmlns:p14="http://schemas.microsoft.com/office/powerpoint/2010/main" val="66235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Vertical">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0" y="1583999"/>
            <a:ext cx="10941049" cy="22979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4"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tx2"/>
                </a:solidFill>
              </a:defRPr>
            </a:lvl1pPr>
          </a:lstStyle>
          <a:p>
            <a:pPr lvl="0"/>
            <a:r>
              <a:rPr lang="en-US"/>
              <a:t>[Subtitle]</a:t>
            </a:r>
          </a:p>
        </p:txBody>
      </p:sp>
      <p:sp>
        <p:nvSpPr>
          <p:cNvPr id="13" name="Content Placeholder 6"/>
          <p:cNvSpPr>
            <a:spLocks noGrp="1"/>
          </p:cNvSpPr>
          <p:nvPr>
            <p:ph sz="quarter" idx="16"/>
          </p:nvPr>
        </p:nvSpPr>
        <p:spPr>
          <a:xfrm>
            <a:off x="628652" y="4053070"/>
            <a:ext cx="10941049" cy="2302301"/>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3" name="Footer Placeholder 2"/>
          <p:cNvSpPr>
            <a:spLocks noGrp="1"/>
          </p:cNvSpPr>
          <p:nvPr>
            <p:ph type="ftr" sz="quarter" idx="17"/>
          </p:nvPr>
        </p:nvSpPr>
        <p:spPr/>
        <p:txBody>
          <a:bodyPr/>
          <a:lstStyle/>
          <a:p>
            <a:r>
              <a:rPr lang="en-US" noProof="0"/>
              <a:t>July 14, 2020 - UFS Cash Decoupling</a:t>
            </a:r>
          </a:p>
        </p:txBody>
      </p:sp>
      <p:sp>
        <p:nvSpPr>
          <p:cNvPr id="4" name="Slide Number Placeholder 3"/>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64084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Highlight 1">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1"/>
          </a:solidFill>
          <a:ln w="57150">
            <a:noFill/>
            <a:miter lim="800000"/>
          </a:ln>
        </p:spPr>
        <p:txBody>
          <a:bodyPr lIns="154800" tIns="108000" rIns="154800" bIns="154800">
            <a:normAutofit/>
          </a:bodyPr>
          <a:lstStyle>
            <a:lvl1pPr marL="0" indent="0">
              <a:buNone/>
              <a:defRPr sz="2933" b="1">
                <a:solidFill>
                  <a:schemeClr val="bg1"/>
                </a:solidFill>
              </a:defRPr>
            </a:lvl1pPr>
          </a:lstStyle>
          <a:p>
            <a:pPr lvl="0"/>
            <a:r>
              <a:rPr lang="en-US" noProof="0"/>
              <a:t>[Subtitle in one line]</a:t>
            </a:r>
          </a:p>
        </p:txBody>
      </p:sp>
      <p:sp>
        <p:nvSpPr>
          <p:cNvPr id="10"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bg1"/>
                </a:solidFill>
              </a:defRPr>
            </a:lvl1pPr>
          </a:lstStyle>
          <a:p>
            <a:pPr lvl="0"/>
            <a:r>
              <a:rPr lang="en-US" noProof="0"/>
              <a:t>[Content]</a:t>
            </a:r>
          </a:p>
        </p:txBody>
      </p:sp>
      <p:sp>
        <p:nvSpPr>
          <p:cNvPr id="11"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bg1"/>
                </a:solidFill>
              </a:defRPr>
            </a:lvl1pPr>
          </a:lstStyle>
          <a:p>
            <a:pPr lvl="0"/>
            <a:r>
              <a:rPr lang="en-US" noProof="0"/>
              <a:t>[Content]</a:t>
            </a:r>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16"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bg1"/>
                </a:solidFill>
              </a:defRPr>
            </a:lvl1pPr>
          </a:lstStyle>
          <a:p>
            <a:pPr lvl="0"/>
            <a:r>
              <a:rPr lang="en-US" noProof="0"/>
              <a:t>[Content]</a:t>
            </a:r>
          </a:p>
        </p:txBody>
      </p:sp>
      <p:sp>
        <p:nvSpPr>
          <p:cNvPr id="17"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bg1"/>
                </a:solidFill>
              </a:defRPr>
            </a:lvl1pPr>
          </a:lstStyle>
          <a:p>
            <a:pPr lvl="0"/>
            <a:r>
              <a:rPr lang="en-US" noProof="0"/>
              <a:t>[Content]</a:t>
            </a:r>
          </a:p>
        </p:txBody>
      </p:sp>
      <p:sp>
        <p:nvSpPr>
          <p:cNvPr id="3" name="Footer Placeholder 2"/>
          <p:cNvSpPr>
            <a:spLocks noGrp="1"/>
          </p:cNvSpPr>
          <p:nvPr>
            <p:ph type="ftr" sz="quarter" idx="20"/>
          </p:nvPr>
        </p:nvSpPr>
        <p:spPr/>
        <p:txBody>
          <a:bodyPr/>
          <a:lstStyle/>
          <a:p>
            <a:r>
              <a:rPr lang="en-US" noProof="0"/>
              <a:t>July 14, 2020 - UFS Cash Decoupling</a:t>
            </a:r>
          </a:p>
        </p:txBody>
      </p:sp>
      <p:sp>
        <p:nvSpPr>
          <p:cNvPr id="4" name="Slide Number Placeholder 3"/>
          <p:cNvSpPr>
            <a:spLocks noGrp="1"/>
          </p:cNvSpPr>
          <p:nvPr>
            <p:ph type="sldNum" sz="quarter" idx="2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68146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Highlight 2">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5019" y="1665600"/>
            <a:ext cx="10866581" cy="4651200"/>
          </a:xfrm>
          <a:ln w="57150">
            <a:solidFill>
              <a:schemeClr val="accent1"/>
            </a:solidFill>
            <a:miter lim="800000"/>
          </a:ln>
        </p:spPr>
        <p:txBody>
          <a:bodyPr lIns="126000" tIns="79200" rIns="154800" bIns="154800">
            <a:normAutofit/>
          </a:bodyPr>
          <a:lstStyle>
            <a:lvl1pPr marL="0" indent="0">
              <a:buNone/>
              <a:defRPr sz="2933" b="1"/>
            </a:lvl1pPr>
          </a:lstStyle>
          <a:p>
            <a:pPr lvl="0"/>
            <a:r>
              <a:rPr lang="en-US" noProof="0"/>
              <a:t>[Subtitle in one line]</a:t>
            </a:r>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noProof="0"/>
              <a:t>[Content]</a:t>
            </a:r>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noProof="0"/>
              <a:t>[Content]</a:t>
            </a:r>
          </a:p>
        </p:txBody>
      </p:sp>
      <p:sp>
        <p:nvSpPr>
          <p:cNvPr id="17"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noProof="0"/>
              <a:t>[Content]</a:t>
            </a:r>
          </a:p>
        </p:txBody>
      </p:sp>
      <p:sp>
        <p:nvSpPr>
          <p:cNvPr id="18"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noProof="0"/>
              <a:t>[Content]</a:t>
            </a:r>
          </a:p>
        </p:txBody>
      </p:sp>
      <p:sp>
        <p:nvSpPr>
          <p:cNvPr id="4" name="Footer Placeholder 3"/>
          <p:cNvSpPr>
            <a:spLocks noGrp="1"/>
          </p:cNvSpPr>
          <p:nvPr>
            <p:ph type="ftr" sz="quarter" idx="20"/>
          </p:nvPr>
        </p:nvSpPr>
        <p:spPr/>
        <p:txBody>
          <a:bodyPr/>
          <a:lstStyle/>
          <a:p>
            <a:r>
              <a:rPr lang="en-US" noProof="0"/>
              <a:t>July 14, 2020 - UFS Cash Decoupling</a:t>
            </a:r>
          </a:p>
        </p:txBody>
      </p:sp>
      <p:sp>
        <p:nvSpPr>
          <p:cNvPr id="8" name="Slide Number Placeholder 7"/>
          <p:cNvSpPr>
            <a:spLocks noGrp="1"/>
          </p:cNvSpPr>
          <p:nvPr>
            <p:ph type="sldNum" sz="quarter" idx="2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54571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Highlight 3">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5019" y="1665600"/>
            <a:ext cx="10866581" cy="4651200"/>
          </a:xfrm>
          <a:solidFill>
            <a:schemeClr val="bg2"/>
          </a:solidFill>
          <a:ln w="57150">
            <a:solidFill>
              <a:schemeClr val="bg2"/>
            </a:solidFill>
            <a:miter lim="800000"/>
          </a:ln>
        </p:spPr>
        <p:txBody>
          <a:bodyPr lIns="126000" tIns="79200" rIns="154800" bIns="154800">
            <a:normAutofit/>
          </a:bodyPr>
          <a:lstStyle>
            <a:lvl1pPr marL="0" indent="0">
              <a:buNone/>
              <a:defRPr sz="2933" b="1"/>
            </a:lvl1pPr>
          </a:lstStyle>
          <a:p>
            <a:pPr lvl="0"/>
            <a:r>
              <a:rPr lang="en-US" noProof="0"/>
              <a:t>[Subtitle in one line]</a:t>
            </a:r>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noProof="0"/>
              <a:t>[Content]</a:t>
            </a:r>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noProof="0"/>
              <a:t>[Content]</a:t>
            </a:r>
          </a:p>
        </p:txBody>
      </p:sp>
      <p:sp>
        <p:nvSpPr>
          <p:cNvPr id="17"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noProof="0"/>
              <a:t>[Content]</a:t>
            </a:r>
          </a:p>
        </p:txBody>
      </p:sp>
      <p:sp>
        <p:nvSpPr>
          <p:cNvPr id="18"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noProof="0"/>
              <a:t>[Content]</a:t>
            </a:r>
          </a:p>
        </p:txBody>
      </p:sp>
      <p:sp>
        <p:nvSpPr>
          <p:cNvPr id="4" name="Footer Placeholder 3"/>
          <p:cNvSpPr>
            <a:spLocks noGrp="1"/>
          </p:cNvSpPr>
          <p:nvPr>
            <p:ph type="ftr" sz="quarter" idx="20"/>
          </p:nvPr>
        </p:nvSpPr>
        <p:spPr/>
        <p:txBody>
          <a:bodyPr/>
          <a:lstStyle/>
          <a:p>
            <a:r>
              <a:rPr lang="en-US" noProof="0"/>
              <a:t>July 14, 2020 - UFS Cash Decoupling</a:t>
            </a:r>
          </a:p>
        </p:txBody>
      </p:sp>
      <p:sp>
        <p:nvSpPr>
          <p:cNvPr id="8" name="Slide Number Placeholder 7"/>
          <p:cNvSpPr>
            <a:spLocks noGrp="1"/>
          </p:cNvSpPr>
          <p:nvPr>
            <p:ph type="sldNum" sz="quarter" idx="2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84292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Highlight 4">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7200" y="1665600"/>
            <a:ext cx="10867200" cy="4651200"/>
          </a:xfrm>
          <a:ln w="57150">
            <a:solidFill>
              <a:schemeClr val="bg2"/>
            </a:solidFill>
            <a:miter lim="800000"/>
          </a:ln>
        </p:spPr>
        <p:txBody>
          <a:bodyPr lIns="126000" tIns="79200" rIns="154800" bIns="154800">
            <a:normAutofit/>
          </a:bodyPr>
          <a:lstStyle>
            <a:lvl1pPr marL="0" indent="0">
              <a:buNone/>
              <a:defRPr sz="2933" b="1"/>
            </a:lvl1pPr>
          </a:lstStyle>
          <a:p>
            <a:pPr lvl="0"/>
            <a:r>
              <a:rPr lang="en-US" noProof="0"/>
              <a:t>[Subtitle in one line]</a:t>
            </a:r>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noProof="0"/>
              <a:t>[Content]</a:t>
            </a:r>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noProof="0"/>
              <a:t>[Content]</a:t>
            </a:r>
          </a:p>
        </p:txBody>
      </p:sp>
      <p:sp>
        <p:nvSpPr>
          <p:cNvPr id="19"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noProof="0"/>
              <a:t>[Content]</a:t>
            </a:r>
          </a:p>
        </p:txBody>
      </p:sp>
      <p:sp>
        <p:nvSpPr>
          <p:cNvPr id="20"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noProof="0"/>
              <a:t>[Content]</a:t>
            </a:r>
          </a:p>
        </p:txBody>
      </p:sp>
      <p:sp>
        <p:nvSpPr>
          <p:cNvPr id="4" name="Footer Placeholder 3"/>
          <p:cNvSpPr>
            <a:spLocks noGrp="1"/>
          </p:cNvSpPr>
          <p:nvPr>
            <p:ph type="ftr" sz="quarter" idx="20"/>
          </p:nvPr>
        </p:nvSpPr>
        <p:spPr/>
        <p:txBody>
          <a:bodyPr/>
          <a:lstStyle/>
          <a:p>
            <a:r>
              <a:rPr lang="en-US" noProof="0"/>
              <a:t>July 14, 2020 - UFS Cash Decoupling</a:t>
            </a:r>
          </a:p>
        </p:txBody>
      </p:sp>
      <p:sp>
        <p:nvSpPr>
          <p:cNvPr id="8" name="Slide Number Placeholder 7"/>
          <p:cNvSpPr>
            <a:spLocks noGrp="1"/>
          </p:cNvSpPr>
          <p:nvPr>
            <p:ph type="sldNum" sz="quarter" idx="2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05154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0" name="Picture Placeholder 8"/>
          <p:cNvSpPr>
            <a:spLocks noGrp="1"/>
          </p:cNvSpPr>
          <p:nvPr>
            <p:ph type="pic" sz="quarter" idx="16" hasCustomPrompt="1"/>
          </p:nvPr>
        </p:nvSpPr>
        <p:spPr>
          <a:xfrm>
            <a:off x="628651" y="1625600"/>
            <a:ext cx="4334932"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9"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a:t>[Subtitle]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7"/>
          </p:nvPr>
        </p:nvSpPr>
        <p:spPr/>
        <p:txBody>
          <a:bodyPr/>
          <a:lstStyle/>
          <a:p>
            <a:r>
              <a:rPr lang="en-US" noProof="0"/>
              <a:t>July 14, 2020 - UFS Cash Decoupling</a:t>
            </a:r>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50370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 Pic &amp; Content">
    <p:spTree>
      <p:nvGrpSpPr>
        <p:cNvPr id="1" name=""/>
        <p:cNvGrpSpPr/>
        <p:nvPr/>
      </p:nvGrpSpPr>
      <p:grpSpPr>
        <a:xfrm>
          <a:off x="0" y="0"/>
          <a:ext cx="0" cy="0"/>
          <a:chOff x="0" y="0"/>
          <a:chExt cx="0" cy="0"/>
        </a:xfrm>
      </p:grpSpPr>
      <p:sp>
        <p:nvSpPr>
          <p:cNvPr id="10" name="Picture Placeholder 8"/>
          <p:cNvSpPr>
            <a:spLocks noGrp="1"/>
          </p:cNvSpPr>
          <p:nvPr>
            <p:ph type="pic" sz="quarter" idx="16" hasCustomPrompt="1"/>
          </p:nvPr>
        </p:nvSpPr>
        <p:spPr>
          <a:xfrm>
            <a:off x="628800" y="1625601"/>
            <a:ext cx="5366400"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1" name="Picture Placeholder 8"/>
          <p:cNvSpPr>
            <a:spLocks noGrp="1"/>
          </p:cNvSpPr>
          <p:nvPr>
            <p:ph type="pic" sz="quarter" idx="17" hasCustomPrompt="1"/>
          </p:nvPr>
        </p:nvSpPr>
        <p:spPr>
          <a:xfrm>
            <a:off x="628800" y="4103759"/>
            <a:ext cx="5365600" cy="2256000"/>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3" name="Footer Placeholder 2"/>
          <p:cNvSpPr>
            <a:spLocks noGrp="1"/>
          </p:cNvSpPr>
          <p:nvPr>
            <p:ph type="ftr" sz="quarter" idx="18"/>
          </p:nvPr>
        </p:nvSpPr>
        <p:spPr/>
        <p:txBody>
          <a:bodyPr/>
          <a:lstStyle/>
          <a:p>
            <a:r>
              <a:rPr lang="en-US" noProof="0"/>
              <a:t>July 14, 2020 - UFS Cash Decoupling</a:t>
            </a:r>
          </a:p>
        </p:txBody>
      </p:sp>
      <p:sp>
        <p:nvSpPr>
          <p:cNvPr id="5" name="Slide Number Placeholder 4"/>
          <p:cNvSpPr>
            <a:spLocks noGrp="1"/>
          </p:cNvSpPr>
          <p:nvPr>
            <p:ph type="sldNum" sz="quarter" idx="19"/>
          </p:nvPr>
        </p:nvSpPr>
        <p:spPr/>
        <p:txBody>
          <a:bodyPr/>
          <a:lstStyle/>
          <a:p>
            <a:fld id="{E917DE0E-AFB1-41FD-BC35-27DB61CA125F}" type="slidenum">
              <a:rPr lang="en-AU" smtClean="0"/>
              <a:pPr/>
              <a:t>‹#›</a:t>
            </a:fld>
            <a:endParaRPr lang="en-AU"/>
          </a:p>
        </p:txBody>
      </p:sp>
      <p:sp>
        <p:nvSpPr>
          <p:cNvPr id="8" name="Content Placeholder 6"/>
          <p:cNvSpPr>
            <a:spLocks noGrp="1"/>
          </p:cNvSpPr>
          <p:nvPr>
            <p:ph sz="quarter" idx="14"/>
          </p:nvPr>
        </p:nvSpPr>
        <p:spPr>
          <a:xfrm>
            <a:off x="6203950" y="1584001"/>
            <a:ext cx="5365751" cy="478408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Tree>
    <p:extLst>
      <p:ext uri="{BB962C8B-B14F-4D97-AF65-F5344CB8AC3E}">
        <p14:creationId xmlns:p14="http://schemas.microsoft.com/office/powerpoint/2010/main" val="423943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 Pic &amp; Content">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21387" y="1654175"/>
            <a:ext cx="5527147" cy="4675505"/>
          </a:xfrm>
          <a:noFill/>
          <a:ln w="38100">
            <a:solidFill>
              <a:schemeClr val="accent2"/>
            </a:solidFill>
            <a:miter lim="800000"/>
          </a:ln>
        </p:spPr>
        <p:txBody>
          <a:bodyPr lIns="144000" tIns="828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a:t>[Enter text]</a:t>
            </a:r>
          </a:p>
        </p:txBody>
      </p:sp>
      <p:sp>
        <p:nvSpPr>
          <p:cNvPr id="10" name="Picture Placeholder 8"/>
          <p:cNvSpPr>
            <a:spLocks noGrp="1"/>
          </p:cNvSpPr>
          <p:nvPr>
            <p:ph type="pic" sz="quarter" idx="16" hasCustomPrompt="1"/>
          </p:nvPr>
        </p:nvSpPr>
        <p:spPr>
          <a:xfrm>
            <a:off x="628802" y="1625600"/>
            <a:ext cx="2476349"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1" name="Picture Placeholder 8"/>
          <p:cNvSpPr>
            <a:spLocks noGrp="1"/>
          </p:cNvSpPr>
          <p:nvPr>
            <p:ph type="pic" sz="quarter" idx="17" hasCustomPrompt="1"/>
          </p:nvPr>
        </p:nvSpPr>
        <p:spPr>
          <a:xfrm>
            <a:off x="3322426" y="4106332"/>
            <a:ext cx="2476500" cy="2256000"/>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9" name="Picture Placeholder 8"/>
          <p:cNvSpPr>
            <a:spLocks noGrp="1"/>
          </p:cNvSpPr>
          <p:nvPr>
            <p:ph type="pic" sz="quarter" idx="18" hasCustomPrompt="1"/>
          </p:nvPr>
        </p:nvSpPr>
        <p:spPr>
          <a:xfrm>
            <a:off x="3322426" y="1625601"/>
            <a:ext cx="2476501"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3" name="Footer Placeholder 2"/>
          <p:cNvSpPr>
            <a:spLocks noGrp="1"/>
          </p:cNvSpPr>
          <p:nvPr>
            <p:ph type="ftr" sz="quarter" idx="19"/>
          </p:nvPr>
        </p:nvSpPr>
        <p:spPr/>
        <p:txBody>
          <a:bodyPr/>
          <a:lstStyle/>
          <a:p>
            <a:r>
              <a:rPr lang="en-US" noProof="0"/>
              <a:t>July 14, 2020 - UFS Cash Decoupling</a:t>
            </a:r>
          </a:p>
        </p:txBody>
      </p:sp>
      <p:sp>
        <p:nvSpPr>
          <p:cNvPr id="8" name="Slide Number Placeholder 7"/>
          <p:cNvSpPr>
            <a:spLocks noGrp="1"/>
          </p:cNvSpPr>
          <p:nvPr>
            <p:ph type="sldNum" sz="quarter" idx="20"/>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55335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 Pic &amp; Content 2">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a:t>[Enter text]</a:t>
            </a:r>
          </a:p>
        </p:txBody>
      </p:sp>
      <p:sp>
        <p:nvSpPr>
          <p:cNvPr id="10" name="Picture Placeholder 8"/>
          <p:cNvSpPr>
            <a:spLocks noGrp="1"/>
          </p:cNvSpPr>
          <p:nvPr>
            <p:ph type="pic" sz="quarter" idx="16" hasCustomPrompt="1"/>
          </p:nvPr>
        </p:nvSpPr>
        <p:spPr>
          <a:xfrm>
            <a:off x="628800" y="1625600"/>
            <a:ext cx="2476800"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1" name="Picture Placeholder 8"/>
          <p:cNvSpPr>
            <a:spLocks noGrp="1"/>
          </p:cNvSpPr>
          <p:nvPr>
            <p:ph type="pic" sz="quarter" idx="17" hasCustomPrompt="1"/>
          </p:nvPr>
        </p:nvSpPr>
        <p:spPr>
          <a:xfrm>
            <a:off x="3336000" y="4128000"/>
            <a:ext cx="2438400" cy="2213533"/>
          </a:xfrm>
          <a:solidFill>
            <a:schemeClr val="tx2">
              <a:lumMod val="20000"/>
              <a:lumOff val="80000"/>
            </a:schemeClr>
          </a:solidFill>
          <a:ln w="38100">
            <a:solidFill>
              <a:schemeClr val="accent2"/>
            </a:solidFill>
            <a:miter lim="800000"/>
          </a:ln>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9" name="Picture Placeholder 8"/>
          <p:cNvSpPr>
            <a:spLocks noGrp="1"/>
          </p:cNvSpPr>
          <p:nvPr>
            <p:ph type="pic" sz="quarter" idx="18" hasCustomPrompt="1"/>
          </p:nvPr>
        </p:nvSpPr>
        <p:spPr>
          <a:xfrm>
            <a:off x="3321600" y="1625601"/>
            <a:ext cx="2474979"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3" name="Footer Placeholder 2"/>
          <p:cNvSpPr>
            <a:spLocks noGrp="1"/>
          </p:cNvSpPr>
          <p:nvPr>
            <p:ph type="ftr" sz="quarter" idx="19"/>
          </p:nvPr>
        </p:nvSpPr>
        <p:spPr/>
        <p:txBody>
          <a:bodyPr/>
          <a:lstStyle/>
          <a:p>
            <a:r>
              <a:rPr lang="en-US" noProof="0"/>
              <a:t>July 14, 2020 - UFS Cash Decoupling</a:t>
            </a:r>
          </a:p>
        </p:txBody>
      </p:sp>
      <p:sp>
        <p:nvSpPr>
          <p:cNvPr id="8" name="Slide Number Placeholder 7"/>
          <p:cNvSpPr>
            <a:spLocks noGrp="1"/>
          </p:cNvSpPr>
          <p:nvPr>
            <p:ph type="sldNum" sz="quarter" idx="20"/>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93404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ppendices">
    <p:spTree>
      <p:nvGrpSpPr>
        <p:cNvPr id="1" name=""/>
        <p:cNvGrpSpPr/>
        <p:nvPr/>
      </p:nvGrpSpPr>
      <p:grpSpPr>
        <a:xfrm>
          <a:off x="0" y="0"/>
          <a:ext cx="0" cy="0"/>
          <a:chOff x="0" y="0"/>
          <a:chExt cx="0" cy="0"/>
        </a:xfrm>
      </p:grpSpPr>
      <p:sp>
        <p:nvSpPr>
          <p:cNvPr id="12" name="TextBox 11"/>
          <p:cNvSpPr txBox="1"/>
          <p:nvPr userDrawn="1"/>
        </p:nvSpPr>
        <p:spPr>
          <a:xfrm>
            <a:off x="628652" y="355201"/>
            <a:ext cx="10941049" cy="702821"/>
          </a:xfrm>
          <a:prstGeom prst="rect">
            <a:avLst/>
          </a:prstGeom>
          <a:noFill/>
        </p:spPr>
        <p:txBody>
          <a:bodyPr wrap="square" lIns="0" tIns="0" rIns="0" rtlCol="0">
            <a:spAutoFit/>
          </a:bodyPr>
          <a:lstStyle/>
          <a:p>
            <a:r>
              <a:rPr lang="en-US" sz="4267" b="1" noProof="0">
                <a:solidFill>
                  <a:schemeClr val="accent1"/>
                </a:solidFill>
              </a:rPr>
              <a:t>Appendices</a:t>
            </a:r>
          </a:p>
        </p:txBody>
      </p:sp>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400" b="0" cap="none" baseline="0">
                <a:solidFill>
                  <a:schemeClr val="bg1"/>
                </a:solidFill>
              </a:defRPr>
            </a:lvl1pPr>
          </a:lstStyle>
          <a:p>
            <a:pPr lvl="0"/>
            <a:r>
              <a:rPr lang="en-US" noProof="0"/>
              <a:t>[Chapters]</a:t>
            </a:r>
          </a:p>
        </p:txBody>
      </p:sp>
    </p:spTree>
    <p:extLst>
      <p:ext uri="{BB962C8B-B14F-4D97-AF65-F5344CB8AC3E}">
        <p14:creationId xmlns:p14="http://schemas.microsoft.com/office/powerpoint/2010/main" val="119078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 Pic &amp; Content 3">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16201" y="1654175"/>
            <a:ext cx="5551800" cy="4675200"/>
          </a:xfrm>
          <a:noFill/>
          <a:ln w="38100">
            <a:solidFill>
              <a:schemeClr val="accent1"/>
            </a:solidFill>
            <a:miter lim="800000"/>
          </a:ln>
        </p:spPr>
        <p:txBody>
          <a:bodyPr lIns="154800" tIns="900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a:t>[Enter text]</a:t>
            </a:r>
          </a:p>
        </p:txBody>
      </p:sp>
      <p:sp>
        <p:nvSpPr>
          <p:cNvPr id="13" name="Picture Placeholder 8"/>
          <p:cNvSpPr>
            <a:spLocks noGrp="1"/>
          </p:cNvSpPr>
          <p:nvPr>
            <p:ph type="pic" sz="quarter" idx="16" hasCustomPrompt="1"/>
          </p:nvPr>
        </p:nvSpPr>
        <p:spPr>
          <a:xfrm>
            <a:off x="628802" y="1625600"/>
            <a:ext cx="2476349"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4" name="Picture Placeholder 8"/>
          <p:cNvSpPr>
            <a:spLocks noGrp="1"/>
          </p:cNvSpPr>
          <p:nvPr>
            <p:ph type="pic" sz="quarter" idx="17" hasCustomPrompt="1"/>
          </p:nvPr>
        </p:nvSpPr>
        <p:spPr>
          <a:xfrm>
            <a:off x="3322426" y="4106332"/>
            <a:ext cx="2476500" cy="2256000"/>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5" name="Picture Placeholder 8"/>
          <p:cNvSpPr>
            <a:spLocks noGrp="1"/>
          </p:cNvSpPr>
          <p:nvPr>
            <p:ph type="pic" sz="quarter" idx="18" hasCustomPrompt="1"/>
          </p:nvPr>
        </p:nvSpPr>
        <p:spPr>
          <a:xfrm>
            <a:off x="3322426" y="1625601"/>
            <a:ext cx="2476501"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3" name="Footer Placeholder 2"/>
          <p:cNvSpPr>
            <a:spLocks noGrp="1"/>
          </p:cNvSpPr>
          <p:nvPr>
            <p:ph type="ftr" sz="quarter" idx="19"/>
          </p:nvPr>
        </p:nvSpPr>
        <p:spPr/>
        <p:txBody>
          <a:bodyPr/>
          <a:lstStyle/>
          <a:p>
            <a:r>
              <a:rPr lang="en-US" noProof="0"/>
              <a:t>July 14, 2020 - UFS Cash Decoupling</a:t>
            </a:r>
          </a:p>
        </p:txBody>
      </p:sp>
      <p:sp>
        <p:nvSpPr>
          <p:cNvPr id="8" name="Slide Number Placeholder 7"/>
          <p:cNvSpPr>
            <a:spLocks noGrp="1"/>
          </p:cNvSpPr>
          <p:nvPr>
            <p:ph type="sldNum" sz="quarter" idx="20"/>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76437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 Pic &amp; Content 4">
    <p:spTree>
      <p:nvGrpSpPr>
        <p:cNvPr id="1" name=""/>
        <p:cNvGrpSpPr/>
        <p:nvPr/>
      </p:nvGrpSpPr>
      <p:grpSpPr>
        <a:xfrm>
          <a:off x="0" y="0"/>
          <a:ext cx="0" cy="0"/>
          <a:chOff x="0" y="0"/>
          <a:chExt cx="0" cy="0"/>
        </a:xfrm>
      </p:grpSpPr>
      <p:sp>
        <p:nvSpPr>
          <p:cNvPr id="13"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a:t>[Enter text]</a:t>
            </a:r>
          </a:p>
        </p:txBody>
      </p:sp>
      <p:sp>
        <p:nvSpPr>
          <p:cNvPr id="14" name="Picture Placeholder 8"/>
          <p:cNvSpPr>
            <a:spLocks noGrp="1"/>
          </p:cNvSpPr>
          <p:nvPr>
            <p:ph type="pic" sz="quarter" idx="16" hasCustomPrompt="1"/>
          </p:nvPr>
        </p:nvSpPr>
        <p:spPr>
          <a:xfrm>
            <a:off x="628800" y="1625600"/>
            <a:ext cx="2476800"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5" name="Picture Placeholder 8"/>
          <p:cNvSpPr>
            <a:spLocks noGrp="1"/>
          </p:cNvSpPr>
          <p:nvPr>
            <p:ph type="pic" sz="quarter" idx="17" hasCustomPrompt="1"/>
          </p:nvPr>
        </p:nvSpPr>
        <p:spPr>
          <a:xfrm>
            <a:off x="3336000" y="4128000"/>
            <a:ext cx="2438400" cy="2213533"/>
          </a:xfrm>
          <a:solidFill>
            <a:schemeClr val="tx2">
              <a:lumMod val="20000"/>
              <a:lumOff val="80000"/>
            </a:schemeClr>
          </a:solidFill>
          <a:ln w="38100">
            <a:solidFill>
              <a:schemeClr val="accent1"/>
            </a:solidFill>
            <a:miter lim="800000"/>
          </a:ln>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6" name="Picture Placeholder 8"/>
          <p:cNvSpPr>
            <a:spLocks noGrp="1"/>
          </p:cNvSpPr>
          <p:nvPr>
            <p:ph type="pic" sz="quarter" idx="18" hasCustomPrompt="1"/>
          </p:nvPr>
        </p:nvSpPr>
        <p:spPr>
          <a:xfrm>
            <a:off x="3321600" y="1625601"/>
            <a:ext cx="2474979"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3" name="Footer Placeholder 2"/>
          <p:cNvSpPr>
            <a:spLocks noGrp="1"/>
          </p:cNvSpPr>
          <p:nvPr>
            <p:ph type="ftr" sz="quarter" idx="19"/>
          </p:nvPr>
        </p:nvSpPr>
        <p:spPr/>
        <p:txBody>
          <a:bodyPr/>
          <a:lstStyle/>
          <a:p>
            <a:r>
              <a:rPr lang="en-US" noProof="0"/>
              <a:t>July 14, 2020 - UFS Cash Decoupling</a:t>
            </a:r>
          </a:p>
        </p:txBody>
      </p:sp>
      <p:sp>
        <p:nvSpPr>
          <p:cNvPr id="4" name="Slide Number Placeholder 3"/>
          <p:cNvSpPr>
            <a:spLocks noGrp="1"/>
          </p:cNvSpPr>
          <p:nvPr>
            <p:ph type="sldNum" sz="quarter" idx="20"/>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92901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 Pic &amp; Content 5">
    <p:spTree>
      <p:nvGrpSpPr>
        <p:cNvPr id="1" name=""/>
        <p:cNvGrpSpPr/>
        <p:nvPr/>
      </p:nvGrpSpPr>
      <p:grpSpPr>
        <a:xfrm>
          <a:off x="0" y="0"/>
          <a:ext cx="0" cy="0"/>
          <a:chOff x="0" y="0"/>
          <a:chExt cx="0" cy="0"/>
        </a:xfrm>
      </p:grpSpPr>
      <p:sp>
        <p:nvSpPr>
          <p:cNvPr id="13"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a:t>[Enter text]</a:t>
            </a:r>
          </a:p>
        </p:txBody>
      </p:sp>
      <p:sp>
        <p:nvSpPr>
          <p:cNvPr id="14" name="Picture Placeholder 8"/>
          <p:cNvSpPr>
            <a:spLocks noGrp="1"/>
          </p:cNvSpPr>
          <p:nvPr>
            <p:ph type="pic" sz="quarter" idx="16" hasCustomPrompt="1"/>
          </p:nvPr>
        </p:nvSpPr>
        <p:spPr>
          <a:xfrm>
            <a:off x="628800" y="1625600"/>
            <a:ext cx="2476800"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5" name="Picture Placeholder 8"/>
          <p:cNvSpPr>
            <a:spLocks noGrp="1"/>
          </p:cNvSpPr>
          <p:nvPr>
            <p:ph type="pic" sz="quarter" idx="17" hasCustomPrompt="1"/>
          </p:nvPr>
        </p:nvSpPr>
        <p:spPr>
          <a:xfrm>
            <a:off x="3336000" y="4128000"/>
            <a:ext cx="2438400" cy="2213533"/>
          </a:xfrm>
          <a:solidFill>
            <a:schemeClr val="tx2">
              <a:lumMod val="20000"/>
              <a:lumOff val="80000"/>
            </a:schemeClr>
          </a:solidFill>
          <a:ln w="38100">
            <a:solidFill>
              <a:srgbClr val="8282DC"/>
            </a:solidFill>
            <a:miter lim="800000"/>
          </a:ln>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6" name="Picture Placeholder 8"/>
          <p:cNvSpPr>
            <a:spLocks noGrp="1"/>
          </p:cNvSpPr>
          <p:nvPr>
            <p:ph type="pic" sz="quarter" idx="18" hasCustomPrompt="1"/>
          </p:nvPr>
        </p:nvSpPr>
        <p:spPr>
          <a:xfrm>
            <a:off x="3321600" y="1625601"/>
            <a:ext cx="2474979"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3" name="Footer Placeholder 2"/>
          <p:cNvSpPr>
            <a:spLocks noGrp="1"/>
          </p:cNvSpPr>
          <p:nvPr>
            <p:ph type="ftr" sz="quarter" idx="19"/>
          </p:nvPr>
        </p:nvSpPr>
        <p:spPr/>
        <p:txBody>
          <a:bodyPr/>
          <a:lstStyle/>
          <a:p>
            <a:r>
              <a:rPr lang="en-US" noProof="0"/>
              <a:t>July 14, 2020 - UFS Cash Decoupling</a:t>
            </a:r>
          </a:p>
        </p:txBody>
      </p:sp>
      <p:sp>
        <p:nvSpPr>
          <p:cNvPr id="4" name="Slide Number Placeholder 3"/>
          <p:cNvSpPr>
            <a:spLocks noGrp="1"/>
          </p:cNvSpPr>
          <p:nvPr>
            <p:ph type="sldNum" sz="quarter" idx="20"/>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00534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 Picture">
    <p:spTree>
      <p:nvGrpSpPr>
        <p:cNvPr id="1" name=""/>
        <p:cNvGrpSpPr/>
        <p:nvPr/>
      </p:nvGrpSpPr>
      <p:grpSpPr>
        <a:xfrm>
          <a:off x="0" y="0"/>
          <a:ext cx="0" cy="0"/>
          <a:chOff x="0" y="0"/>
          <a:chExt cx="0" cy="0"/>
        </a:xfrm>
      </p:grpSpPr>
      <p:sp>
        <p:nvSpPr>
          <p:cNvPr id="10" name="Picture Placeholder 8"/>
          <p:cNvSpPr>
            <a:spLocks noGrp="1"/>
          </p:cNvSpPr>
          <p:nvPr>
            <p:ph type="pic" sz="quarter" idx="16" hasCustomPrompt="1"/>
          </p:nvPr>
        </p:nvSpPr>
        <p:spPr>
          <a:xfrm>
            <a:off x="628649" y="1625601"/>
            <a:ext cx="5366400"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9" name="Picture Placeholder 8"/>
          <p:cNvSpPr>
            <a:spLocks noGrp="1"/>
          </p:cNvSpPr>
          <p:nvPr>
            <p:ph type="pic" sz="quarter" idx="18" hasCustomPrompt="1"/>
          </p:nvPr>
        </p:nvSpPr>
        <p:spPr>
          <a:xfrm>
            <a:off x="6206400" y="1625601"/>
            <a:ext cx="5366400"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3" name="Picture Placeholder 8"/>
          <p:cNvSpPr>
            <a:spLocks noGrp="1"/>
          </p:cNvSpPr>
          <p:nvPr>
            <p:ph type="pic" sz="quarter" idx="19" hasCustomPrompt="1"/>
          </p:nvPr>
        </p:nvSpPr>
        <p:spPr>
          <a:xfrm>
            <a:off x="628648" y="4113775"/>
            <a:ext cx="5366400" cy="2244692"/>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4" name="Picture Placeholder 8"/>
          <p:cNvSpPr>
            <a:spLocks noGrp="1"/>
          </p:cNvSpPr>
          <p:nvPr>
            <p:ph type="pic" sz="quarter" idx="20" hasCustomPrompt="1"/>
          </p:nvPr>
        </p:nvSpPr>
        <p:spPr>
          <a:xfrm>
            <a:off x="6206400" y="4113775"/>
            <a:ext cx="5366400" cy="2244692"/>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21"/>
          </p:nvPr>
        </p:nvSpPr>
        <p:spPr/>
        <p:txBody>
          <a:bodyPr/>
          <a:lstStyle/>
          <a:p>
            <a:r>
              <a:rPr lang="en-US" noProof="0"/>
              <a:t>July 14, 2020 - UFS Cash Decoupling</a:t>
            </a:r>
          </a:p>
        </p:txBody>
      </p:sp>
      <p:sp>
        <p:nvSpPr>
          <p:cNvPr id="4" name="Slide Number Placeholder 3"/>
          <p:cNvSpPr>
            <a:spLocks noGrp="1"/>
          </p:cNvSpPr>
          <p:nvPr>
            <p:ph type="sldNum" sz="quarter" idx="22"/>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82983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6 Picture">
    <p:spTree>
      <p:nvGrpSpPr>
        <p:cNvPr id="1" name=""/>
        <p:cNvGrpSpPr/>
        <p:nvPr/>
      </p:nvGrpSpPr>
      <p:grpSpPr>
        <a:xfrm>
          <a:off x="0" y="0"/>
          <a:ext cx="0" cy="0"/>
          <a:chOff x="0" y="0"/>
          <a:chExt cx="0" cy="0"/>
        </a:xfrm>
      </p:grpSpPr>
      <p:sp>
        <p:nvSpPr>
          <p:cNvPr id="10" name="Picture Placeholder 8"/>
          <p:cNvSpPr>
            <a:spLocks noGrp="1"/>
          </p:cNvSpPr>
          <p:nvPr>
            <p:ph type="pic" sz="quarter" idx="16" hasCustomPrompt="1"/>
          </p:nvPr>
        </p:nvSpPr>
        <p:spPr>
          <a:xfrm>
            <a:off x="630769" y="1625599"/>
            <a:ext cx="3507316"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1" name="Picture Placeholder 8"/>
          <p:cNvSpPr>
            <a:spLocks noGrp="1"/>
          </p:cNvSpPr>
          <p:nvPr>
            <p:ph type="pic" sz="quarter" idx="17" hasCustomPrompt="1"/>
          </p:nvPr>
        </p:nvSpPr>
        <p:spPr>
          <a:xfrm>
            <a:off x="630769" y="4114026"/>
            <a:ext cx="3507315" cy="2244441"/>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9" name="Picture Placeholder 8"/>
          <p:cNvSpPr>
            <a:spLocks noGrp="1"/>
          </p:cNvSpPr>
          <p:nvPr>
            <p:ph type="pic" sz="quarter" idx="18" hasCustomPrompt="1"/>
          </p:nvPr>
        </p:nvSpPr>
        <p:spPr>
          <a:xfrm>
            <a:off x="4343401" y="1625599"/>
            <a:ext cx="3509432"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2" name="Picture Placeholder 8"/>
          <p:cNvSpPr>
            <a:spLocks noGrp="1"/>
          </p:cNvSpPr>
          <p:nvPr>
            <p:ph type="pic" sz="quarter" idx="19" hasCustomPrompt="1"/>
          </p:nvPr>
        </p:nvSpPr>
        <p:spPr>
          <a:xfrm>
            <a:off x="4343402" y="4114025"/>
            <a:ext cx="3509431" cy="2256000"/>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3" name="Picture Placeholder 8"/>
          <p:cNvSpPr>
            <a:spLocks noGrp="1"/>
          </p:cNvSpPr>
          <p:nvPr>
            <p:ph type="pic" sz="quarter" idx="20" hasCustomPrompt="1"/>
          </p:nvPr>
        </p:nvSpPr>
        <p:spPr>
          <a:xfrm>
            <a:off x="8053917" y="1625598"/>
            <a:ext cx="3508783" cy="2256369"/>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4" name="Picture Placeholder 8"/>
          <p:cNvSpPr>
            <a:spLocks noGrp="1"/>
          </p:cNvSpPr>
          <p:nvPr>
            <p:ph type="pic" sz="quarter" idx="21" hasCustomPrompt="1"/>
          </p:nvPr>
        </p:nvSpPr>
        <p:spPr>
          <a:xfrm>
            <a:off x="8053917" y="4114025"/>
            <a:ext cx="3508783" cy="2256000"/>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22"/>
          </p:nvPr>
        </p:nvSpPr>
        <p:spPr/>
        <p:txBody>
          <a:bodyPr/>
          <a:lstStyle/>
          <a:p>
            <a:r>
              <a:rPr lang="en-US" noProof="0"/>
              <a:t>July 14, 2020 - UFS Cash Decoupling</a:t>
            </a:r>
          </a:p>
        </p:txBody>
      </p:sp>
      <p:sp>
        <p:nvSpPr>
          <p:cNvPr id="4" name="Slide Number Placeholder 3"/>
          <p:cNvSpPr>
            <a:spLocks noGrp="1"/>
          </p:cNvSpPr>
          <p:nvPr>
            <p:ph type="sldNum" sz="quarter" idx="23"/>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58935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10" name="Picture Placeholder 8"/>
          <p:cNvSpPr>
            <a:spLocks noGrp="1"/>
          </p:cNvSpPr>
          <p:nvPr>
            <p:ph type="pic" sz="quarter" idx="16" hasCustomPrompt="1"/>
          </p:nvPr>
        </p:nvSpPr>
        <p:spPr>
          <a:xfrm>
            <a:off x="628800" y="1625601"/>
            <a:ext cx="10939200" cy="4732865"/>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7"/>
          </p:nvPr>
        </p:nvSpPr>
        <p:spPr/>
        <p:txBody>
          <a:bodyPr/>
          <a:lstStyle/>
          <a:p>
            <a:r>
              <a:rPr lang="en-US" noProof="0"/>
              <a:t>July 14, 2020 - UFS Cash Decoupling</a:t>
            </a:r>
          </a:p>
        </p:txBody>
      </p:sp>
      <p:sp>
        <p:nvSpPr>
          <p:cNvPr id="4" name="Slide Number Placeholder 3"/>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11601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Feature Content &amp; Char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2" y="1625600"/>
            <a:ext cx="4540249"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1" name="Content Placeholder 9"/>
          <p:cNvSpPr>
            <a:spLocks noGrp="1"/>
          </p:cNvSpPr>
          <p:nvPr>
            <p:ph sz="quarter" idx="16" hasCustomPrompt="1"/>
          </p:nvPr>
        </p:nvSpPr>
        <p:spPr>
          <a:xfrm>
            <a:off x="5376334" y="1625600"/>
            <a:ext cx="6193365" cy="4732867"/>
          </a:xfrm>
        </p:spPr>
        <p:txBody>
          <a:bodyPr>
            <a:normAutofit/>
          </a:bodyPr>
          <a:lstStyle>
            <a:lvl1pPr marL="0" indent="0" algn="ctr">
              <a:buNone/>
              <a:defRPr sz="1600">
                <a:solidFill>
                  <a:schemeClr val="accent1"/>
                </a:solidFill>
              </a:defRPr>
            </a:lvl1pPr>
          </a:lstStyle>
          <a:p>
            <a:pPr lvl="0"/>
            <a:r>
              <a:rPr lang="en-US" noProof="0"/>
              <a:t>[Content]</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7"/>
          </p:nvPr>
        </p:nvSpPr>
        <p:spPr/>
        <p:txBody>
          <a:bodyPr/>
          <a:lstStyle/>
          <a:p>
            <a:r>
              <a:rPr lang="en-US" noProof="0"/>
              <a:t>July 14, 2020 - UFS Cash Decoupling</a:t>
            </a:r>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09509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Feature Content &amp; Chart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2" y="1625600"/>
            <a:ext cx="4540249" cy="4732867"/>
          </a:xfrm>
          <a:solidFill>
            <a:schemeClr val="accent1"/>
          </a:solidFill>
        </p:spPr>
        <p:txBody>
          <a:bodyPr lIns="154800" tIns="126000" rIns="154800" bIns="154800"/>
          <a:lstStyle>
            <a:lvl1pPr>
              <a:buClr>
                <a:schemeClr val="bg1"/>
              </a:buClr>
              <a:defRPr>
                <a:solidFill>
                  <a:srgbClr val="8282DC"/>
                </a:solidFill>
              </a:defRPr>
            </a:lvl1pPr>
            <a:lvl2pPr>
              <a:buClr>
                <a:schemeClr val="bg1"/>
              </a:buClr>
              <a:defRPr>
                <a:solidFill>
                  <a:srgbClr val="8282DC"/>
                </a:solidFill>
              </a:defRPr>
            </a:lvl2pPr>
            <a:lvl3pPr>
              <a:buClr>
                <a:schemeClr val="bg1"/>
              </a:buClr>
              <a:defRPr>
                <a:solidFill>
                  <a:srgbClr val="8282DC"/>
                </a:solidFill>
              </a:defRPr>
            </a:lvl3pPr>
            <a:lvl4pPr>
              <a:defRPr>
                <a:solidFill>
                  <a:srgbClr val="8282DC"/>
                </a:solidFill>
              </a:defRPr>
            </a:lvl4pPr>
            <a:lvl5pPr>
              <a:defRPr>
                <a:solidFill>
                  <a:srgbClr val="8282DC"/>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1" name="Content Placeholder 9"/>
          <p:cNvSpPr>
            <a:spLocks noGrp="1"/>
          </p:cNvSpPr>
          <p:nvPr>
            <p:ph sz="quarter" idx="16" hasCustomPrompt="1"/>
          </p:nvPr>
        </p:nvSpPr>
        <p:spPr>
          <a:xfrm>
            <a:off x="5376334" y="1625600"/>
            <a:ext cx="6193365" cy="4732867"/>
          </a:xfrm>
        </p:spPr>
        <p:txBody>
          <a:bodyPr>
            <a:normAutofit/>
          </a:bodyPr>
          <a:lstStyle>
            <a:lvl1pPr marL="0" indent="0" algn="ctr">
              <a:buNone/>
              <a:defRPr sz="1600">
                <a:solidFill>
                  <a:schemeClr val="accent1"/>
                </a:solidFill>
              </a:defRPr>
            </a:lvl1pPr>
          </a:lstStyle>
          <a:p>
            <a:pPr lvl="0"/>
            <a:r>
              <a:rPr lang="en-US" noProof="0"/>
              <a:t>[Content]</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7"/>
          </p:nvPr>
        </p:nvSpPr>
        <p:spPr/>
        <p:txBody>
          <a:bodyPr/>
          <a:lstStyle/>
          <a:p>
            <a:r>
              <a:rPr lang="en-US" noProof="0"/>
              <a:t>July 14, 2020 - UFS Cash Decoupling</a:t>
            </a:r>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27112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eature Content &amp; Charts">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1" y="1625600"/>
            <a:ext cx="5985933"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1" name="Content Placeholder 9"/>
          <p:cNvSpPr>
            <a:spLocks noGrp="1"/>
          </p:cNvSpPr>
          <p:nvPr>
            <p:ph sz="quarter" idx="16" hasCustomPrompt="1"/>
          </p:nvPr>
        </p:nvSpPr>
        <p:spPr>
          <a:xfrm>
            <a:off x="6819900" y="1625600"/>
            <a:ext cx="2270400" cy="2027765"/>
          </a:xfrm>
        </p:spPr>
        <p:txBody>
          <a:bodyPr>
            <a:normAutofit/>
          </a:bodyPr>
          <a:lstStyle>
            <a:lvl1pPr marL="0" indent="0" algn="ctr">
              <a:buNone/>
              <a:defRPr sz="1600">
                <a:solidFill>
                  <a:schemeClr val="accent1"/>
                </a:solidFill>
              </a:defRPr>
            </a:lvl1pPr>
          </a:lstStyle>
          <a:p>
            <a:pPr lvl="0"/>
            <a:r>
              <a:rPr lang="en-US" noProof="0"/>
              <a:t>[Content]</a:t>
            </a:r>
          </a:p>
        </p:txBody>
      </p:sp>
      <p:sp>
        <p:nvSpPr>
          <p:cNvPr id="12" name="Content Placeholder 9"/>
          <p:cNvSpPr>
            <a:spLocks noGrp="1"/>
          </p:cNvSpPr>
          <p:nvPr>
            <p:ph sz="quarter" idx="17" hasCustomPrompt="1"/>
          </p:nvPr>
        </p:nvSpPr>
        <p:spPr>
          <a:xfrm>
            <a:off x="9299300" y="1627200"/>
            <a:ext cx="2270400" cy="2030400"/>
          </a:xfrm>
        </p:spPr>
        <p:txBody>
          <a:bodyPr>
            <a:normAutofit/>
          </a:bodyPr>
          <a:lstStyle>
            <a:lvl1pPr marL="0" indent="0" algn="ctr">
              <a:buNone/>
              <a:defRPr sz="1600">
                <a:solidFill>
                  <a:schemeClr val="accent1"/>
                </a:solidFill>
              </a:defRPr>
            </a:lvl1pPr>
          </a:lstStyle>
          <a:p>
            <a:pPr lvl="0"/>
            <a:r>
              <a:rPr lang="en-US" noProof="0"/>
              <a:t>[Content]</a:t>
            </a:r>
          </a:p>
        </p:txBody>
      </p:sp>
      <p:sp>
        <p:nvSpPr>
          <p:cNvPr id="13" name="Content Placeholder 9"/>
          <p:cNvSpPr>
            <a:spLocks noGrp="1"/>
          </p:cNvSpPr>
          <p:nvPr>
            <p:ph sz="quarter" idx="18" hasCustomPrompt="1"/>
          </p:nvPr>
        </p:nvSpPr>
        <p:spPr>
          <a:xfrm>
            <a:off x="6819900" y="3881967"/>
            <a:ext cx="1444800" cy="2476500"/>
          </a:xfrm>
        </p:spPr>
        <p:txBody>
          <a:bodyPr>
            <a:normAutofit/>
          </a:bodyPr>
          <a:lstStyle>
            <a:lvl1pPr marL="0" indent="0" algn="ctr">
              <a:buNone/>
              <a:defRPr sz="1600">
                <a:solidFill>
                  <a:schemeClr val="accent1"/>
                </a:solidFill>
              </a:defRPr>
            </a:lvl1pPr>
          </a:lstStyle>
          <a:p>
            <a:pPr lvl="0"/>
            <a:r>
              <a:rPr lang="en-US" noProof="0"/>
              <a:t>[Content]</a:t>
            </a:r>
          </a:p>
        </p:txBody>
      </p:sp>
      <p:sp>
        <p:nvSpPr>
          <p:cNvPr id="15" name="Content Placeholder 9"/>
          <p:cNvSpPr>
            <a:spLocks noGrp="1"/>
          </p:cNvSpPr>
          <p:nvPr>
            <p:ph sz="quarter" idx="19" hasCustomPrompt="1"/>
          </p:nvPr>
        </p:nvSpPr>
        <p:spPr>
          <a:xfrm>
            <a:off x="8475129" y="3881967"/>
            <a:ext cx="1443571" cy="2476500"/>
          </a:xfrm>
        </p:spPr>
        <p:txBody>
          <a:bodyPr>
            <a:normAutofit/>
          </a:bodyPr>
          <a:lstStyle>
            <a:lvl1pPr marL="0" indent="0" algn="ctr">
              <a:buNone/>
              <a:defRPr sz="1600">
                <a:solidFill>
                  <a:schemeClr val="accent1"/>
                </a:solidFill>
              </a:defRPr>
            </a:lvl1pPr>
          </a:lstStyle>
          <a:p>
            <a:pPr lvl="0"/>
            <a:r>
              <a:rPr lang="en-US" noProof="0"/>
              <a:t>[Content]</a:t>
            </a:r>
          </a:p>
        </p:txBody>
      </p:sp>
      <p:sp>
        <p:nvSpPr>
          <p:cNvPr id="16" name="Content Placeholder 9"/>
          <p:cNvSpPr>
            <a:spLocks noGrp="1"/>
          </p:cNvSpPr>
          <p:nvPr>
            <p:ph sz="quarter" idx="20" hasCustomPrompt="1"/>
          </p:nvPr>
        </p:nvSpPr>
        <p:spPr>
          <a:xfrm>
            <a:off x="10121900" y="3881967"/>
            <a:ext cx="1444800" cy="2476500"/>
          </a:xfrm>
        </p:spPr>
        <p:txBody>
          <a:bodyPr>
            <a:normAutofit/>
          </a:bodyPr>
          <a:lstStyle>
            <a:lvl1pPr marL="0" indent="0" algn="ctr">
              <a:buNone/>
              <a:defRPr sz="1600">
                <a:solidFill>
                  <a:schemeClr val="accent1"/>
                </a:solidFill>
              </a:defRPr>
            </a:lvl1pPr>
          </a:lstStyle>
          <a:p>
            <a:pPr lvl="0"/>
            <a:r>
              <a:rPr lang="en-US" noProof="0"/>
              <a:t>[Content]</a:t>
            </a:r>
          </a:p>
        </p:txBody>
      </p:sp>
      <p:sp>
        <p:nvSpPr>
          <p:cNvPr id="14"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a:t>[Subtitle]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21"/>
          </p:nvPr>
        </p:nvSpPr>
        <p:spPr/>
        <p:txBody>
          <a:bodyPr/>
          <a:lstStyle/>
          <a:p>
            <a:r>
              <a:rPr lang="en-US" noProof="0"/>
              <a:t>July 14, 2020 - UFS Cash Decoupling</a:t>
            </a:r>
          </a:p>
        </p:txBody>
      </p:sp>
      <p:sp>
        <p:nvSpPr>
          <p:cNvPr id="8" name="Slide Number Placeholder 7"/>
          <p:cNvSpPr>
            <a:spLocks noGrp="1"/>
          </p:cNvSpPr>
          <p:nvPr>
            <p:ph type="sldNum" sz="quarter" idx="22"/>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59744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eature Content &amp; Charts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1" y="1625600"/>
            <a:ext cx="5985933" cy="4732867"/>
          </a:xfrm>
          <a:solidFill>
            <a:schemeClr val="accent1"/>
          </a:solidFill>
        </p:spPr>
        <p:txBody>
          <a:bodyPr lIns="154800" tIns="126000" rIns="154800" bIns="154800"/>
          <a:lstStyle>
            <a:lvl1pPr>
              <a:buClr>
                <a:schemeClr val="bg1"/>
              </a:buClr>
              <a:defRPr>
                <a:solidFill>
                  <a:srgbClr val="8282DC"/>
                </a:solidFill>
              </a:defRPr>
            </a:lvl1pPr>
            <a:lvl2pPr>
              <a:buClr>
                <a:schemeClr val="bg1"/>
              </a:buClr>
              <a:defRPr>
                <a:solidFill>
                  <a:srgbClr val="8282DC"/>
                </a:solidFill>
              </a:defRPr>
            </a:lvl2pPr>
            <a:lvl3pPr>
              <a:buClr>
                <a:schemeClr val="bg1"/>
              </a:buClr>
              <a:defRPr>
                <a:solidFill>
                  <a:srgbClr val="8282DC"/>
                </a:solidFill>
              </a:defRPr>
            </a:lvl3pPr>
            <a:lvl4pPr>
              <a:defRPr>
                <a:solidFill>
                  <a:srgbClr val="8282DC"/>
                </a:solidFill>
              </a:defRPr>
            </a:lvl4pPr>
            <a:lvl5pPr>
              <a:defRPr>
                <a:solidFill>
                  <a:srgbClr val="8282DC"/>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1" name="Content Placeholder 9"/>
          <p:cNvSpPr>
            <a:spLocks noGrp="1"/>
          </p:cNvSpPr>
          <p:nvPr>
            <p:ph sz="quarter" idx="16" hasCustomPrompt="1"/>
          </p:nvPr>
        </p:nvSpPr>
        <p:spPr>
          <a:xfrm>
            <a:off x="6819900" y="1625600"/>
            <a:ext cx="2270400" cy="2027765"/>
          </a:xfrm>
        </p:spPr>
        <p:txBody>
          <a:bodyPr>
            <a:normAutofit/>
          </a:bodyPr>
          <a:lstStyle>
            <a:lvl1pPr marL="0" indent="0" algn="ctr">
              <a:buNone/>
              <a:defRPr sz="1600">
                <a:solidFill>
                  <a:schemeClr val="accent1"/>
                </a:solidFill>
              </a:defRPr>
            </a:lvl1pPr>
          </a:lstStyle>
          <a:p>
            <a:pPr lvl="0"/>
            <a:r>
              <a:rPr lang="en-US" noProof="0"/>
              <a:t>[Content]</a:t>
            </a:r>
          </a:p>
        </p:txBody>
      </p:sp>
      <p:sp>
        <p:nvSpPr>
          <p:cNvPr id="12" name="Content Placeholder 9"/>
          <p:cNvSpPr>
            <a:spLocks noGrp="1"/>
          </p:cNvSpPr>
          <p:nvPr>
            <p:ph sz="quarter" idx="17" hasCustomPrompt="1"/>
          </p:nvPr>
        </p:nvSpPr>
        <p:spPr>
          <a:xfrm>
            <a:off x="9299300" y="1627200"/>
            <a:ext cx="2270400" cy="2030400"/>
          </a:xfrm>
        </p:spPr>
        <p:txBody>
          <a:bodyPr>
            <a:normAutofit/>
          </a:bodyPr>
          <a:lstStyle>
            <a:lvl1pPr marL="0" indent="0" algn="ctr">
              <a:buNone/>
              <a:defRPr sz="1600">
                <a:solidFill>
                  <a:schemeClr val="accent1"/>
                </a:solidFill>
              </a:defRPr>
            </a:lvl1pPr>
          </a:lstStyle>
          <a:p>
            <a:pPr lvl="0"/>
            <a:r>
              <a:rPr lang="en-US" noProof="0"/>
              <a:t>[Content]</a:t>
            </a:r>
          </a:p>
        </p:txBody>
      </p:sp>
      <p:sp>
        <p:nvSpPr>
          <p:cNvPr id="13" name="Content Placeholder 9"/>
          <p:cNvSpPr>
            <a:spLocks noGrp="1"/>
          </p:cNvSpPr>
          <p:nvPr>
            <p:ph sz="quarter" idx="18" hasCustomPrompt="1"/>
          </p:nvPr>
        </p:nvSpPr>
        <p:spPr>
          <a:xfrm>
            <a:off x="6819900" y="3881967"/>
            <a:ext cx="1444800" cy="2476500"/>
          </a:xfrm>
        </p:spPr>
        <p:txBody>
          <a:bodyPr>
            <a:normAutofit/>
          </a:bodyPr>
          <a:lstStyle>
            <a:lvl1pPr marL="0" indent="0" algn="ctr">
              <a:buNone/>
              <a:defRPr sz="1600">
                <a:solidFill>
                  <a:schemeClr val="accent1"/>
                </a:solidFill>
              </a:defRPr>
            </a:lvl1pPr>
          </a:lstStyle>
          <a:p>
            <a:pPr lvl="0"/>
            <a:r>
              <a:rPr lang="en-US" noProof="0"/>
              <a:t>[Content]</a:t>
            </a:r>
          </a:p>
        </p:txBody>
      </p:sp>
      <p:sp>
        <p:nvSpPr>
          <p:cNvPr id="15" name="Content Placeholder 9"/>
          <p:cNvSpPr>
            <a:spLocks noGrp="1"/>
          </p:cNvSpPr>
          <p:nvPr>
            <p:ph sz="quarter" idx="19" hasCustomPrompt="1"/>
          </p:nvPr>
        </p:nvSpPr>
        <p:spPr>
          <a:xfrm>
            <a:off x="8475129" y="3881967"/>
            <a:ext cx="1443571" cy="2476500"/>
          </a:xfrm>
        </p:spPr>
        <p:txBody>
          <a:bodyPr>
            <a:normAutofit/>
          </a:bodyPr>
          <a:lstStyle>
            <a:lvl1pPr marL="0" indent="0" algn="ctr">
              <a:buNone/>
              <a:defRPr sz="1600">
                <a:solidFill>
                  <a:schemeClr val="accent1"/>
                </a:solidFill>
              </a:defRPr>
            </a:lvl1pPr>
          </a:lstStyle>
          <a:p>
            <a:pPr lvl="0"/>
            <a:r>
              <a:rPr lang="en-US" noProof="0"/>
              <a:t>[Content]</a:t>
            </a:r>
          </a:p>
        </p:txBody>
      </p:sp>
      <p:sp>
        <p:nvSpPr>
          <p:cNvPr id="16" name="Content Placeholder 9"/>
          <p:cNvSpPr>
            <a:spLocks noGrp="1"/>
          </p:cNvSpPr>
          <p:nvPr>
            <p:ph sz="quarter" idx="20" hasCustomPrompt="1"/>
          </p:nvPr>
        </p:nvSpPr>
        <p:spPr>
          <a:xfrm>
            <a:off x="10121900" y="3881967"/>
            <a:ext cx="1444800" cy="2476500"/>
          </a:xfrm>
        </p:spPr>
        <p:txBody>
          <a:bodyPr>
            <a:normAutofit/>
          </a:bodyPr>
          <a:lstStyle>
            <a:lvl1pPr marL="0" indent="0" algn="ctr">
              <a:buNone/>
              <a:defRPr sz="1600">
                <a:solidFill>
                  <a:schemeClr val="accent1"/>
                </a:solidFill>
              </a:defRPr>
            </a:lvl1pPr>
          </a:lstStyle>
          <a:p>
            <a:pPr lvl="0"/>
            <a:r>
              <a:rPr lang="en-US" noProof="0"/>
              <a:t>[Content]</a:t>
            </a:r>
          </a:p>
        </p:txBody>
      </p:sp>
      <p:sp>
        <p:nvSpPr>
          <p:cNvPr id="14"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a:t>[Subtitle]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21"/>
          </p:nvPr>
        </p:nvSpPr>
        <p:spPr/>
        <p:txBody>
          <a:bodyPr/>
          <a:lstStyle/>
          <a:p>
            <a:r>
              <a:rPr lang="en-US" noProof="0"/>
              <a:t>July 14, 2020 - UFS Cash Decoupling</a:t>
            </a:r>
          </a:p>
        </p:txBody>
      </p:sp>
      <p:sp>
        <p:nvSpPr>
          <p:cNvPr id="8" name="Slide Number Placeholder 7"/>
          <p:cNvSpPr>
            <a:spLocks noGrp="1"/>
          </p:cNvSpPr>
          <p:nvPr>
            <p:ph type="sldNum" sz="quarter" idx="22"/>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78823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slideLayout" Target="../slideLayouts/slideLayout229.xml"/><Relationship Id="rId18" Type="http://schemas.openxmlformats.org/officeDocument/2006/relationships/slideLayout" Target="../slideLayouts/slideLayout234.xml"/><Relationship Id="rId3" Type="http://schemas.openxmlformats.org/officeDocument/2006/relationships/slideLayout" Target="../slideLayouts/slideLayout219.xml"/><Relationship Id="rId21" Type="http://schemas.openxmlformats.org/officeDocument/2006/relationships/theme" Target="../theme/theme10.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17" Type="http://schemas.openxmlformats.org/officeDocument/2006/relationships/slideLayout" Target="../slideLayouts/slideLayout233.xml"/><Relationship Id="rId2" Type="http://schemas.openxmlformats.org/officeDocument/2006/relationships/slideLayout" Target="../slideLayouts/slideLayout218.xml"/><Relationship Id="rId16" Type="http://schemas.openxmlformats.org/officeDocument/2006/relationships/slideLayout" Target="../slideLayouts/slideLayout232.xml"/><Relationship Id="rId20" Type="http://schemas.openxmlformats.org/officeDocument/2006/relationships/slideLayout" Target="../slideLayouts/slideLayout236.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5" Type="http://schemas.openxmlformats.org/officeDocument/2006/relationships/slideLayout" Target="../slideLayouts/slideLayout231.xml"/><Relationship Id="rId23" Type="http://schemas.openxmlformats.org/officeDocument/2006/relationships/image" Target="../media/image5.png"/><Relationship Id="rId10" Type="http://schemas.openxmlformats.org/officeDocument/2006/relationships/slideLayout" Target="../slideLayouts/slideLayout226.xml"/><Relationship Id="rId19" Type="http://schemas.openxmlformats.org/officeDocument/2006/relationships/slideLayout" Target="../slideLayouts/slideLayout235.xml"/><Relationship Id="rId4" Type="http://schemas.openxmlformats.org/officeDocument/2006/relationships/slideLayout" Target="../slideLayouts/slideLayout220.xml"/><Relationship Id="rId9" Type="http://schemas.openxmlformats.org/officeDocument/2006/relationships/slideLayout" Target="../slideLayouts/slideLayout225.xml"/><Relationship Id="rId14" Type="http://schemas.openxmlformats.org/officeDocument/2006/relationships/slideLayout" Target="../slideLayouts/slideLayout230.xml"/><Relationship Id="rId22" Type="http://schemas.openxmlformats.org/officeDocument/2006/relationships/image" Target="../media/image4.wm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44.xml"/><Relationship Id="rId13" Type="http://schemas.openxmlformats.org/officeDocument/2006/relationships/slideLayout" Target="../slideLayouts/slideLayout249.xml"/><Relationship Id="rId3" Type="http://schemas.openxmlformats.org/officeDocument/2006/relationships/slideLayout" Target="../slideLayouts/slideLayout239.xml"/><Relationship Id="rId7" Type="http://schemas.openxmlformats.org/officeDocument/2006/relationships/slideLayout" Target="../slideLayouts/slideLayout243.xml"/><Relationship Id="rId12" Type="http://schemas.openxmlformats.org/officeDocument/2006/relationships/slideLayout" Target="../slideLayouts/slideLayout248.xml"/><Relationship Id="rId2" Type="http://schemas.openxmlformats.org/officeDocument/2006/relationships/slideLayout" Target="../slideLayouts/slideLayout238.xml"/><Relationship Id="rId16" Type="http://schemas.openxmlformats.org/officeDocument/2006/relationships/image" Target="../media/image5.png"/><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5" Type="http://schemas.openxmlformats.org/officeDocument/2006/relationships/slideLayout" Target="../slideLayouts/slideLayout241.xml"/><Relationship Id="rId15" Type="http://schemas.openxmlformats.org/officeDocument/2006/relationships/image" Target="../media/image4.wmf"/><Relationship Id="rId10" Type="http://schemas.openxmlformats.org/officeDocument/2006/relationships/slideLayout" Target="../slideLayouts/slideLayout246.xml"/><Relationship Id="rId4" Type="http://schemas.openxmlformats.org/officeDocument/2006/relationships/slideLayout" Target="../slideLayouts/slideLayout240.xml"/><Relationship Id="rId9" Type="http://schemas.openxmlformats.org/officeDocument/2006/relationships/slideLayout" Target="../slideLayouts/slideLayout245.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57.xml"/><Relationship Id="rId13" Type="http://schemas.openxmlformats.org/officeDocument/2006/relationships/slideLayout" Target="../slideLayouts/slideLayout262.xml"/><Relationship Id="rId18" Type="http://schemas.openxmlformats.org/officeDocument/2006/relationships/slideLayout" Target="../slideLayouts/slideLayout267.xml"/><Relationship Id="rId3" Type="http://schemas.openxmlformats.org/officeDocument/2006/relationships/slideLayout" Target="../slideLayouts/slideLayout252.xml"/><Relationship Id="rId21" Type="http://schemas.openxmlformats.org/officeDocument/2006/relationships/image" Target="../media/image4.wmf"/><Relationship Id="rId7" Type="http://schemas.openxmlformats.org/officeDocument/2006/relationships/slideLayout" Target="../slideLayouts/slideLayout256.xml"/><Relationship Id="rId12" Type="http://schemas.openxmlformats.org/officeDocument/2006/relationships/slideLayout" Target="../slideLayouts/slideLayout261.xml"/><Relationship Id="rId17" Type="http://schemas.openxmlformats.org/officeDocument/2006/relationships/slideLayout" Target="../slideLayouts/slideLayout266.xml"/><Relationship Id="rId2" Type="http://schemas.openxmlformats.org/officeDocument/2006/relationships/slideLayout" Target="../slideLayouts/slideLayout251.xml"/><Relationship Id="rId16" Type="http://schemas.openxmlformats.org/officeDocument/2006/relationships/slideLayout" Target="../slideLayouts/slideLayout265.xml"/><Relationship Id="rId20" Type="http://schemas.openxmlformats.org/officeDocument/2006/relationships/theme" Target="../theme/theme12.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5" Type="http://schemas.openxmlformats.org/officeDocument/2006/relationships/slideLayout" Target="../slideLayouts/slideLayout264.xml"/><Relationship Id="rId10" Type="http://schemas.openxmlformats.org/officeDocument/2006/relationships/slideLayout" Target="../slideLayouts/slideLayout259.xml"/><Relationship Id="rId19" Type="http://schemas.openxmlformats.org/officeDocument/2006/relationships/slideLayout" Target="../slideLayouts/slideLayout268.xml"/><Relationship Id="rId4" Type="http://schemas.openxmlformats.org/officeDocument/2006/relationships/slideLayout" Target="../slideLayouts/slideLayout253.xml"/><Relationship Id="rId9" Type="http://schemas.openxmlformats.org/officeDocument/2006/relationships/slideLayout" Target="../slideLayouts/slideLayout258.xml"/><Relationship Id="rId14" Type="http://schemas.openxmlformats.org/officeDocument/2006/relationships/slideLayout" Target="../slideLayouts/slideLayout263.xml"/><Relationship Id="rId22" Type="http://schemas.openxmlformats.org/officeDocument/2006/relationships/image" Target="../media/image5.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76.xml"/><Relationship Id="rId13" Type="http://schemas.openxmlformats.org/officeDocument/2006/relationships/slideLayout" Target="../slideLayouts/slideLayout281.xml"/><Relationship Id="rId3" Type="http://schemas.openxmlformats.org/officeDocument/2006/relationships/slideLayout" Target="../slideLayouts/slideLayout271.xml"/><Relationship Id="rId7" Type="http://schemas.openxmlformats.org/officeDocument/2006/relationships/slideLayout" Target="../slideLayouts/slideLayout275.xml"/><Relationship Id="rId12" Type="http://schemas.openxmlformats.org/officeDocument/2006/relationships/slideLayout" Target="../slideLayouts/slideLayout280.xml"/><Relationship Id="rId2" Type="http://schemas.openxmlformats.org/officeDocument/2006/relationships/slideLayout" Target="../slideLayouts/slideLayout270.xml"/><Relationship Id="rId16" Type="http://schemas.openxmlformats.org/officeDocument/2006/relationships/image" Target="../media/image5.png"/><Relationship Id="rId1" Type="http://schemas.openxmlformats.org/officeDocument/2006/relationships/slideLayout" Target="../slideLayouts/slideLayout269.xml"/><Relationship Id="rId6" Type="http://schemas.openxmlformats.org/officeDocument/2006/relationships/slideLayout" Target="../slideLayouts/slideLayout274.xml"/><Relationship Id="rId11" Type="http://schemas.openxmlformats.org/officeDocument/2006/relationships/slideLayout" Target="../slideLayouts/slideLayout279.xml"/><Relationship Id="rId5" Type="http://schemas.openxmlformats.org/officeDocument/2006/relationships/slideLayout" Target="../slideLayouts/slideLayout273.xml"/><Relationship Id="rId15" Type="http://schemas.openxmlformats.org/officeDocument/2006/relationships/image" Target="../media/image4.wmf"/><Relationship Id="rId10" Type="http://schemas.openxmlformats.org/officeDocument/2006/relationships/slideLayout" Target="../slideLayouts/slideLayout278.xml"/><Relationship Id="rId4" Type="http://schemas.openxmlformats.org/officeDocument/2006/relationships/slideLayout" Target="../slideLayouts/slideLayout272.xml"/><Relationship Id="rId9" Type="http://schemas.openxmlformats.org/officeDocument/2006/relationships/slideLayout" Target="../slideLayouts/slideLayout277.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89.xml"/><Relationship Id="rId13" Type="http://schemas.openxmlformats.org/officeDocument/2006/relationships/slideLayout" Target="../slideLayouts/slideLayout294.xml"/><Relationship Id="rId3" Type="http://schemas.openxmlformats.org/officeDocument/2006/relationships/slideLayout" Target="../slideLayouts/slideLayout284.xml"/><Relationship Id="rId7" Type="http://schemas.openxmlformats.org/officeDocument/2006/relationships/slideLayout" Target="../slideLayouts/slideLayout288.xml"/><Relationship Id="rId12" Type="http://schemas.openxmlformats.org/officeDocument/2006/relationships/slideLayout" Target="../slideLayouts/slideLayout293.xml"/><Relationship Id="rId17" Type="http://schemas.openxmlformats.org/officeDocument/2006/relationships/image" Target="../media/image5.png"/><Relationship Id="rId2" Type="http://schemas.openxmlformats.org/officeDocument/2006/relationships/slideLayout" Target="../slideLayouts/slideLayout283.xml"/><Relationship Id="rId16" Type="http://schemas.openxmlformats.org/officeDocument/2006/relationships/image" Target="../media/image4.wmf"/><Relationship Id="rId1" Type="http://schemas.openxmlformats.org/officeDocument/2006/relationships/slideLayout" Target="../slideLayouts/slideLayout282.xml"/><Relationship Id="rId6" Type="http://schemas.openxmlformats.org/officeDocument/2006/relationships/slideLayout" Target="../slideLayouts/slideLayout287.xml"/><Relationship Id="rId11" Type="http://schemas.openxmlformats.org/officeDocument/2006/relationships/slideLayout" Target="../slideLayouts/slideLayout292.xml"/><Relationship Id="rId5" Type="http://schemas.openxmlformats.org/officeDocument/2006/relationships/slideLayout" Target="../slideLayouts/slideLayout286.xml"/><Relationship Id="rId15" Type="http://schemas.openxmlformats.org/officeDocument/2006/relationships/theme" Target="../theme/theme14.xml"/><Relationship Id="rId10" Type="http://schemas.openxmlformats.org/officeDocument/2006/relationships/slideLayout" Target="../slideLayouts/slideLayout291.xml"/><Relationship Id="rId4" Type="http://schemas.openxmlformats.org/officeDocument/2006/relationships/slideLayout" Target="../slideLayouts/slideLayout285.xml"/><Relationship Id="rId9" Type="http://schemas.openxmlformats.org/officeDocument/2006/relationships/slideLayout" Target="../slideLayouts/slideLayout290.xml"/><Relationship Id="rId14" Type="http://schemas.openxmlformats.org/officeDocument/2006/relationships/slideLayout" Target="../slideLayouts/slideLayout29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03.xml"/><Relationship Id="rId13" Type="http://schemas.openxmlformats.org/officeDocument/2006/relationships/slideLayout" Target="../slideLayouts/slideLayout308.xml"/><Relationship Id="rId18" Type="http://schemas.openxmlformats.org/officeDocument/2006/relationships/image" Target="../media/image5.png"/><Relationship Id="rId3" Type="http://schemas.openxmlformats.org/officeDocument/2006/relationships/slideLayout" Target="../slideLayouts/slideLayout298.xml"/><Relationship Id="rId7" Type="http://schemas.openxmlformats.org/officeDocument/2006/relationships/slideLayout" Target="../slideLayouts/slideLayout302.xml"/><Relationship Id="rId12" Type="http://schemas.openxmlformats.org/officeDocument/2006/relationships/slideLayout" Target="../slideLayouts/slideLayout307.xml"/><Relationship Id="rId17" Type="http://schemas.openxmlformats.org/officeDocument/2006/relationships/image" Target="../media/image4.wmf"/><Relationship Id="rId2" Type="http://schemas.openxmlformats.org/officeDocument/2006/relationships/slideLayout" Target="../slideLayouts/slideLayout297.xml"/><Relationship Id="rId16" Type="http://schemas.openxmlformats.org/officeDocument/2006/relationships/theme" Target="../theme/theme15.xm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slideLayout" Target="../slideLayouts/slideLayout306.xml"/><Relationship Id="rId5" Type="http://schemas.openxmlformats.org/officeDocument/2006/relationships/slideLayout" Target="../slideLayouts/slideLayout300.xml"/><Relationship Id="rId15" Type="http://schemas.openxmlformats.org/officeDocument/2006/relationships/slideLayout" Target="../slideLayouts/slideLayout310.xml"/><Relationship Id="rId10" Type="http://schemas.openxmlformats.org/officeDocument/2006/relationships/slideLayout" Target="../slideLayouts/slideLayout305.xml"/><Relationship Id="rId4" Type="http://schemas.openxmlformats.org/officeDocument/2006/relationships/slideLayout" Target="../slideLayouts/slideLayout299.xml"/><Relationship Id="rId9" Type="http://schemas.openxmlformats.org/officeDocument/2006/relationships/slideLayout" Target="../slideLayouts/slideLayout304.xml"/><Relationship Id="rId14" Type="http://schemas.openxmlformats.org/officeDocument/2006/relationships/slideLayout" Target="../slideLayouts/slideLayout30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318.xml"/><Relationship Id="rId13" Type="http://schemas.openxmlformats.org/officeDocument/2006/relationships/slideLayout" Target="../slideLayouts/slideLayout323.xml"/><Relationship Id="rId18" Type="http://schemas.openxmlformats.org/officeDocument/2006/relationships/slideLayout" Target="../slideLayouts/slideLayout328.xml"/><Relationship Id="rId26" Type="http://schemas.openxmlformats.org/officeDocument/2006/relationships/slideLayout" Target="../slideLayouts/slideLayout336.xml"/><Relationship Id="rId39" Type="http://schemas.openxmlformats.org/officeDocument/2006/relationships/slideLayout" Target="../slideLayouts/slideLayout349.xml"/><Relationship Id="rId3" Type="http://schemas.openxmlformats.org/officeDocument/2006/relationships/slideLayout" Target="../slideLayouts/slideLayout313.xml"/><Relationship Id="rId21" Type="http://schemas.openxmlformats.org/officeDocument/2006/relationships/slideLayout" Target="../slideLayouts/slideLayout331.xml"/><Relationship Id="rId34" Type="http://schemas.openxmlformats.org/officeDocument/2006/relationships/slideLayout" Target="../slideLayouts/slideLayout344.xml"/><Relationship Id="rId42" Type="http://schemas.openxmlformats.org/officeDocument/2006/relationships/theme" Target="../theme/theme16.xml"/><Relationship Id="rId7" Type="http://schemas.openxmlformats.org/officeDocument/2006/relationships/slideLayout" Target="../slideLayouts/slideLayout317.xml"/><Relationship Id="rId12" Type="http://schemas.openxmlformats.org/officeDocument/2006/relationships/slideLayout" Target="../slideLayouts/slideLayout322.xml"/><Relationship Id="rId17" Type="http://schemas.openxmlformats.org/officeDocument/2006/relationships/slideLayout" Target="../slideLayouts/slideLayout327.xml"/><Relationship Id="rId25" Type="http://schemas.openxmlformats.org/officeDocument/2006/relationships/slideLayout" Target="../slideLayouts/slideLayout335.xml"/><Relationship Id="rId33" Type="http://schemas.openxmlformats.org/officeDocument/2006/relationships/slideLayout" Target="../slideLayouts/slideLayout343.xml"/><Relationship Id="rId38" Type="http://schemas.openxmlformats.org/officeDocument/2006/relationships/slideLayout" Target="../slideLayouts/slideLayout348.xml"/><Relationship Id="rId2" Type="http://schemas.openxmlformats.org/officeDocument/2006/relationships/slideLayout" Target="../slideLayouts/slideLayout312.xml"/><Relationship Id="rId16" Type="http://schemas.openxmlformats.org/officeDocument/2006/relationships/slideLayout" Target="../slideLayouts/slideLayout326.xml"/><Relationship Id="rId20" Type="http://schemas.openxmlformats.org/officeDocument/2006/relationships/slideLayout" Target="../slideLayouts/slideLayout330.xml"/><Relationship Id="rId29" Type="http://schemas.openxmlformats.org/officeDocument/2006/relationships/slideLayout" Target="../slideLayouts/slideLayout339.xml"/><Relationship Id="rId41" Type="http://schemas.openxmlformats.org/officeDocument/2006/relationships/slideLayout" Target="../slideLayouts/slideLayout351.xml"/><Relationship Id="rId1" Type="http://schemas.openxmlformats.org/officeDocument/2006/relationships/slideLayout" Target="../slideLayouts/slideLayout311.xml"/><Relationship Id="rId6" Type="http://schemas.openxmlformats.org/officeDocument/2006/relationships/slideLayout" Target="../slideLayouts/slideLayout316.xml"/><Relationship Id="rId11" Type="http://schemas.openxmlformats.org/officeDocument/2006/relationships/slideLayout" Target="../slideLayouts/slideLayout321.xml"/><Relationship Id="rId24" Type="http://schemas.openxmlformats.org/officeDocument/2006/relationships/slideLayout" Target="../slideLayouts/slideLayout334.xml"/><Relationship Id="rId32" Type="http://schemas.openxmlformats.org/officeDocument/2006/relationships/slideLayout" Target="../slideLayouts/slideLayout342.xml"/><Relationship Id="rId37" Type="http://schemas.openxmlformats.org/officeDocument/2006/relationships/slideLayout" Target="../slideLayouts/slideLayout347.xml"/><Relationship Id="rId40" Type="http://schemas.openxmlformats.org/officeDocument/2006/relationships/slideLayout" Target="../slideLayouts/slideLayout350.xml"/><Relationship Id="rId5" Type="http://schemas.openxmlformats.org/officeDocument/2006/relationships/slideLayout" Target="../slideLayouts/slideLayout315.xml"/><Relationship Id="rId15" Type="http://schemas.openxmlformats.org/officeDocument/2006/relationships/slideLayout" Target="../slideLayouts/slideLayout325.xml"/><Relationship Id="rId23" Type="http://schemas.openxmlformats.org/officeDocument/2006/relationships/slideLayout" Target="../slideLayouts/slideLayout333.xml"/><Relationship Id="rId28" Type="http://schemas.openxmlformats.org/officeDocument/2006/relationships/slideLayout" Target="../slideLayouts/slideLayout338.xml"/><Relationship Id="rId36" Type="http://schemas.openxmlformats.org/officeDocument/2006/relationships/slideLayout" Target="../slideLayouts/slideLayout346.xml"/><Relationship Id="rId10" Type="http://schemas.openxmlformats.org/officeDocument/2006/relationships/slideLayout" Target="../slideLayouts/slideLayout320.xml"/><Relationship Id="rId19" Type="http://schemas.openxmlformats.org/officeDocument/2006/relationships/slideLayout" Target="../slideLayouts/slideLayout329.xml"/><Relationship Id="rId31" Type="http://schemas.openxmlformats.org/officeDocument/2006/relationships/slideLayout" Target="../slideLayouts/slideLayout341.xml"/><Relationship Id="rId4" Type="http://schemas.openxmlformats.org/officeDocument/2006/relationships/slideLayout" Target="../slideLayouts/slideLayout314.xml"/><Relationship Id="rId9" Type="http://schemas.openxmlformats.org/officeDocument/2006/relationships/slideLayout" Target="../slideLayouts/slideLayout319.xml"/><Relationship Id="rId14" Type="http://schemas.openxmlformats.org/officeDocument/2006/relationships/slideLayout" Target="../slideLayouts/slideLayout324.xml"/><Relationship Id="rId22" Type="http://schemas.openxmlformats.org/officeDocument/2006/relationships/slideLayout" Target="../slideLayouts/slideLayout332.xml"/><Relationship Id="rId27" Type="http://schemas.openxmlformats.org/officeDocument/2006/relationships/slideLayout" Target="../slideLayouts/slideLayout337.xml"/><Relationship Id="rId30" Type="http://schemas.openxmlformats.org/officeDocument/2006/relationships/slideLayout" Target="../slideLayouts/slideLayout340.xml"/><Relationship Id="rId35" Type="http://schemas.openxmlformats.org/officeDocument/2006/relationships/slideLayout" Target="../slideLayouts/slideLayout34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359.xml"/><Relationship Id="rId13" Type="http://schemas.openxmlformats.org/officeDocument/2006/relationships/slideLayout" Target="../slideLayouts/slideLayout364.xml"/><Relationship Id="rId18" Type="http://schemas.openxmlformats.org/officeDocument/2006/relationships/slideLayout" Target="../slideLayouts/slideLayout369.xml"/><Relationship Id="rId26" Type="http://schemas.openxmlformats.org/officeDocument/2006/relationships/slideLayout" Target="../slideLayouts/slideLayout377.xml"/><Relationship Id="rId39" Type="http://schemas.openxmlformats.org/officeDocument/2006/relationships/slideLayout" Target="../slideLayouts/slideLayout390.xml"/><Relationship Id="rId3" Type="http://schemas.openxmlformats.org/officeDocument/2006/relationships/slideLayout" Target="../slideLayouts/slideLayout354.xml"/><Relationship Id="rId21" Type="http://schemas.openxmlformats.org/officeDocument/2006/relationships/slideLayout" Target="../slideLayouts/slideLayout372.xml"/><Relationship Id="rId34" Type="http://schemas.openxmlformats.org/officeDocument/2006/relationships/slideLayout" Target="../slideLayouts/slideLayout385.xml"/><Relationship Id="rId42" Type="http://schemas.openxmlformats.org/officeDocument/2006/relationships/theme" Target="../theme/theme17.xml"/><Relationship Id="rId7" Type="http://schemas.openxmlformats.org/officeDocument/2006/relationships/slideLayout" Target="../slideLayouts/slideLayout358.xml"/><Relationship Id="rId12" Type="http://schemas.openxmlformats.org/officeDocument/2006/relationships/slideLayout" Target="../slideLayouts/slideLayout363.xml"/><Relationship Id="rId17" Type="http://schemas.openxmlformats.org/officeDocument/2006/relationships/slideLayout" Target="../slideLayouts/slideLayout368.xml"/><Relationship Id="rId25" Type="http://schemas.openxmlformats.org/officeDocument/2006/relationships/slideLayout" Target="../slideLayouts/slideLayout376.xml"/><Relationship Id="rId33" Type="http://schemas.openxmlformats.org/officeDocument/2006/relationships/slideLayout" Target="../slideLayouts/slideLayout384.xml"/><Relationship Id="rId38" Type="http://schemas.openxmlformats.org/officeDocument/2006/relationships/slideLayout" Target="../slideLayouts/slideLayout389.xml"/><Relationship Id="rId2" Type="http://schemas.openxmlformats.org/officeDocument/2006/relationships/slideLayout" Target="../slideLayouts/slideLayout353.xml"/><Relationship Id="rId16" Type="http://schemas.openxmlformats.org/officeDocument/2006/relationships/slideLayout" Target="../slideLayouts/slideLayout367.xml"/><Relationship Id="rId20" Type="http://schemas.openxmlformats.org/officeDocument/2006/relationships/slideLayout" Target="../slideLayouts/slideLayout371.xml"/><Relationship Id="rId29" Type="http://schemas.openxmlformats.org/officeDocument/2006/relationships/slideLayout" Target="../slideLayouts/slideLayout380.xml"/><Relationship Id="rId41" Type="http://schemas.openxmlformats.org/officeDocument/2006/relationships/slideLayout" Target="../slideLayouts/slideLayout392.xml"/><Relationship Id="rId1" Type="http://schemas.openxmlformats.org/officeDocument/2006/relationships/slideLayout" Target="../slideLayouts/slideLayout352.xml"/><Relationship Id="rId6" Type="http://schemas.openxmlformats.org/officeDocument/2006/relationships/slideLayout" Target="../slideLayouts/slideLayout357.xml"/><Relationship Id="rId11" Type="http://schemas.openxmlformats.org/officeDocument/2006/relationships/slideLayout" Target="../slideLayouts/slideLayout362.xml"/><Relationship Id="rId24" Type="http://schemas.openxmlformats.org/officeDocument/2006/relationships/slideLayout" Target="../slideLayouts/slideLayout375.xml"/><Relationship Id="rId32" Type="http://schemas.openxmlformats.org/officeDocument/2006/relationships/slideLayout" Target="../slideLayouts/slideLayout383.xml"/><Relationship Id="rId37" Type="http://schemas.openxmlformats.org/officeDocument/2006/relationships/slideLayout" Target="../slideLayouts/slideLayout388.xml"/><Relationship Id="rId40" Type="http://schemas.openxmlformats.org/officeDocument/2006/relationships/slideLayout" Target="../slideLayouts/slideLayout391.xml"/><Relationship Id="rId5" Type="http://schemas.openxmlformats.org/officeDocument/2006/relationships/slideLayout" Target="../slideLayouts/slideLayout356.xml"/><Relationship Id="rId15" Type="http://schemas.openxmlformats.org/officeDocument/2006/relationships/slideLayout" Target="../slideLayouts/slideLayout366.xml"/><Relationship Id="rId23" Type="http://schemas.openxmlformats.org/officeDocument/2006/relationships/slideLayout" Target="../slideLayouts/slideLayout374.xml"/><Relationship Id="rId28" Type="http://schemas.openxmlformats.org/officeDocument/2006/relationships/slideLayout" Target="../slideLayouts/slideLayout379.xml"/><Relationship Id="rId36" Type="http://schemas.openxmlformats.org/officeDocument/2006/relationships/slideLayout" Target="../slideLayouts/slideLayout387.xml"/><Relationship Id="rId10" Type="http://schemas.openxmlformats.org/officeDocument/2006/relationships/slideLayout" Target="../slideLayouts/slideLayout361.xml"/><Relationship Id="rId19" Type="http://schemas.openxmlformats.org/officeDocument/2006/relationships/slideLayout" Target="../slideLayouts/slideLayout370.xml"/><Relationship Id="rId31" Type="http://schemas.openxmlformats.org/officeDocument/2006/relationships/slideLayout" Target="../slideLayouts/slideLayout382.xml"/><Relationship Id="rId4" Type="http://schemas.openxmlformats.org/officeDocument/2006/relationships/slideLayout" Target="../slideLayouts/slideLayout355.xml"/><Relationship Id="rId9" Type="http://schemas.openxmlformats.org/officeDocument/2006/relationships/slideLayout" Target="../slideLayouts/slideLayout360.xml"/><Relationship Id="rId14" Type="http://schemas.openxmlformats.org/officeDocument/2006/relationships/slideLayout" Target="../slideLayouts/slideLayout365.xml"/><Relationship Id="rId22" Type="http://schemas.openxmlformats.org/officeDocument/2006/relationships/slideLayout" Target="../slideLayouts/slideLayout373.xml"/><Relationship Id="rId27" Type="http://schemas.openxmlformats.org/officeDocument/2006/relationships/slideLayout" Target="../slideLayouts/slideLayout378.xml"/><Relationship Id="rId30" Type="http://schemas.openxmlformats.org/officeDocument/2006/relationships/slideLayout" Target="../slideLayouts/slideLayout381.xml"/><Relationship Id="rId35" Type="http://schemas.openxmlformats.org/officeDocument/2006/relationships/slideLayout" Target="../slideLayouts/slideLayout386.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393.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395.xml"/><Relationship Id="rId1" Type="http://schemas.openxmlformats.org/officeDocument/2006/relationships/slideLayout" Target="../slideLayouts/slideLayout39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heme" Target="../theme/theme2.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image" Target="../media/image5.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image" Target="../media/image4.wmf"/><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20.xml.rels><?xml version="1.0" encoding="UTF-8" standalone="yes"?>
<Relationships xmlns="http://schemas.openxmlformats.org/package/2006/relationships"><Relationship Id="rId8" Type="http://schemas.openxmlformats.org/officeDocument/2006/relationships/theme" Target="../theme/theme20.xml"/><Relationship Id="rId3" Type="http://schemas.openxmlformats.org/officeDocument/2006/relationships/slideLayout" Target="../slideLayouts/slideLayout398.xml"/><Relationship Id="rId7" Type="http://schemas.openxmlformats.org/officeDocument/2006/relationships/slideLayout" Target="../slideLayouts/slideLayout402.xml"/><Relationship Id="rId2" Type="http://schemas.openxmlformats.org/officeDocument/2006/relationships/slideLayout" Target="../slideLayouts/slideLayout397.xml"/><Relationship Id="rId1" Type="http://schemas.openxmlformats.org/officeDocument/2006/relationships/slideLayout" Target="../slideLayouts/slideLayout396.xml"/><Relationship Id="rId6" Type="http://schemas.openxmlformats.org/officeDocument/2006/relationships/slideLayout" Target="../slideLayouts/slideLayout401.xml"/><Relationship Id="rId5" Type="http://schemas.openxmlformats.org/officeDocument/2006/relationships/slideLayout" Target="../slideLayouts/slideLayout400.xml"/><Relationship Id="rId10" Type="http://schemas.openxmlformats.org/officeDocument/2006/relationships/image" Target="../media/image5.png"/><Relationship Id="rId4" Type="http://schemas.openxmlformats.org/officeDocument/2006/relationships/slideLayout" Target="../slideLayouts/slideLayout399.xml"/><Relationship Id="rId9" Type="http://schemas.openxmlformats.org/officeDocument/2006/relationships/image" Target="../media/image4.wmf"/></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410.xml"/><Relationship Id="rId13" Type="http://schemas.openxmlformats.org/officeDocument/2006/relationships/slideLayout" Target="../slideLayouts/slideLayout415.xml"/><Relationship Id="rId18" Type="http://schemas.openxmlformats.org/officeDocument/2006/relationships/slideLayout" Target="../slideLayouts/slideLayout420.xml"/><Relationship Id="rId3" Type="http://schemas.openxmlformats.org/officeDocument/2006/relationships/slideLayout" Target="../slideLayouts/slideLayout405.xml"/><Relationship Id="rId21" Type="http://schemas.openxmlformats.org/officeDocument/2006/relationships/slideLayout" Target="../slideLayouts/slideLayout423.xml"/><Relationship Id="rId7" Type="http://schemas.openxmlformats.org/officeDocument/2006/relationships/slideLayout" Target="../slideLayouts/slideLayout409.xml"/><Relationship Id="rId12" Type="http://schemas.openxmlformats.org/officeDocument/2006/relationships/slideLayout" Target="../slideLayouts/slideLayout414.xml"/><Relationship Id="rId17" Type="http://schemas.openxmlformats.org/officeDocument/2006/relationships/slideLayout" Target="../slideLayouts/slideLayout419.xml"/><Relationship Id="rId25" Type="http://schemas.openxmlformats.org/officeDocument/2006/relationships/image" Target="../media/image5.png"/><Relationship Id="rId2" Type="http://schemas.openxmlformats.org/officeDocument/2006/relationships/slideLayout" Target="../slideLayouts/slideLayout404.xml"/><Relationship Id="rId16" Type="http://schemas.openxmlformats.org/officeDocument/2006/relationships/slideLayout" Target="../slideLayouts/slideLayout418.xml"/><Relationship Id="rId20" Type="http://schemas.openxmlformats.org/officeDocument/2006/relationships/slideLayout" Target="../slideLayouts/slideLayout422.xml"/><Relationship Id="rId1" Type="http://schemas.openxmlformats.org/officeDocument/2006/relationships/slideLayout" Target="../slideLayouts/slideLayout403.xml"/><Relationship Id="rId6" Type="http://schemas.openxmlformats.org/officeDocument/2006/relationships/slideLayout" Target="../slideLayouts/slideLayout408.xml"/><Relationship Id="rId11" Type="http://schemas.openxmlformats.org/officeDocument/2006/relationships/slideLayout" Target="../slideLayouts/slideLayout413.xml"/><Relationship Id="rId24" Type="http://schemas.openxmlformats.org/officeDocument/2006/relationships/image" Target="../media/image4.wmf"/><Relationship Id="rId5" Type="http://schemas.openxmlformats.org/officeDocument/2006/relationships/slideLayout" Target="../slideLayouts/slideLayout407.xml"/><Relationship Id="rId15" Type="http://schemas.openxmlformats.org/officeDocument/2006/relationships/slideLayout" Target="../slideLayouts/slideLayout417.xml"/><Relationship Id="rId23" Type="http://schemas.openxmlformats.org/officeDocument/2006/relationships/theme" Target="../theme/theme21.xml"/><Relationship Id="rId10" Type="http://schemas.openxmlformats.org/officeDocument/2006/relationships/slideLayout" Target="../slideLayouts/slideLayout412.xml"/><Relationship Id="rId19" Type="http://schemas.openxmlformats.org/officeDocument/2006/relationships/slideLayout" Target="../slideLayouts/slideLayout421.xml"/><Relationship Id="rId4" Type="http://schemas.openxmlformats.org/officeDocument/2006/relationships/slideLayout" Target="../slideLayouts/slideLayout406.xml"/><Relationship Id="rId9" Type="http://schemas.openxmlformats.org/officeDocument/2006/relationships/slideLayout" Target="../slideLayouts/slideLayout411.xml"/><Relationship Id="rId14" Type="http://schemas.openxmlformats.org/officeDocument/2006/relationships/slideLayout" Target="../slideLayouts/slideLayout416.xml"/><Relationship Id="rId22" Type="http://schemas.openxmlformats.org/officeDocument/2006/relationships/slideLayout" Target="../slideLayouts/slideLayout424.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432.xml"/><Relationship Id="rId3" Type="http://schemas.openxmlformats.org/officeDocument/2006/relationships/slideLayout" Target="../slideLayouts/slideLayout427.xml"/><Relationship Id="rId7" Type="http://schemas.openxmlformats.org/officeDocument/2006/relationships/slideLayout" Target="../slideLayouts/slideLayout431.xml"/><Relationship Id="rId12" Type="http://schemas.openxmlformats.org/officeDocument/2006/relationships/theme" Target="../theme/theme22.xml"/><Relationship Id="rId2" Type="http://schemas.openxmlformats.org/officeDocument/2006/relationships/slideLayout" Target="../slideLayouts/slideLayout426.xml"/><Relationship Id="rId1" Type="http://schemas.openxmlformats.org/officeDocument/2006/relationships/slideLayout" Target="../slideLayouts/slideLayout425.xml"/><Relationship Id="rId6" Type="http://schemas.openxmlformats.org/officeDocument/2006/relationships/slideLayout" Target="../slideLayouts/slideLayout430.xml"/><Relationship Id="rId11" Type="http://schemas.openxmlformats.org/officeDocument/2006/relationships/slideLayout" Target="../slideLayouts/slideLayout435.xml"/><Relationship Id="rId5" Type="http://schemas.openxmlformats.org/officeDocument/2006/relationships/slideLayout" Target="../slideLayouts/slideLayout429.xml"/><Relationship Id="rId10" Type="http://schemas.openxmlformats.org/officeDocument/2006/relationships/slideLayout" Target="../slideLayouts/slideLayout434.xml"/><Relationship Id="rId4" Type="http://schemas.openxmlformats.org/officeDocument/2006/relationships/slideLayout" Target="../slideLayouts/slideLayout428.xml"/><Relationship Id="rId9" Type="http://schemas.openxmlformats.org/officeDocument/2006/relationships/slideLayout" Target="../slideLayouts/slideLayout43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39" Type="http://schemas.openxmlformats.org/officeDocument/2006/relationships/slideLayout" Target="../slideLayouts/slideLayout103.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34" Type="http://schemas.openxmlformats.org/officeDocument/2006/relationships/slideLayout" Target="../slideLayouts/slideLayout98.xml"/><Relationship Id="rId42" Type="http://schemas.openxmlformats.org/officeDocument/2006/relationships/slideLayout" Target="../slideLayouts/slideLayout106.xml"/><Relationship Id="rId47" Type="http://schemas.openxmlformats.org/officeDocument/2006/relationships/slideLayout" Target="../slideLayouts/slideLayout111.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33" Type="http://schemas.openxmlformats.org/officeDocument/2006/relationships/slideLayout" Target="../slideLayouts/slideLayout97.xml"/><Relationship Id="rId38" Type="http://schemas.openxmlformats.org/officeDocument/2006/relationships/slideLayout" Target="../slideLayouts/slideLayout102.xml"/><Relationship Id="rId46" Type="http://schemas.openxmlformats.org/officeDocument/2006/relationships/slideLayout" Target="../slideLayouts/slideLayout110.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29" Type="http://schemas.openxmlformats.org/officeDocument/2006/relationships/slideLayout" Target="../slideLayouts/slideLayout93.xml"/><Relationship Id="rId41" Type="http://schemas.openxmlformats.org/officeDocument/2006/relationships/slideLayout" Target="../slideLayouts/slideLayout105.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32" Type="http://schemas.openxmlformats.org/officeDocument/2006/relationships/slideLayout" Target="../slideLayouts/slideLayout96.xml"/><Relationship Id="rId37" Type="http://schemas.openxmlformats.org/officeDocument/2006/relationships/slideLayout" Target="../slideLayouts/slideLayout101.xml"/><Relationship Id="rId40" Type="http://schemas.openxmlformats.org/officeDocument/2006/relationships/slideLayout" Target="../slideLayouts/slideLayout104.xml"/><Relationship Id="rId45" Type="http://schemas.openxmlformats.org/officeDocument/2006/relationships/slideLayout" Target="../slideLayouts/slideLayout109.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slideLayout" Target="../slideLayouts/slideLayout92.xml"/><Relationship Id="rId36" Type="http://schemas.openxmlformats.org/officeDocument/2006/relationships/slideLayout" Target="../slideLayouts/slideLayout100.xml"/><Relationship Id="rId49" Type="http://schemas.openxmlformats.org/officeDocument/2006/relationships/theme" Target="../theme/theme3.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31" Type="http://schemas.openxmlformats.org/officeDocument/2006/relationships/slideLayout" Target="../slideLayouts/slideLayout95.xml"/><Relationship Id="rId44" Type="http://schemas.openxmlformats.org/officeDocument/2006/relationships/slideLayout" Target="../slideLayouts/slideLayout108.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slideLayout" Target="../slideLayouts/slideLayout91.xml"/><Relationship Id="rId30" Type="http://schemas.openxmlformats.org/officeDocument/2006/relationships/slideLayout" Target="../slideLayouts/slideLayout94.xml"/><Relationship Id="rId35" Type="http://schemas.openxmlformats.org/officeDocument/2006/relationships/slideLayout" Target="../slideLayouts/slideLayout99.xml"/><Relationship Id="rId43" Type="http://schemas.openxmlformats.org/officeDocument/2006/relationships/slideLayout" Target="../slideLayouts/slideLayout107.xml"/><Relationship Id="rId48" Type="http://schemas.openxmlformats.org/officeDocument/2006/relationships/slideLayout" Target="../slideLayouts/slideLayout112.xml"/><Relationship Id="rId8" Type="http://schemas.openxmlformats.org/officeDocument/2006/relationships/slideLayout" Target="../slideLayouts/slideLayout7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3" Type="http://schemas.openxmlformats.org/officeDocument/2006/relationships/slideLayout" Target="../slideLayouts/slideLayout115.xml"/><Relationship Id="rId21" Type="http://schemas.openxmlformats.org/officeDocument/2006/relationships/image" Target="../media/image4.wmf"/><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0" Type="http://schemas.openxmlformats.org/officeDocument/2006/relationships/theme" Target="../theme/theme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19" Type="http://schemas.openxmlformats.org/officeDocument/2006/relationships/slideLayout" Target="../slideLayouts/slideLayout131.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 Id="rId22"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18" Type="http://schemas.openxmlformats.org/officeDocument/2006/relationships/theme" Target="../theme/theme5.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slideLayout" Target="../slideLayouts/slideLayout148.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20" Type="http://schemas.openxmlformats.org/officeDocument/2006/relationships/image" Target="../media/image5.png"/><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10" Type="http://schemas.openxmlformats.org/officeDocument/2006/relationships/slideLayout" Target="../slideLayouts/slideLayout141.xml"/><Relationship Id="rId19" Type="http://schemas.openxmlformats.org/officeDocument/2006/relationships/image" Target="../media/image4.wmf"/><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18" Type="http://schemas.openxmlformats.org/officeDocument/2006/relationships/theme" Target="../theme/theme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20" Type="http://schemas.openxmlformats.org/officeDocument/2006/relationships/image" Target="../media/image5.png"/><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10" Type="http://schemas.openxmlformats.org/officeDocument/2006/relationships/slideLayout" Target="../slideLayouts/slideLayout158.xml"/><Relationship Id="rId19" Type="http://schemas.openxmlformats.org/officeDocument/2006/relationships/image" Target="../media/image4.wmf"/><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18" Type="http://schemas.openxmlformats.org/officeDocument/2006/relationships/theme" Target="../theme/theme7.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slideLayout" Target="../slideLayouts/slideLayout182.xml"/><Relationship Id="rId2" Type="http://schemas.openxmlformats.org/officeDocument/2006/relationships/slideLayout" Target="../slideLayouts/slideLayout167.xml"/><Relationship Id="rId16" Type="http://schemas.openxmlformats.org/officeDocument/2006/relationships/slideLayout" Target="../slideLayouts/slideLayout181.xml"/><Relationship Id="rId20" Type="http://schemas.openxmlformats.org/officeDocument/2006/relationships/image" Target="../media/image5.png"/><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slideLayout" Target="../slideLayouts/slideLayout180.xml"/><Relationship Id="rId10" Type="http://schemas.openxmlformats.org/officeDocument/2006/relationships/slideLayout" Target="../slideLayouts/slideLayout175.xml"/><Relationship Id="rId19" Type="http://schemas.openxmlformats.org/officeDocument/2006/relationships/image" Target="../media/image4.wmf"/><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slideLayout" Target="../slideLayouts/slideLayout195.xml"/><Relationship Id="rId18" Type="http://schemas.openxmlformats.org/officeDocument/2006/relationships/theme" Target="../theme/theme8.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17" Type="http://schemas.openxmlformats.org/officeDocument/2006/relationships/slideLayout" Target="../slideLayouts/slideLayout199.xml"/><Relationship Id="rId2" Type="http://schemas.openxmlformats.org/officeDocument/2006/relationships/slideLayout" Target="../slideLayouts/slideLayout184.xml"/><Relationship Id="rId16" Type="http://schemas.openxmlformats.org/officeDocument/2006/relationships/slideLayout" Target="../slideLayouts/slideLayout198.xml"/><Relationship Id="rId20" Type="http://schemas.openxmlformats.org/officeDocument/2006/relationships/image" Target="../media/image5.png"/><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5" Type="http://schemas.openxmlformats.org/officeDocument/2006/relationships/slideLayout" Target="../slideLayouts/slideLayout197.xml"/><Relationship Id="rId10" Type="http://schemas.openxmlformats.org/officeDocument/2006/relationships/slideLayout" Target="../slideLayouts/slideLayout192.xml"/><Relationship Id="rId19" Type="http://schemas.openxmlformats.org/officeDocument/2006/relationships/image" Target="../media/image4.wmf"/><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slideLayout" Target="../slideLayouts/slideLayout19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slideLayout" Target="../slideLayouts/slideLayout212.xml"/><Relationship Id="rId18" Type="http://schemas.openxmlformats.org/officeDocument/2006/relationships/theme" Target="../theme/theme9.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17" Type="http://schemas.openxmlformats.org/officeDocument/2006/relationships/slideLayout" Target="../slideLayouts/slideLayout216.xml"/><Relationship Id="rId2" Type="http://schemas.openxmlformats.org/officeDocument/2006/relationships/slideLayout" Target="../slideLayouts/slideLayout201.xml"/><Relationship Id="rId16" Type="http://schemas.openxmlformats.org/officeDocument/2006/relationships/slideLayout" Target="../slideLayouts/slideLayout215.xml"/><Relationship Id="rId20" Type="http://schemas.openxmlformats.org/officeDocument/2006/relationships/image" Target="../media/image5.png"/><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5" Type="http://schemas.openxmlformats.org/officeDocument/2006/relationships/slideLayout" Target="../slideLayouts/slideLayout214.xml"/><Relationship Id="rId10" Type="http://schemas.openxmlformats.org/officeDocument/2006/relationships/slideLayout" Target="../slideLayouts/slideLayout209.xml"/><Relationship Id="rId19" Type="http://schemas.openxmlformats.org/officeDocument/2006/relationships/image" Target="../media/image4.wmf"/><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slideLayout" Target="../slideLayouts/slideLayout2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03200"/>
            <a:ext cx="10941049" cy="542400"/>
          </a:xfrm>
          <a:prstGeom prst="rect">
            <a:avLst/>
          </a:prstGeom>
        </p:spPr>
        <p:txBody>
          <a:bodyPr vert="horz" lIns="0" tIns="0" rIns="0" bIns="0" rtlCol="0" anchor="t">
            <a:normAutofit/>
          </a:bodyPr>
          <a:lstStyle/>
          <a:p>
            <a:endParaRPr lang="en-US" noProof="0"/>
          </a:p>
        </p:txBody>
      </p:sp>
      <p:sp>
        <p:nvSpPr>
          <p:cNvPr id="3" name="Text Placeholder 2"/>
          <p:cNvSpPr>
            <a:spLocks noGrp="1"/>
          </p:cNvSpPr>
          <p:nvPr>
            <p:ph type="body" idx="1"/>
          </p:nvPr>
        </p:nvSpPr>
        <p:spPr>
          <a:xfrm>
            <a:off x="628651" y="1584000"/>
            <a:ext cx="10941048" cy="4555067"/>
          </a:xfrm>
          <a:prstGeom prst="rect">
            <a:avLst/>
          </a:prstGeom>
        </p:spPr>
        <p:txBody>
          <a:bodyPr vert="horz" lIns="0" tIns="0" rIns="0" bIns="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Footer Placeholder 4"/>
          <p:cNvSpPr>
            <a:spLocks noGrp="1"/>
          </p:cNvSpPr>
          <p:nvPr>
            <p:ph type="ftr" sz="quarter" idx="3"/>
          </p:nvPr>
        </p:nvSpPr>
        <p:spPr>
          <a:xfrm>
            <a:off x="633600" y="6453336"/>
            <a:ext cx="4790400" cy="152381"/>
          </a:xfrm>
          <a:prstGeom prst="rect">
            <a:avLst/>
          </a:prstGeom>
        </p:spPr>
        <p:txBody>
          <a:bodyPr vert="horz" lIns="0" tIns="0" rIns="0" bIns="0" rtlCol="0" anchor="b" anchorCtr="0"/>
          <a:lstStyle>
            <a:lvl1pPr algn="l">
              <a:defRPr sz="800">
                <a:solidFill>
                  <a:schemeClr val="accent1"/>
                </a:solidFill>
                <a:latin typeface="+mn-lt"/>
              </a:defRPr>
            </a:lvl1pPr>
          </a:lstStyle>
          <a:p>
            <a:r>
              <a:rPr lang="en-GB"/>
              <a:t>Month 00, </a:t>
            </a:r>
            <a:r>
              <a:rPr lang="en-US" noProof="0"/>
              <a:t>YYYY</a:t>
            </a:r>
            <a:r>
              <a:rPr lang="en-GB"/>
              <a:t> - Title of presentation</a:t>
            </a:r>
            <a:endParaRPr lang="en-AU"/>
          </a:p>
        </p:txBody>
      </p:sp>
      <p:sp>
        <p:nvSpPr>
          <p:cNvPr id="7" name="Slide Number Placeholder 5"/>
          <p:cNvSpPr>
            <a:spLocks noGrp="1"/>
          </p:cNvSpPr>
          <p:nvPr>
            <p:ph type="sldNum" sz="quarter" idx="4"/>
          </p:nvPr>
        </p:nvSpPr>
        <p:spPr>
          <a:xfrm>
            <a:off x="113373" y="6453336"/>
            <a:ext cx="314195" cy="153600"/>
          </a:xfrm>
          <a:prstGeom prst="rect">
            <a:avLst/>
          </a:prstGeom>
        </p:spPr>
        <p:txBody>
          <a:bodyPr vert="horz" lIns="0" tIns="0" rIns="0" bIns="0" rtlCol="0" anchor="b" anchorCtr="0"/>
          <a:lstStyle>
            <a:lvl1pPr algn="r">
              <a:defRPr sz="800" b="1">
                <a:solidFill>
                  <a:schemeClr val="accent1"/>
                </a:solidFill>
              </a:defRPr>
            </a:lvl1pPr>
          </a:lstStyle>
          <a:p>
            <a:fld id="{E917DE0E-AFB1-41FD-BC35-27DB61CA125F}" type="slidenum">
              <a:rPr lang="en-AU" smtClean="0"/>
              <a:pPr/>
              <a:t>‹#›</a:t>
            </a:fld>
            <a:endParaRPr lang="en-AU"/>
          </a:p>
        </p:txBody>
      </p:sp>
    </p:spTree>
    <p:extLst>
      <p:ext uri="{BB962C8B-B14F-4D97-AF65-F5344CB8AC3E}">
        <p14:creationId xmlns:p14="http://schemas.microsoft.com/office/powerpoint/2010/main" val="425578477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 id="2147483701" r:id="rId32"/>
    <p:sldLayoutId id="2147483702" r:id="rId33"/>
    <p:sldLayoutId id="2147483703" r:id="rId34"/>
    <p:sldLayoutId id="2147483704" r:id="rId35"/>
    <p:sldLayoutId id="2147483705" r:id="rId36"/>
    <p:sldLayoutId id="2147483706" r:id="rId37"/>
    <p:sldLayoutId id="2147483707" r:id="rId38"/>
    <p:sldLayoutId id="2147483708" r:id="rId39"/>
    <p:sldLayoutId id="2147483709" r:id="rId40"/>
    <p:sldLayoutId id="2147483710" r:id="rId41"/>
    <p:sldLayoutId id="2147483711" r:id="rId42"/>
    <p:sldLayoutId id="2147483712" r:id="rId43"/>
    <p:sldLayoutId id="2147483713" r:id="rId44"/>
    <p:sldLayoutId id="2147483714" r:id="rId45"/>
    <p:sldLayoutId id="2147483715" r:id="rId46"/>
    <p:sldLayoutId id="2147483716" r:id="rId4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088470" rtl="0" eaLnBrk="1" latinLnBrk="0" hangingPunct="1">
        <a:spcBef>
          <a:spcPct val="0"/>
        </a:spcBef>
        <a:buNone/>
        <a:defRPr sz="3200" b="1" kern="1200">
          <a:solidFill>
            <a:schemeClr val="accent1"/>
          </a:solidFill>
          <a:latin typeface="+mj-lt"/>
          <a:ea typeface="+mj-ea"/>
          <a:cs typeface="+mj-cs"/>
        </a:defRPr>
      </a:lvl1pPr>
    </p:titleStyle>
    <p:bodyStyle>
      <a:lvl1pPr marL="234945" indent="-234945" algn="l" defTabSz="1088470" rtl="0" eaLnBrk="1" latinLnBrk="0" hangingPunct="1">
        <a:spcBef>
          <a:spcPts val="800"/>
        </a:spcBef>
        <a:spcAft>
          <a:spcPts val="0"/>
        </a:spcAft>
        <a:buClr>
          <a:schemeClr val="accent2"/>
        </a:buClr>
        <a:buFont typeface="Wingdings" panose="05000000000000000000" pitchFamily="2" charset="2"/>
        <a:buChar char="§"/>
        <a:defRPr sz="2133" b="0" kern="1200">
          <a:solidFill>
            <a:schemeClr val="accent1"/>
          </a:solidFill>
          <a:latin typeface="+mn-lt"/>
          <a:ea typeface="+mn-ea"/>
          <a:cs typeface="+mn-cs"/>
        </a:defRPr>
      </a:lvl1pPr>
      <a:lvl2pPr marL="484705" indent="-249760" algn="l" defTabSz="1088470" rtl="0" eaLnBrk="1" latinLnBrk="0" hangingPunct="1">
        <a:spcBef>
          <a:spcPts val="400"/>
        </a:spcBef>
        <a:spcAft>
          <a:spcPts val="0"/>
        </a:spcAft>
        <a:buClr>
          <a:schemeClr val="accent2"/>
        </a:buClr>
        <a:buSzPct val="120000"/>
        <a:buFont typeface="Arial" panose="020B0604020202020204" pitchFamily="34" charset="0"/>
        <a:buChar char="›"/>
        <a:defRPr sz="1867" kern="1200">
          <a:solidFill>
            <a:schemeClr val="accent1"/>
          </a:solidFill>
          <a:latin typeface="+mn-lt"/>
          <a:ea typeface="+mn-ea"/>
          <a:cs typeface="+mn-cs"/>
        </a:defRPr>
      </a:lvl2pPr>
      <a:lvl3pPr marL="719649" indent="-234945" algn="l" defTabSz="1088470" rtl="0" eaLnBrk="1" latinLnBrk="0" hangingPunct="1">
        <a:spcBef>
          <a:spcPts val="400"/>
        </a:spcBef>
        <a:spcAft>
          <a:spcPts val="0"/>
        </a:spcAft>
        <a:buClr>
          <a:schemeClr val="accent2"/>
        </a:buClr>
        <a:buFont typeface="Arial" panose="020B0604020202020204" pitchFamily="34" charset="0"/>
        <a:buChar char="•"/>
        <a:defRPr sz="1867" kern="1200">
          <a:solidFill>
            <a:schemeClr val="accent1"/>
          </a:solidFill>
          <a:latin typeface="+mn-lt"/>
          <a:ea typeface="+mn-ea"/>
          <a:cs typeface="+mn-cs"/>
        </a:defRPr>
      </a:lvl3pPr>
      <a:lvl4pPr marL="1344" indent="0" algn="l" defTabSz="1088470" rtl="0" eaLnBrk="1" latinLnBrk="0" hangingPunct="1">
        <a:spcBef>
          <a:spcPts val="800"/>
        </a:spcBef>
        <a:spcAft>
          <a:spcPts val="0"/>
        </a:spcAft>
        <a:buClr>
          <a:schemeClr val="accent1"/>
        </a:buClr>
        <a:buFont typeface="Arial" panose="020B0604020202020204" pitchFamily="34" charset="0"/>
        <a:buNone/>
        <a:defRPr sz="1867" b="1" kern="1200" baseline="0">
          <a:solidFill>
            <a:srgbClr val="7F7F7F"/>
          </a:solidFill>
          <a:latin typeface="+mn-lt"/>
          <a:ea typeface="+mn-ea"/>
          <a:cs typeface="+mn-cs"/>
        </a:defRPr>
      </a:lvl4pPr>
      <a:lvl5pPr marL="0" indent="0" algn="l" defTabSz="1088470" rtl="0" eaLnBrk="1" latinLnBrk="0" hangingPunct="1">
        <a:spcBef>
          <a:spcPts val="400"/>
        </a:spcBef>
        <a:spcAft>
          <a:spcPts val="0"/>
        </a:spcAft>
        <a:buClr>
          <a:schemeClr val="accent1"/>
        </a:buClr>
        <a:buFont typeface="Arial" pitchFamily="34" charset="0"/>
        <a:buNone/>
        <a:defRPr sz="1867" b="0" kern="1200" baseline="0">
          <a:solidFill>
            <a:schemeClr val="tx2"/>
          </a:solidFill>
          <a:latin typeface="+mn-lt"/>
          <a:ea typeface="+mn-ea"/>
          <a:cs typeface="+mn-cs"/>
        </a:defRPr>
      </a:lvl5pPr>
      <a:lvl6pPr marL="299329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52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76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99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470" rtl="0" eaLnBrk="1" latinLnBrk="0" hangingPunct="1">
        <a:defRPr sz="2133" kern="1200">
          <a:solidFill>
            <a:schemeClr val="tx1"/>
          </a:solidFill>
          <a:latin typeface="+mn-lt"/>
          <a:ea typeface="+mn-ea"/>
          <a:cs typeface="+mn-cs"/>
        </a:defRPr>
      </a:lvl1pPr>
      <a:lvl2pPr marL="544236" algn="l" defTabSz="1088470" rtl="0" eaLnBrk="1" latinLnBrk="0" hangingPunct="1">
        <a:defRPr sz="2133" kern="1200">
          <a:solidFill>
            <a:schemeClr val="tx1"/>
          </a:solidFill>
          <a:latin typeface="+mn-lt"/>
          <a:ea typeface="+mn-ea"/>
          <a:cs typeface="+mn-cs"/>
        </a:defRPr>
      </a:lvl2pPr>
      <a:lvl3pPr marL="1088470" algn="l" defTabSz="1088470" rtl="0" eaLnBrk="1" latinLnBrk="0" hangingPunct="1">
        <a:defRPr sz="2133" kern="1200">
          <a:solidFill>
            <a:schemeClr val="tx1"/>
          </a:solidFill>
          <a:latin typeface="+mn-lt"/>
          <a:ea typeface="+mn-ea"/>
          <a:cs typeface="+mn-cs"/>
        </a:defRPr>
      </a:lvl3pPr>
      <a:lvl4pPr marL="1632706" algn="l" defTabSz="1088470" rtl="0" eaLnBrk="1" latinLnBrk="0" hangingPunct="1">
        <a:defRPr sz="2133" kern="1200">
          <a:solidFill>
            <a:schemeClr val="tx1"/>
          </a:solidFill>
          <a:latin typeface="+mn-lt"/>
          <a:ea typeface="+mn-ea"/>
          <a:cs typeface="+mn-cs"/>
        </a:defRPr>
      </a:lvl4pPr>
      <a:lvl5pPr marL="2176940" algn="l" defTabSz="1088470" rtl="0" eaLnBrk="1" latinLnBrk="0" hangingPunct="1">
        <a:defRPr sz="2133" kern="1200">
          <a:solidFill>
            <a:schemeClr val="tx1"/>
          </a:solidFill>
          <a:latin typeface="+mn-lt"/>
          <a:ea typeface="+mn-ea"/>
          <a:cs typeface="+mn-cs"/>
        </a:defRPr>
      </a:lvl5pPr>
      <a:lvl6pPr marL="2721175" algn="l" defTabSz="1088470" rtl="0" eaLnBrk="1" latinLnBrk="0" hangingPunct="1">
        <a:defRPr sz="2133" kern="1200">
          <a:solidFill>
            <a:schemeClr val="tx1"/>
          </a:solidFill>
          <a:latin typeface="+mn-lt"/>
          <a:ea typeface="+mn-ea"/>
          <a:cs typeface="+mn-cs"/>
        </a:defRPr>
      </a:lvl6pPr>
      <a:lvl7pPr marL="3265410" algn="l" defTabSz="1088470" rtl="0" eaLnBrk="1" latinLnBrk="0" hangingPunct="1">
        <a:defRPr sz="2133" kern="1200">
          <a:solidFill>
            <a:schemeClr val="tx1"/>
          </a:solidFill>
          <a:latin typeface="+mn-lt"/>
          <a:ea typeface="+mn-ea"/>
          <a:cs typeface="+mn-cs"/>
        </a:defRPr>
      </a:lvl7pPr>
      <a:lvl8pPr marL="3809645" algn="l" defTabSz="1088470" rtl="0" eaLnBrk="1" latinLnBrk="0" hangingPunct="1">
        <a:defRPr sz="2133" kern="1200">
          <a:solidFill>
            <a:schemeClr val="tx1"/>
          </a:solidFill>
          <a:latin typeface="+mn-lt"/>
          <a:ea typeface="+mn-ea"/>
          <a:cs typeface="+mn-cs"/>
        </a:defRPr>
      </a:lvl8pPr>
      <a:lvl9pPr marL="4353880" algn="l" defTabSz="1088470" rtl="0" eaLnBrk="1" latinLnBrk="0" hangingPunct="1">
        <a:defRPr sz="213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8">
          <p15:clr>
            <a:srgbClr val="F26B43"/>
          </p15:clr>
        </p15:guide>
        <p15:guide id="22" pos="2052">
          <p15:clr>
            <a:srgbClr val="F26B43"/>
          </p15:clr>
        </p15:guide>
        <p15:guide id="23" pos="2150">
          <p15:clr>
            <a:srgbClr val="F26B43"/>
          </p15:clr>
        </p15:guide>
        <p15:guide id="30" pos="2880">
          <p15:clr>
            <a:srgbClr val="F26B43"/>
          </p15:clr>
        </p15:guide>
        <p15:guide id="56" pos="5466">
          <p15:clr>
            <a:srgbClr val="F26B43"/>
          </p15:clr>
        </p15:guide>
        <p15:guide id="73" orient="horz" pos="1620">
          <p15:clr>
            <a:srgbClr val="F26B43"/>
          </p15:clr>
        </p15:guide>
        <p15:guide id="85" orient="horz" pos="2896">
          <p15:clr>
            <a:srgbClr val="F26B43"/>
          </p15:clr>
        </p15:guide>
        <p15:guide id="86" orient="horz" pos="3004">
          <p15:clr>
            <a:srgbClr val="F26B43"/>
          </p15:clr>
        </p15:guide>
        <p15:guide id="87" orient="horz" pos="3110">
          <p15:clr>
            <a:srgbClr val="F26B43"/>
          </p15:clr>
        </p15:guide>
        <p15:guide id="89" orient="horz" pos="585">
          <p15:clr>
            <a:srgbClr val="F26B43"/>
          </p15:clr>
        </p15:guide>
        <p15:guide id="92" orient="horz" pos="873">
          <p15:clr>
            <a:srgbClr val="F26B43"/>
          </p15:clr>
        </p15:guide>
        <p15:guide id="99" pos="297">
          <p15:clr>
            <a:srgbClr val="F26B43"/>
          </p15:clr>
        </p15:guide>
        <p15:guide id="100" orient="horz" pos="377">
          <p15:clr>
            <a:srgbClr val="F26B43"/>
          </p15:clr>
        </p15:guide>
        <p15:guide id="101" pos="5658">
          <p15:clr>
            <a:srgbClr val="F26B43"/>
          </p15:clr>
        </p15:guide>
        <p15:guide id="102" pos="198">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00" y="352425"/>
            <a:ext cx="10998200" cy="550508"/>
          </a:xfrm>
          <a:prstGeom prst="rect">
            <a:avLst/>
          </a:prstGeom>
          <a:solidFill>
            <a:schemeClr val="accent1"/>
          </a:solidFill>
          <a:ln>
            <a:noFill/>
          </a:ln>
          <a:effectLst/>
        </p:spPr>
        <p:txBody>
          <a:bodyPr vert="horz" wrap="square" lIns="108000" tIns="108000" rIns="72000" bIns="108000" numCol="1" anchor="t" anchorCtr="0" compatLnSpc="1">
            <a:prstTxWarp prst="textNoShape">
              <a:avLst/>
            </a:prstTxWarp>
            <a:spAutoFit/>
          </a:bodyPr>
          <a:lstStyle/>
          <a:p>
            <a:pPr lvl="0"/>
            <a:r>
              <a:rPr lang="en-US" altLang="fr-FR" noProof="0"/>
              <a:t>Slide Title – Click to Modify, Arial 24</a:t>
            </a:r>
          </a:p>
        </p:txBody>
      </p:sp>
      <p:sp>
        <p:nvSpPr>
          <p:cNvPr id="1034" name="Rectangle 10"/>
          <p:cNvSpPr>
            <a:spLocks noGrp="1" noChangeArrowheads="1"/>
          </p:cNvSpPr>
          <p:nvPr>
            <p:ph type="body" idx="1"/>
          </p:nvPr>
        </p:nvSpPr>
        <p:spPr bwMode="gray">
          <a:xfrm>
            <a:off x="554493" y="1572694"/>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a:t>Arial 22, BOLD</a:t>
            </a:r>
          </a:p>
          <a:p>
            <a:pPr lvl="1"/>
            <a:r>
              <a:rPr lang="en-US" altLang="fr-FR" noProof="0"/>
              <a:t>Arial 18</a:t>
            </a:r>
          </a:p>
          <a:p>
            <a:pPr lvl="2"/>
            <a:r>
              <a:rPr lang="en-US" altLang="fr-FR" noProof="0"/>
              <a:t>Arial 14</a:t>
            </a:r>
          </a:p>
          <a:p>
            <a:pPr lvl="3"/>
            <a:r>
              <a:rPr lang="en-US" altLang="fr-FR" noProof="0"/>
              <a:t>Arial 14</a:t>
            </a:r>
          </a:p>
        </p:txBody>
      </p:sp>
      <p:cxnSp>
        <p:nvCxnSpPr>
          <p:cNvPr id="4" name="Connecteur droit 3"/>
          <p:cNvCxnSpPr/>
          <p:nvPr/>
        </p:nvCxnSpPr>
        <p:spPr bwMode="auto">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Image 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cxnSp>
        <p:nvCxnSpPr>
          <p:cNvPr id="8" name="Connecteur droit 7"/>
          <p:cNvCxnSpPr/>
          <p:nvPr/>
        </p:nvCxnSpPr>
        <p:spPr bwMode="gray">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Image 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sp>
        <p:nvSpPr>
          <p:cNvPr id="11" name="Espace réservé du numéro de diapositive 2"/>
          <p:cNvSpPr>
            <a:spLocks noGrp="1"/>
          </p:cNvSpPr>
          <p:nvPr>
            <p:ph type="sldNum" sz="quarter" idx="4"/>
          </p:nvPr>
        </p:nvSpPr>
        <p:spPr>
          <a:xfrm>
            <a:off x="580388" y="6387880"/>
            <a:ext cx="960000" cy="191954"/>
          </a:xfrm>
          <a:prstGeom prst="rect">
            <a:avLst/>
          </a:prstGeom>
        </p:spPr>
        <p:txBody>
          <a:bodyPr/>
          <a:lstStyle>
            <a:lvl1pPr>
              <a:defRPr sz="9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12" name="TextBox 11"/>
          <p:cNvSpPr txBox="1"/>
          <p:nvPr/>
        </p:nvSpPr>
        <p:spPr>
          <a:xfrm>
            <a:off x="914400" y="6553200"/>
            <a:ext cx="7721600" cy="230832"/>
          </a:xfrm>
          <a:prstGeom prst="rect">
            <a:avLst/>
          </a:prstGeom>
          <a:noFill/>
        </p:spPr>
        <p:txBody>
          <a:bodyPr wrap="square" rtlCol="0">
            <a:spAutoFit/>
          </a:bodyPr>
          <a:lstStyle/>
          <a:p>
            <a:r>
              <a:rPr lang="en-US" sz="900" i="1"/>
              <a:t>Confidential and proprietary to Sodexo. Do not share or post without proper consent</a:t>
            </a:r>
            <a:endParaRPr lang="en-US" sz="1800"/>
          </a:p>
        </p:txBody>
      </p:sp>
      <p:sp>
        <p:nvSpPr>
          <p:cNvPr id="13" name="Footer Placeholder 1"/>
          <p:cNvSpPr>
            <a:spLocks noGrp="1"/>
          </p:cNvSpPr>
          <p:nvPr>
            <p:ph type="ftr" sz="quarter" idx="3"/>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FY 2020 H2 OTC Virtual Town Hall Meeting</a:t>
            </a:r>
          </a:p>
        </p:txBody>
      </p:sp>
    </p:spTree>
    <p:extLst>
      <p:ext uri="{BB962C8B-B14F-4D97-AF65-F5344CB8AC3E}">
        <p14:creationId xmlns:p14="http://schemas.microsoft.com/office/powerpoint/2010/main" val="1524671613"/>
      </p:ext>
    </p:extLst>
  </p:cSld>
  <p:clrMap bg1="lt1" tx1="dk1" bg2="lt2" tx2="dk2" accent1="accent1" accent2="accent2" accent3="accent3" accent4="accent4" accent5="accent5" accent6="accent6" hlink="hlink" folHlink="folHlink"/>
  <p:sldLayoutIdLst>
    <p:sldLayoutId id="2147484350" r:id="rId1"/>
    <p:sldLayoutId id="2147484351" r:id="rId2"/>
    <p:sldLayoutId id="2147484352" r:id="rId3"/>
    <p:sldLayoutId id="2147484353" r:id="rId4"/>
    <p:sldLayoutId id="2147484354" r:id="rId5"/>
    <p:sldLayoutId id="2147484355" r:id="rId6"/>
    <p:sldLayoutId id="2147484356" r:id="rId7"/>
    <p:sldLayoutId id="2147484357" r:id="rId8"/>
    <p:sldLayoutId id="2147484358" r:id="rId9"/>
    <p:sldLayoutId id="2147484359" r:id="rId10"/>
    <p:sldLayoutId id="2147484360" r:id="rId11"/>
    <p:sldLayoutId id="2147484361" r:id="rId12"/>
    <p:sldLayoutId id="2147484362" r:id="rId13"/>
    <p:sldLayoutId id="2147484363" r:id="rId14"/>
    <p:sldLayoutId id="2147484364" r:id="rId15"/>
    <p:sldLayoutId id="2147484365" r:id="rId16"/>
    <p:sldLayoutId id="2147484366" r:id="rId17"/>
    <p:sldLayoutId id="2147484367" r:id="rId18"/>
    <p:sldLayoutId id="2147484368" r:id="rId19"/>
    <p:sldLayoutId id="2147484369"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1" fontAlgn="base" hangingPunct="1">
        <a:lnSpc>
          <a:spcPct val="90000"/>
        </a:lnSpc>
        <a:spcBef>
          <a:spcPct val="0"/>
        </a:spcBef>
        <a:spcAft>
          <a:spcPct val="0"/>
        </a:spcAft>
        <a:defRPr sz="2400"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baseline="0">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1258888" indent="-176213" algn="l" rtl="0" eaLnBrk="1" fontAlgn="base" hangingPunct="1">
        <a:lnSpc>
          <a:spcPct val="90000"/>
        </a:lnSpc>
        <a:spcBef>
          <a:spcPts val="600"/>
        </a:spcBef>
        <a:spcAft>
          <a:spcPts val="600"/>
        </a:spcAft>
        <a:buClr>
          <a:schemeClr val="bg2"/>
        </a:buClr>
        <a:buSzPct val="120000"/>
        <a:buFontTx/>
        <a:buBlip>
          <a:blip r:embed="rId23"/>
        </a:buBlip>
        <a:tabLst>
          <a:tab pos="1082675" algn="l"/>
          <a:tab pos="2149475" algn="l"/>
          <a:tab pos="8077200" algn="r"/>
        </a:tabLst>
        <a:defRPr sz="1400">
          <a:solidFill>
            <a:schemeClr val="tx1"/>
          </a:solidFill>
          <a:latin typeface="+mn-lt"/>
        </a:defRPr>
      </a:lvl3pPr>
      <a:lvl4pPr marL="1787525" indent="-179388" algn="l" rtl="0" eaLnBrk="1" fontAlgn="base" hangingPunct="1">
        <a:lnSpc>
          <a:spcPct val="90000"/>
        </a:lnSpc>
        <a:spcBef>
          <a:spcPts val="600"/>
        </a:spcBef>
        <a:spcAft>
          <a:spcPts val="600"/>
        </a:spcAft>
        <a:buClr>
          <a:schemeClr val="bg2"/>
        </a:buClr>
        <a:buSzPct val="120000"/>
        <a:buFontTx/>
        <a:buBlip>
          <a:blip r:embed="rId23"/>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11" y="352426"/>
            <a:ext cx="10998200" cy="439581"/>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16</a:t>
            </a:r>
          </a:p>
        </p:txBody>
      </p:sp>
      <p:sp>
        <p:nvSpPr>
          <p:cNvPr id="1034" name="Rectangle 10"/>
          <p:cNvSpPr>
            <a:spLocks noGrp="1" noChangeArrowheads="1"/>
          </p:cNvSpPr>
          <p:nvPr>
            <p:ph type="body" idx="1"/>
          </p:nvPr>
        </p:nvSpPr>
        <p:spPr bwMode="gray">
          <a:xfrm>
            <a:off x="554493" y="1572705"/>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a:t>Arial 22, BOLD</a:t>
            </a:r>
          </a:p>
          <a:p>
            <a:pPr lvl="1"/>
            <a:r>
              <a:rPr lang="en-US" altLang="fr-FR" noProof="0"/>
              <a:t>Arial 18</a:t>
            </a:r>
          </a:p>
          <a:p>
            <a:pPr lvl="2"/>
            <a:r>
              <a:rPr lang="en-US" altLang="fr-FR" noProof="0"/>
              <a:t>Arial 14</a:t>
            </a:r>
          </a:p>
          <a:p>
            <a:pPr lvl="3"/>
            <a:r>
              <a:rPr lang="en-US" altLang="fr-FR" noProof="0"/>
              <a:t>Arial 14</a:t>
            </a:r>
          </a:p>
        </p:txBody>
      </p:sp>
      <p:pic>
        <p:nvPicPr>
          <p:cNvPr id="7" name="Imag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t>‹#›</a:t>
            </a:fld>
            <a:r>
              <a:rPr lang="en-US">
                <a:solidFill>
                  <a:srgbClr val="000000"/>
                </a:solidFill>
              </a:rPr>
              <a:t> – </a:t>
            </a:r>
          </a:p>
        </p:txBody>
      </p:sp>
      <p:pic>
        <p:nvPicPr>
          <p:cNvPr id="9" name="Imag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sp>
        <p:nvSpPr>
          <p:cNvPr id="3" name="Espace réservé du pied de page 2"/>
          <p:cNvSpPr>
            <a:spLocks noGrp="1"/>
          </p:cNvSpPr>
          <p:nvPr>
            <p:ph type="ftr" sz="quarter" idx="3"/>
          </p:nvPr>
        </p:nvSpPr>
        <p:spPr>
          <a:xfrm>
            <a:off x="914400" y="6387881"/>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r>
              <a:rPr lang="en-US">
                <a:solidFill>
                  <a:srgbClr val="000000"/>
                </a:solidFill>
              </a:rPr>
              <a:t>CRS Workshop with Sodexo Tax</a:t>
            </a:r>
          </a:p>
        </p:txBody>
      </p:sp>
    </p:spTree>
    <p:extLst>
      <p:ext uri="{BB962C8B-B14F-4D97-AF65-F5344CB8AC3E}">
        <p14:creationId xmlns:p14="http://schemas.microsoft.com/office/powerpoint/2010/main" val="228117269"/>
      </p:ext>
    </p:extLst>
  </p:cSld>
  <p:clrMap bg1="lt1" tx1="dk1" bg2="lt2" tx2="dk2" accent1="accent1" accent2="accent2" accent3="accent3" accent4="accent4" accent5="accent5" accent6="accent6" hlink="hlink" folHlink="folHlink"/>
  <p:sldLayoutIdLst>
    <p:sldLayoutId id="2147484438" r:id="rId1"/>
    <p:sldLayoutId id="2147484439" r:id="rId2"/>
    <p:sldLayoutId id="2147484440" r:id="rId3"/>
    <p:sldLayoutId id="2147484441" r:id="rId4"/>
    <p:sldLayoutId id="2147484442" r:id="rId5"/>
    <p:sldLayoutId id="2147484444" r:id="rId6"/>
    <p:sldLayoutId id="2147484445" r:id="rId7"/>
    <p:sldLayoutId id="2147484446" r:id="rId8"/>
    <p:sldLayoutId id="2147484447" r:id="rId9"/>
    <p:sldLayoutId id="2147484448" r:id="rId10"/>
    <p:sldLayoutId id="2147484449" r:id="rId11"/>
    <p:sldLayoutId id="2147484450" r:id="rId12"/>
    <p:sldLayoutId id="214748445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1" fontAlgn="base" hangingPunct="1">
        <a:lnSpc>
          <a:spcPct val="90000"/>
        </a:lnSpc>
        <a:spcBef>
          <a:spcPct val="0"/>
        </a:spcBef>
        <a:spcAft>
          <a:spcPct val="0"/>
        </a:spcAft>
        <a:defRPr sz="1600" b="1"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6922" algn="l" rtl="0" eaLnBrk="1" fontAlgn="base" hangingPunct="1">
        <a:lnSpc>
          <a:spcPct val="90000"/>
        </a:lnSpc>
        <a:spcBef>
          <a:spcPct val="0"/>
        </a:spcBef>
        <a:spcAft>
          <a:spcPct val="0"/>
        </a:spcAft>
        <a:defRPr sz="2400">
          <a:solidFill>
            <a:schemeClr val="bg2"/>
          </a:solidFill>
          <a:latin typeface="Arial" charset="0"/>
        </a:defRPr>
      </a:lvl6pPr>
      <a:lvl7pPr marL="913842" algn="l" rtl="0" eaLnBrk="1" fontAlgn="base" hangingPunct="1">
        <a:lnSpc>
          <a:spcPct val="90000"/>
        </a:lnSpc>
        <a:spcBef>
          <a:spcPct val="0"/>
        </a:spcBef>
        <a:spcAft>
          <a:spcPct val="0"/>
        </a:spcAft>
        <a:defRPr sz="2400">
          <a:solidFill>
            <a:schemeClr val="bg2"/>
          </a:solidFill>
          <a:latin typeface="Arial" charset="0"/>
        </a:defRPr>
      </a:lvl7pPr>
      <a:lvl8pPr marL="1370764" algn="l" rtl="0" eaLnBrk="1" fontAlgn="base" hangingPunct="1">
        <a:lnSpc>
          <a:spcPct val="90000"/>
        </a:lnSpc>
        <a:spcBef>
          <a:spcPct val="0"/>
        </a:spcBef>
        <a:spcAft>
          <a:spcPct val="0"/>
        </a:spcAft>
        <a:defRPr sz="2400">
          <a:solidFill>
            <a:schemeClr val="bg2"/>
          </a:solidFill>
          <a:latin typeface="Arial" charset="0"/>
        </a:defRPr>
      </a:lvl8pPr>
      <a:lvl9pPr marL="1827685"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013" algn="l"/>
          <a:tab pos="1615090" algn="l"/>
          <a:tab pos="2148165" algn="l"/>
          <a:tab pos="8072276" algn="r"/>
        </a:tabLst>
        <a:defRPr sz="2200" b="1" baseline="0">
          <a:solidFill>
            <a:schemeClr val="tx2"/>
          </a:solidFill>
          <a:latin typeface="+mn-lt"/>
          <a:ea typeface="+mn-ea"/>
          <a:cs typeface="+mn-cs"/>
        </a:defRPr>
      </a:lvl1pPr>
      <a:lvl2pPr marL="628267" indent="-266539" algn="l" rtl="0" eaLnBrk="1" fontAlgn="base" hangingPunct="1">
        <a:lnSpc>
          <a:spcPct val="90000"/>
        </a:lnSpc>
        <a:spcBef>
          <a:spcPts val="600"/>
        </a:spcBef>
        <a:spcAft>
          <a:spcPts val="600"/>
        </a:spcAft>
        <a:buClr>
          <a:schemeClr val="accent1"/>
        </a:buClr>
        <a:buSzPct val="120000"/>
        <a:buFont typeface="Arial" pitchFamily="34" charset="0"/>
        <a:buChar char="■"/>
        <a:tabLst>
          <a:tab pos="1615090" algn="l"/>
          <a:tab pos="2329030" algn="l"/>
          <a:tab pos="8072276" algn="r"/>
        </a:tabLst>
        <a:defRPr sz="1800" b="0">
          <a:solidFill>
            <a:schemeClr val="tx2"/>
          </a:solidFill>
          <a:latin typeface="+mn-lt"/>
        </a:defRPr>
      </a:lvl2pPr>
      <a:lvl3pPr marL="1258121" indent="-176106" algn="l" rtl="0" eaLnBrk="1" fontAlgn="base" hangingPunct="1">
        <a:lnSpc>
          <a:spcPct val="90000"/>
        </a:lnSpc>
        <a:spcBef>
          <a:spcPts val="600"/>
        </a:spcBef>
        <a:spcAft>
          <a:spcPts val="600"/>
        </a:spcAft>
        <a:buClr>
          <a:schemeClr val="bg2"/>
        </a:buClr>
        <a:buSzPct val="120000"/>
        <a:buFontTx/>
        <a:buBlip>
          <a:blip r:embed="rId16"/>
        </a:buBlip>
        <a:tabLst>
          <a:tab pos="1082013" algn="l"/>
          <a:tab pos="2148165" algn="l"/>
          <a:tab pos="8072276" algn="r"/>
        </a:tabLst>
        <a:defRPr sz="1400">
          <a:solidFill>
            <a:schemeClr val="tx1"/>
          </a:solidFill>
          <a:latin typeface="+mn-lt"/>
        </a:defRPr>
      </a:lvl3pPr>
      <a:lvl4pPr marL="1786435" indent="-179278" algn="l" rtl="0" eaLnBrk="1" fontAlgn="base" hangingPunct="1">
        <a:lnSpc>
          <a:spcPct val="90000"/>
        </a:lnSpc>
        <a:spcBef>
          <a:spcPts val="600"/>
        </a:spcBef>
        <a:spcAft>
          <a:spcPts val="600"/>
        </a:spcAft>
        <a:buClr>
          <a:schemeClr val="bg2"/>
        </a:buClr>
        <a:buSzPct val="120000"/>
        <a:buFontTx/>
        <a:buBlip>
          <a:blip r:embed="rId16"/>
        </a:buBlip>
        <a:tabLst>
          <a:tab pos="1082013" algn="l"/>
          <a:tab pos="1615090" algn="l"/>
          <a:tab pos="2148165" algn="l"/>
          <a:tab pos="8072276" algn="r"/>
        </a:tabLst>
        <a:defRPr sz="1400">
          <a:solidFill>
            <a:schemeClr val="tx1"/>
          </a:solidFill>
          <a:latin typeface="+mn-lt"/>
        </a:defRPr>
      </a:lvl4pPr>
      <a:lvl5pPr marL="2419462"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5pPr>
      <a:lvl6pPr marL="2876384"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6pPr>
      <a:lvl7pPr marL="3333307"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7pPr>
      <a:lvl8pPr marL="3790227"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8pPr>
      <a:lvl9pPr marL="4247148"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9pPr>
    </p:bodyStyle>
    <p:otherStyle>
      <a:defPPr>
        <a:defRPr lang="fr-FR"/>
      </a:defPPr>
      <a:lvl1pPr marL="0" algn="l" defTabSz="913842" rtl="0" eaLnBrk="1" latinLnBrk="0" hangingPunct="1">
        <a:defRPr sz="1800" kern="1200">
          <a:solidFill>
            <a:schemeClr val="tx1"/>
          </a:solidFill>
          <a:latin typeface="+mn-lt"/>
          <a:ea typeface="+mn-ea"/>
          <a:cs typeface="+mn-cs"/>
        </a:defRPr>
      </a:lvl1pPr>
      <a:lvl2pPr marL="456922" algn="l" defTabSz="913842" rtl="0" eaLnBrk="1" latinLnBrk="0" hangingPunct="1">
        <a:defRPr sz="1800" kern="1200">
          <a:solidFill>
            <a:schemeClr val="tx1"/>
          </a:solidFill>
          <a:latin typeface="+mn-lt"/>
          <a:ea typeface="+mn-ea"/>
          <a:cs typeface="+mn-cs"/>
        </a:defRPr>
      </a:lvl2pPr>
      <a:lvl3pPr marL="913842" algn="l" defTabSz="913842" rtl="0" eaLnBrk="1" latinLnBrk="0" hangingPunct="1">
        <a:defRPr sz="1800" kern="1200">
          <a:solidFill>
            <a:schemeClr val="tx1"/>
          </a:solidFill>
          <a:latin typeface="+mn-lt"/>
          <a:ea typeface="+mn-ea"/>
          <a:cs typeface="+mn-cs"/>
        </a:defRPr>
      </a:lvl3pPr>
      <a:lvl4pPr marL="1370764" algn="l" defTabSz="913842" rtl="0" eaLnBrk="1" latinLnBrk="0" hangingPunct="1">
        <a:defRPr sz="1800" kern="1200">
          <a:solidFill>
            <a:schemeClr val="tx1"/>
          </a:solidFill>
          <a:latin typeface="+mn-lt"/>
          <a:ea typeface="+mn-ea"/>
          <a:cs typeface="+mn-cs"/>
        </a:defRPr>
      </a:lvl4pPr>
      <a:lvl5pPr marL="1827685" algn="l" defTabSz="913842" rtl="0" eaLnBrk="1" latinLnBrk="0" hangingPunct="1">
        <a:defRPr sz="1800" kern="1200">
          <a:solidFill>
            <a:schemeClr val="tx1"/>
          </a:solidFill>
          <a:latin typeface="+mn-lt"/>
          <a:ea typeface="+mn-ea"/>
          <a:cs typeface="+mn-cs"/>
        </a:defRPr>
      </a:lvl5pPr>
      <a:lvl6pPr marL="2284608" algn="l" defTabSz="913842" rtl="0" eaLnBrk="1" latinLnBrk="0" hangingPunct="1">
        <a:defRPr sz="1800" kern="1200">
          <a:solidFill>
            <a:schemeClr val="tx1"/>
          </a:solidFill>
          <a:latin typeface="+mn-lt"/>
          <a:ea typeface="+mn-ea"/>
          <a:cs typeface="+mn-cs"/>
        </a:defRPr>
      </a:lvl6pPr>
      <a:lvl7pPr marL="2741527" algn="l" defTabSz="913842" rtl="0" eaLnBrk="1" latinLnBrk="0" hangingPunct="1">
        <a:defRPr sz="1800" kern="1200">
          <a:solidFill>
            <a:schemeClr val="tx1"/>
          </a:solidFill>
          <a:latin typeface="+mn-lt"/>
          <a:ea typeface="+mn-ea"/>
          <a:cs typeface="+mn-cs"/>
        </a:defRPr>
      </a:lvl7pPr>
      <a:lvl8pPr marL="3198451" algn="l" defTabSz="913842" rtl="0" eaLnBrk="1" latinLnBrk="0" hangingPunct="1">
        <a:defRPr sz="1800" kern="1200">
          <a:solidFill>
            <a:schemeClr val="tx1"/>
          </a:solidFill>
          <a:latin typeface="+mn-lt"/>
          <a:ea typeface="+mn-ea"/>
          <a:cs typeface="+mn-cs"/>
        </a:defRPr>
      </a:lvl8pPr>
      <a:lvl9pPr marL="3655369" algn="l" defTabSz="913842"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00" y="352425"/>
            <a:ext cx="10998200" cy="550508"/>
          </a:xfrm>
          <a:prstGeom prst="rect">
            <a:avLst/>
          </a:prstGeom>
          <a:solidFill>
            <a:schemeClr val="accent1"/>
          </a:solidFill>
          <a:ln>
            <a:noFill/>
          </a:ln>
          <a:effectLst/>
        </p:spPr>
        <p:txBody>
          <a:bodyPr vert="horz" wrap="square" lIns="107930" tIns="107930" rIns="71955" bIns="107930" numCol="1" anchor="t" anchorCtr="0" compatLnSpc="1">
            <a:prstTxWarp prst="textNoShape">
              <a:avLst/>
            </a:prstTxWarp>
            <a:spAutoFit/>
          </a:bodyPr>
          <a:lstStyle/>
          <a:p>
            <a:pPr lvl="0"/>
            <a:r>
              <a:rPr lang="en-US" altLang="fr-FR" noProof="0" dirty="0" err="1"/>
              <a:t>Cliquez</a:t>
            </a:r>
            <a:r>
              <a:rPr lang="en-US" altLang="fr-FR" noProof="0" dirty="0"/>
              <a:t> et </a:t>
            </a:r>
            <a:r>
              <a:rPr lang="en-US" altLang="fr-FR" noProof="0" dirty="0" err="1"/>
              <a:t>modifiez</a:t>
            </a:r>
            <a:r>
              <a:rPr lang="en-US" altLang="fr-FR" noProof="0" dirty="0"/>
              <a:t> le </a:t>
            </a:r>
            <a:r>
              <a:rPr lang="en-US" altLang="fr-FR" noProof="0" dirty="0" err="1"/>
              <a:t>titre</a:t>
            </a:r>
            <a:endParaRPr lang="en-US" altLang="fr-FR" noProof="0" dirty="0"/>
          </a:p>
        </p:txBody>
      </p:sp>
      <p:sp>
        <p:nvSpPr>
          <p:cNvPr id="1034" name="Rectangle 10"/>
          <p:cNvSpPr>
            <a:spLocks noGrp="1" noChangeArrowheads="1"/>
          </p:cNvSpPr>
          <p:nvPr>
            <p:ph type="body" idx="1"/>
          </p:nvPr>
        </p:nvSpPr>
        <p:spPr bwMode="gray">
          <a:xfrm>
            <a:off x="554493" y="1572695"/>
            <a:ext cx="11088000" cy="45868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dirty="0" err="1"/>
              <a:t>Cliquez</a:t>
            </a:r>
            <a:r>
              <a:rPr lang="en-US" altLang="fr-FR" noProof="0" dirty="0"/>
              <a:t> pour modifier les styles du </a:t>
            </a:r>
            <a:r>
              <a:rPr lang="en-US" altLang="fr-FR" noProof="0" dirty="0" err="1"/>
              <a:t>texte</a:t>
            </a:r>
            <a:r>
              <a:rPr lang="en-US" altLang="fr-FR" noProof="0" dirty="0"/>
              <a:t> du masque</a:t>
            </a:r>
          </a:p>
          <a:p>
            <a:pPr lvl="1"/>
            <a:r>
              <a:rPr lang="en-US" altLang="fr-FR" noProof="0" dirty="0" err="1"/>
              <a:t>Deuxième</a:t>
            </a:r>
            <a:r>
              <a:rPr lang="en-US" altLang="fr-FR" noProof="0" dirty="0"/>
              <a:t> </a:t>
            </a:r>
            <a:r>
              <a:rPr lang="en-US" altLang="fr-FR" noProof="0" dirty="0" err="1"/>
              <a:t>niveau</a:t>
            </a:r>
            <a:endParaRPr lang="en-US" altLang="fr-FR" noProof="0" dirty="0"/>
          </a:p>
          <a:p>
            <a:pPr lvl="2"/>
            <a:r>
              <a:rPr lang="en-US" altLang="fr-FR" noProof="0" dirty="0" err="1"/>
              <a:t>Troisième</a:t>
            </a:r>
            <a:r>
              <a:rPr lang="en-US" altLang="fr-FR" noProof="0" dirty="0"/>
              <a:t> </a:t>
            </a:r>
            <a:r>
              <a:rPr lang="en-US" altLang="fr-FR" noProof="0" dirty="0" err="1"/>
              <a:t>niveau</a:t>
            </a:r>
            <a:endParaRPr lang="en-US" altLang="fr-FR" noProof="0" dirty="0"/>
          </a:p>
          <a:p>
            <a:pPr lvl="3"/>
            <a:r>
              <a:rPr lang="en-US" altLang="fr-FR" noProof="0" dirty="0" err="1"/>
              <a:t>Quatrième</a:t>
            </a:r>
            <a:r>
              <a:rPr lang="en-US" altLang="fr-FR" noProof="0" dirty="0"/>
              <a:t> </a:t>
            </a:r>
            <a:r>
              <a:rPr lang="en-US" altLang="fr-FR" noProof="0" dirty="0" err="1"/>
              <a:t>niveau</a:t>
            </a:r>
            <a:endParaRPr lang="en-US" altLang="fr-FR" noProof="0" dirty="0"/>
          </a:p>
        </p:txBody>
      </p:sp>
      <p:cxnSp>
        <p:nvCxnSpPr>
          <p:cNvPr id="4" name="Connecteur droit 3"/>
          <p:cNvCxnSpPr/>
          <p:nvPr/>
        </p:nvCxnSpPr>
        <p:spPr bwMode="auto">
          <a:xfrm flipH="1">
            <a:off x="596914" y="6227788"/>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Image 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096711" y="6194468"/>
            <a:ext cx="1612071" cy="518337"/>
          </a:xfrm>
          <a:prstGeom prst="rect">
            <a:avLst/>
          </a:prstGeom>
        </p:spPr>
      </p:pic>
      <p:sp>
        <p:nvSpPr>
          <p:cNvPr id="2" name="Espace réservé du numéro de diapositive 1"/>
          <p:cNvSpPr>
            <a:spLocks noGrp="1"/>
          </p:cNvSpPr>
          <p:nvPr>
            <p:ph type="sldNum" sz="quarter" idx="4"/>
          </p:nvPr>
        </p:nvSpPr>
        <p:spPr>
          <a:xfrm>
            <a:off x="580392" y="6387880"/>
            <a:ext cx="96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fontAlgn="base" hangingPunct="0">
              <a:lnSpc>
                <a:spcPct val="90000"/>
              </a:lnSpc>
              <a:spcBef>
                <a:spcPct val="0"/>
              </a:spcBef>
              <a:spcAft>
                <a:spcPct val="0"/>
              </a:spcAft>
              <a:buClr>
                <a:srgbClr val="FF3333"/>
              </a:buClr>
              <a:buSzPct val="120000"/>
              <a:tabLst>
                <a:tab pos="1081979" algn="l"/>
                <a:tab pos="1615039" algn="l"/>
                <a:tab pos="2148097" algn="l"/>
                <a:tab pos="8072021" algn="r"/>
              </a:tabLst>
            </a:pPr>
            <a:fld id="{B0A9F6E7-FE5B-4861-9484-6E92718E32B1}" type="slidenum">
              <a:rPr lang="en-US" smtClean="0">
                <a:solidFill>
                  <a:srgbClr val="000000"/>
                </a:solidFill>
              </a:rPr>
              <a:pPr eaLnBrk="0" fontAlgn="base" hangingPunct="0">
                <a:lnSpc>
                  <a:spcPct val="90000"/>
                </a:lnSpc>
                <a:spcBef>
                  <a:spcPct val="0"/>
                </a:spcBef>
                <a:spcAft>
                  <a:spcPct val="0"/>
                </a:spcAft>
                <a:buClr>
                  <a:srgbClr val="FF3333"/>
                </a:buClr>
                <a:buSzPct val="120000"/>
                <a:tabLst>
                  <a:tab pos="1081979" algn="l"/>
                  <a:tab pos="1615039" algn="l"/>
                  <a:tab pos="2148097" algn="l"/>
                  <a:tab pos="8072021" algn="r"/>
                </a:tabLst>
              </a:pPr>
              <a:t>‹#›</a:t>
            </a:fld>
            <a:r>
              <a:rPr lang="en-US">
                <a:solidFill>
                  <a:srgbClr val="000000"/>
                </a:solidFill>
              </a:rPr>
              <a:t> – </a:t>
            </a:r>
            <a:endParaRPr lang="en-US" dirty="0">
              <a:solidFill>
                <a:srgbClr val="000000"/>
              </a:solidFill>
            </a:endParaRPr>
          </a:p>
        </p:txBody>
      </p:sp>
      <p:cxnSp>
        <p:nvCxnSpPr>
          <p:cNvPr id="8" name="Connecteur droit 7"/>
          <p:cNvCxnSpPr/>
          <p:nvPr/>
        </p:nvCxnSpPr>
        <p:spPr bwMode="gray">
          <a:xfrm flipH="1">
            <a:off x="596914" y="6227788"/>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Image 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096711" y="6194468"/>
            <a:ext cx="1612071" cy="518337"/>
          </a:xfrm>
          <a:prstGeom prst="rect">
            <a:avLst/>
          </a:prstGeom>
        </p:spPr>
      </p:pic>
      <p:sp>
        <p:nvSpPr>
          <p:cNvPr id="3" name="Espace réservé du pied de page 2"/>
          <p:cNvSpPr>
            <a:spLocks noGrp="1"/>
          </p:cNvSpPr>
          <p:nvPr>
            <p:ph type="ftr" sz="quarter" idx="3"/>
          </p:nvPr>
        </p:nvSpPr>
        <p:spPr>
          <a:xfrm>
            <a:off x="931237" y="6387880"/>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eaLnBrk="0" fontAlgn="base" hangingPunct="0">
              <a:lnSpc>
                <a:spcPct val="90000"/>
              </a:lnSpc>
              <a:spcBef>
                <a:spcPct val="0"/>
              </a:spcBef>
              <a:spcAft>
                <a:spcPct val="0"/>
              </a:spcAft>
              <a:buClr>
                <a:srgbClr val="FF3333"/>
              </a:buClr>
              <a:buSzPct val="120000"/>
              <a:tabLst>
                <a:tab pos="1081979" algn="l"/>
                <a:tab pos="1615039" algn="l"/>
                <a:tab pos="2148097" algn="l"/>
                <a:tab pos="8072021" algn="r"/>
              </a:tabLst>
            </a:pPr>
            <a:endParaRPr lang="en-US" dirty="0">
              <a:solidFill>
                <a:srgbClr val="000000"/>
              </a:solidFill>
            </a:endParaRPr>
          </a:p>
        </p:txBody>
      </p:sp>
    </p:spTree>
    <p:extLst>
      <p:ext uri="{BB962C8B-B14F-4D97-AF65-F5344CB8AC3E}">
        <p14:creationId xmlns:p14="http://schemas.microsoft.com/office/powerpoint/2010/main" val="1145890211"/>
      </p:ext>
    </p:extLst>
  </p:cSld>
  <p:clrMap bg1="lt1" tx1="dk1" bg2="lt2" tx2="dk2" accent1="accent1" accent2="accent2" accent3="accent3" accent4="accent4" accent5="accent5" accent6="accent6" hlink="hlink" folHlink="folHlink"/>
  <p:sldLayoutIdLst>
    <p:sldLayoutId id="2147484495" r:id="rId1"/>
    <p:sldLayoutId id="2147484496" r:id="rId2"/>
    <p:sldLayoutId id="2147484497" r:id="rId3"/>
    <p:sldLayoutId id="2147484498" r:id="rId4"/>
    <p:sldLayoutId id="2147484499" r:id="rId5"/>
    <p:sldLayoutId id="2147484500" r:id="rId6"/>
    <p:sldLayoutId id="2147484501" r:id="rId7"/>
    <p:sldLayoutId id="2147484502" r:id="rId8"/>
    <p:sldLayoutId id="2147484503" r:id="rId9"/>
    <p:sldLayoutId id="2147484504" r:id="rId10"/>
    <p:sldLayoutId id="2147484505" r:id="rId11"/>
    <p:sldLayoutId id="2147484506" r:id="rId12"/>
    <p:sldLayoutId id="2147484507" r:id="rId13"/>
    <p:sldLayoutId id="2147484508" r:id="rId14"/>
    <p:sldLayoutId id="2147484509" r:id="rId15"/>
    <p:sldLayoutId id="2147484510" r:id="rId16"/>
    <p:sldLayoutId id="2147484511" r:id="rId17"/>
    <p:sldLayoutId id="2147484512" r:id="rId18"/>
    <p:sldLayoutId id="2147484513" r:id="rId19"/>
  </p:sldLayoutIdLst>
  <p:hf hdr="0" ftr="0" dt="0"/>
  <p:txStyles>
    <p:titleStyle>
      <a:lvl1pPr algn="l" rtl="0" eaLnBrk="1" fontAlgn="base" hangingPunct="1">
        <a:lnSpc>
          <a:spcPct val="90000"/>
        </a:lnSpc>
        <a:spcBef>
          <a:spcPct val="0"/>
        </a:spcBef>
        <a:spcAft>
          <a:spcPct val="0"/>
        </a:spcAft>
        <a:defRPr sz="240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6907" algn="l" rtl="0" eaLnBrk="1" fontAlgn="base" hangingPunct="1">
        <a:lnSpc>
          <a:spcPct val="90000"/>
        </a:lnSpc>
        <a:spcBef>
          <a:spcPct val="0"/>
        </a:spcBef>
        <a:spcAft>
          <a:spcPct val="0"/>
        </a:spcAft>
        <a:defRPr sz="2400">
          <a:solidFill>
            <a:schemeClr val="bg2"/>
          </a:solidFill>
          <a:latin typeface="Arial" charset="0"/>
        </a:defRPr>
      </a:lvl6pPr>
      <a:lvl7pPr marL="913814" algn="l" rtl="0" eaLnBrk="1" fontAlgn="base" hangingPunct="1">
        <a:lnSpc>
          <a:spcPct val="90000"/>
        </a:lnSpc>
        <a:spcBef>
          <a:spcPct val="0"/>
        </a:spcBef>
        <a:spcAft>
          <a:spcPct val="0"/>
        </a:spcAft>
        <a:defRPr sz="2400">
          <a:solidFill>
            <a:schemeClr val="bg2"/>
          </a:solidFill>
          <a:latin typeface="Arial" charset="0"/>
        </a:defRPr>
      </a:lvl7pPr>
      <a:lvl8pPr marL="1370721" algn="l" rtl="0" eaLnBrk="1" fontAlgn="base" hangingPunct="1">
        <a:lnSpc>
          <a:spcPct val="90000"/>
        </a:lnSpc>
        <a:spcBef>
          <a:spcPct val="0"/>
        </a:spcBef>
        <a:spcAft>
          <a:spcPct val="0"/>
        </a:spcAft>
        <a:defRPr sz="2400">
          <a:solidFill>
            <a:schemeClr val="bg2"/>
          </a:solidFill>
          <a:latin typeface="Arial" charset="0"/>
        </a:defRPr>
      </a:lvl8pPr>
      <a:lvl9pPr marL="1827628"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1979" algn="l"/>
          <a:tab pos="1615039" algn="l"/>
          <a:tab pos="2148097" algn="l"/>
          <a:tab pos="8072021" algn="r"/>
        </a:tabLst>
        <a:defRPr sz="2200" b="1">
          <a:solidFill>
            <a:schemeClr val="tx2"/>
          </a:solidFill>
          <a:latin typeface="+mn-lt"/>
          <a:ea typeface="+mn-ea"/>
          <a:cs typeface="+mn-cs"/>
        </a:defRPr>
      </a:lvl1pPr>
      <a:lvl2pPr marL="628248" indent="-266529" algn="l" rtl="0" eaLnBrk="1" fontAlgn="base" hangingPunct="1">
        <a:lnSpc>
          <a:spcPct val="90000"/>
        </a:lnSpc>
        <a:spcBef>
          <a:spcPts val="600"/>
        </a:spcBef>
        <a:spcAft>
          <a:spcPts val="600"/>
        </a:spcAft>
        <a:buClr>
          <a:schemeClr val="accent1"/>
        </a:buClr>
        <a:buSzPct val="120000"/>
        <a:buFont typeface="Arial" pitchFamily="34" charset="0"/>
        <a:buChar char="■"/>
        <a:tabLst>
          <a:tab pos="1615039" algn="l"/>
          <a:tab pos="2328955" algn="l"/>
          <a:tab pos="8072021" algn="r"/>
        </a:tabLst>
        <a:defRPr sz="1800" b="0">
          <a:solidFill>
            <a:schemeClr val="tx2"/>
          </a:solidFill>
          <a:latin typeface="+mn-lt"/>
        </a:defRPr>
      </a:lvl2pPr>
      <a:lvl3pPr marL="1258082" indent="-176100" algn="l" rtl="0" eaLnBrk="1" fontAlgn="base" hangingPunct="1">
        <a:lnSpc>
          <a:spcPct val="90000"/>
        </a:lnSpc>
        <a:spcBef>
          <a:spcPts val="600"/>
        </a:spcBef>
        <a:spcAft>
          <a:spcPts val="600"/>
        </a:spcAft>
        <a:buClr>
          <a:schemeClr val="bg2"/>
        </a:buClr>
        <a:buSzPct val="120000"/>
        <a:buFontTx/>
        <a:buBlip>
          <a:blip r:embed="rId22"/>
        </a:buBlip>
        <a:tabLst>
          <a:tab pos="1081979" algn="l"/>
          <a:tab pos="2148097" algn="l"/>
          <a:tab pos="8072021" algn="r"/>
        </a:tabLst>
        <a:defRPr sz="1400">
          <a:solidFill>
            <a:schemeClr val="tx1"/>
          </a:solidFill>
          <a:latin typeface="+mn-lt"/>
        </a:defRPr>
      </a:lvl3pPr>
      <a:lvl4pPr marL="1786378" indent="-179273" algn="l" rtl="0" eaLnBrk="1" fontAlgn="base" hangingPunct="1">
        <a:lnSpc>
          <a:spcPct val="90000"/>
        </a:lnSpc>
        <a:spcBef>
          <a:spcPts val="600"/>
        </a:spcBef>
        <a:spcAft>
          <a:spcPts val="600"/>
        </a:spcAft>
        <a:buClr>
          <a:schemeClr val="bg2"/>
        </a:buClr>
        <a:buSzPct val="120000"/>
        <a:buFontTx/>
        <a:buBlip>
          <a:blip r:embed="rId22"/>
        </a:buBlip>
        <a:tabLst>
          <a:tab pos="1081979" algn="l"/>
          <a:tab pos="1615039" algn="l"/>
          <a:tab pos="2148097" algn="l"/>
          <a:tab pos="8072021" algn="r"/>
        </a:tabLst>
        <a:defRPr sz="1400">
          <a:solidFill>
            <a:schemeClr val="tx1"/>
          </a:solidFill>
          <a:latin typeface="+mn-lt"/>
        </a:defRPr>
      </a:lvl4pPr>
      <a:lvl5pPr marL="2419386" algn="l" rtl="0" eaLnBrk="1" fontAlgn="base" hangingPunct="1">
        <a:lnSpc>
          <a:spcPct val="90000"/>
        </a:lnSpc>
        <a:spcBef>
          <a:spcPct val="20000"/>
        </a:spcBef>
        <a:spcAft>
          <a:spcPct val="0"/>
        </a:spcAft>
        <a:tabLst>
          <a:tab pos="1081979" algn="l"/>
          <a:tab pos="1615039" algn="l"/>
          <a:tab pos="2148097" algn="l"/>
          <a:tab pos="8072021" algn="r"/>
        </a:tabLst>
        <a:defRPr sz="1600">
          <a:solidFill>
            <a:schemeClr val="tx2"/>
          </a:solidFill>
          <a:latin typeface="+mn-lt"/>
        </a:defRPr>
      </a:lvl5pPr>
      <a:lvl6pPr marL="2876292" algn="l" rtl="0" eaLnBrk="1" fontAlgn="base" hangingPunct="1">
        <a:lnSpc>
          <a:spcPct val="90000"/>
        </a:lnSpc>
        <a:spcBef>
          <a:spcPct val="20000"/>
        </a:spcBef>
        <a:spcAft>
          <a:spcPct val="0"/>
        </a:spcAft>
        <a:tabLst>
          <a:tab pos="1081979" algn="l"/>
          <a:tab pos="1615039" algn="l"/>
          <a:tab pos="2148097" algn="l"/>
          <a:tab pos="8072021" algn="r"/>
        </a:tabLst>
        <a:defRPr sz="1600">
          <a:solidFill>
            <a:schemeClr val="tx2"/>
          </a:solidFill>
          <a:latin typeface="+mn-lt"/>
        </a:defRPr>
      </a:lvl6pPr>
      <a:lvl7pPr marL="3333200" algn="l" rtl="0" eaLnBrk="1" fontAlgn="base" hangingPunct="1">
        <a:lnSpc>
          <a:spcPct val="90000"/>
        </a:lnSpc>
        <a:spcBef>
          <a:spcPct val="20000"/>
        </a:spcBef>
        <a:spcAft>
          <a:spcPct val="0"/>
        </a:spcAft>
        <a:tabLst>
          <a:tab pos="1081979" algn="l"/>
          <a:tab pos="1615039" algn="l"/>
          <a:tab pos="2148097" algn="l"/>
          <a:tab pos="8072021" algn="r"/>
        </a:tabLst>
        <a:defRPr sz="1600">
          <a:solidFill>
            <a:schemeClr val="tx2"/>
          </a:solidFill>
          <a:latin typeface="+mn-lt"/>
        </a:defRPr>
      </a:lvl7pPr>
      <a:lvl8pPr marL="3790107" algn="l" rtl="0" eaLnBrk="1" fontAlgn="base" hangingPunct="1">
        <a:lnSpc>
          <a:spcPct val="90000"/>
        </a:lnSpc>
        <a:spcBef>
          <a:spcPct val="20000"/>
        </a:spcBef>
        <a:spcAft>
          <a:spcPct val="0"/>
        </a:spcAft>
        <a:tabLst>
          <a:tab pos="1081979" algn="l"/>
          <a:tab pos="1615039" algn="l"/>
          <a:tab pos="2148097" algn="l"/>
          <a:tab pos="8072021" algn="r"/>
        </a:tabLst>
        <a:defRPr sz="1600">
          <a:solidFill>
            <a:schemeClr val="tx2"/>
          </a:solidFill>
          <a:latin typeface="+mn-lt"/>
        </a:defRPr>
      </a:lvl8pPr>
      <a:lvl9pPr marL="4247014" algn="l" rtl="0" eaLnBrk="1" fontAlgn="base" hangingPunct="1">
        <a:lnSpc>
          <a:spcPct val="90000"/>
        </a:lnSpc>
        <a:spcBef>
          <a:spcPct val="20000"/>
        </a:spcBef>
        <a:spcAft>
          <a:spcPct val="0"/>
        </a:spcAft>
        <a:tabLst>
          <a:tab pos="1081979" algn="l"/>
          <a:tab pos="1615039" algn="l"/>
          <a:tab pos="2148097" algn="l"/>
          <a:tab pos="8072021" algn="r"/>
        </a:tabLst>
        <a:defRPr sz="1600">
          <a:solidFill>
            <a:schemeClr val="tx2"/>
          </a:solidFill>
          <a:latin typeface="+mn-lt"/>
        </a:defRPr>
      </a:lvl9pPr>
    </p:bodyStyle>
    <p:otherStyle>
      <a:defPPr>
        <a:defRPr lang="fr-FR"/>
      </a:defPPr>
      <a:lvl1pPr marL="0" algn="l" defTabSz="913814" rtl="0" eaLnBrk="1" latinLnBrk="0" hangingPunct="1">
        <a:defRPr sz="1800" kern="1200">
          <a:solidFill>
            <a:schemeClr val="tx1"/>
          </a:solidFill>
          <a:latin typeface="+mn-lt"/>
          <a:ea typeface="+mn-ea"/>
          <a:cs typeface="+mn-cs"/>
        </a:defRPr>
      </a:lvl1pPr>
      <a:lvl2pPr marL="456907" algn="l" defTabSz="913814" rtl="0" eaLnBrk="1" latinLnBrk="0" hangingPunct="1">
        <a:defRPr sz="1800" kern="1200">
          <a:solidFill>
            <a:schemeClr val="tx1"/>
          </a:solidFill>
          <a:latin typeface="+mn-lt"/>
          <a:ea typeface="+mn-ea"/>
          <a:cs typeface="+mn-cs"/>
        </a:defRPr>
      </a:lvl2pPr>
      <a:lvl3pPr marL="913814" algn="l" defTabSz="913814" rtl="0" eaLnBrk="1" latinLnBrk="0" hangingPunct="1">
        <a:defRPr sz="1800" kern="1200">
          <a:solidFill>
            <a:schemeClr val="tx1"/>
          </a:solidFill>
          <a:latin typeface="+mn-lt"/>
          <a:ea typeface="+mn-ea"/>
          <a:cs typeface="+mn-cs"/>
        </a:defRPr>
      </a:lvl3pPr>
      <a:lvl4pPr marL="1370721" algn="l" defTabSz="913814" rtl="0" eaLnBrk="1" latinLnBrk="0" hangingPunct="1">
        <a:defRPr sz="1800" kern="1200">
          <a:solidFill>
            <a:schemeClr val="tx1"/>
          </a:solidFill>
          <a:latin typeface="+mn-lt"/>
          <a:ea typeface="+mn-ea"/>
          <a:cs typeface="+mn-cs"/>
        </a:defRPr>
      </a:lvl4pPr>
      <a:lvl5pPr marL="1827628" algn="l" defTabSz="913814" rtl="0" eaLnBrk="1" latinLnBrk="0" hangingPunct="1">
        <a:defRPr sz="1800" kern="1200">
          <a:solidFill>
            <a:schemeClr val="tx1"/>
          </a:solidFill>
          <a:latin typeface="+mn-lt"/>
          <a:ea typeface="+mn-ea"/>
          <a:cs typeface="+mn-cs"/>
        </a:defRPr>
      </a:lvl5pPr>
      <a:lvl6pPr marL="2284532" algn="l" defTabSz="913814" rtl="0" eaLnBrk="1" latinLnBrk="0" hangingPunct="1">
        <a:defRPr sz="1800" kern="1200">
          <a:solidFill>
            <a:schemeClr val="tx1"/>
          </a:solidFill>
          <a:latin typeface="+mn-lt"/>
          <a:ea typeface="+mn-ea"/>
          <a:cs typeface="+mn-cs"/>
        </a:defRPr>
      </a:lvl6pPr>
      <a:lvl7pPr marL="2741442" algn="l" defTabSz="913814" rtl="0" eaLnBrk="1" latinLnBrk="0" hangingPunct="1">
        <a:defRPr sz="1800" kern="1200">
          <a:solidFill>
            <a:schemeClr val="tx1"/>
          </a:solidFill>
          <a:latin typeface="+mn-lt"/>
          <a:ea typeface="+mn-ea"/>
          <a:cs typeface="+mn-cs"/>
        </a:defRPr>
      </a:lvl7pPr>
      <a:lvl8pPr marL="3198348" algn="l" defTabSz="913814" rtl="0" eaLnBrk="1" latinLnBrk="0" hangingPunct="1">
        <a:defRPr sz="1800" kern="1200">
          <a:solidFill>
            <a:schemeClr val="tx1"/>
          </a:solidFill>
          <a:latin typeface="+mn-lt"/>
          <a:ea typeface="+mn-ea"/>
          <a:cs typeface="+mn-cs"/>
        </a:defRPr>
      </a:lvl8pPr>
      <a:lvl9pPr marL="3655254" algn="l" defTabSz="913814"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00" y="352425"/>
            <a:ext cx="10998200" cy="550508"/>
          </a:xfrm>
          <a:prstGeom prst="rect">
            <a:avLst/>
          </a:prstGeom>
          <a:solidFill>
            <a:schemeClr val="accent1"/>
          </a:solidFill>
          <a:ln>
            <a:noFill/>
          </a:ln>
          <a:effectLst/>
        </p:spPr>
        <p:txBody>
          <a:bodyPr vert="horz" wrap="square" lIns="108000" tIns="108000" rIns="72000" bIns="108000" numCol="1" anchor="t" anchorCtr="0" compatLnSpc="1">
            <a:prstTxWarp prst="textNoShape">
              <a:avLst/>
            </a:prstTxWarp>
            <a:spAutoFit/>
          </a:bodyPr>
          <a:lstStyle/>
          <a:p>
            <a:pPr lvl="0"/>
            <a:r>
              <a:rPr lang="en-US" altLang="fr-FR" noProof="0"/>
              <a:t>Slide Title – Click to Modify, Arial 24</a:t>
            </a:r>
          </a:p>
        </p:txBody>
      </p:sp>
      <p:sp>
        <p:nvSpPr>
          <p:cNvPr id="1034" name="Rectangle 10"/>
          <p:cNvSpPr>
            <a:spLocks noGrp="1" noChangeArrowheads="1"/>
          </p:cNvSpPr>
          <p:nvPr>
            <p:ph type="body" idx="1"/>
          </p:nvPr>
        </p:nvSpPr>
        <p:spPr bwMode="gray">
          <a:xfrm>
            <a:off x="554493" y="1572694"/>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a:t>Arial 22, BOLD</a:t>
            </a:r>
          </a:p>
          <a:p>
            <a:pPr lvl="1"/>
            <a:r>
              <a:rPr lang="en-US" altLang="fr-FR" noProof="0"/>
              <a:t>Arial 18</a:t>
            </a:r>
          </a:p>
          <a:p>
            <a:pPr lvl="2"/>
            <a:r>
              <a:rPr lang="en-US" altLang="fr-FR" noProof="0"/>
              <a:t>Arial 14</a:t>
            </a:r>
          </a:p>
          <a:p>
            <a:pPr lvl="3"/>
            <a:r>
              <a:rPr lang="en-US" altLang="fr-FR" noProof="0"/>
              <a:t>Arial 14</a:t>
            </a:r>
          </a:p>
        </p:txBody>
      </p:sp>
      <p:cxnSp>
        <p:nvCxnSpPr>
          <p:cNvPr id="4" name="Connecteur droit 3"/>
          <p:cNvCxnSpPr/>
          <p:nvPr/>
        </p:nvCxnSpPr>
        <p:spPr bwMode="auto">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Imag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cxnSp>
        <p:nvCxnSpPr>
          <p:cNvPr id="8" name="Connecteur droit 7"/>
          <p:cNvCxnSpPr/>
          <p:nvPr/>
        </p:nvCxnSpPr>
        <p:spPr bwMode="gray">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Imag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sp>
        <p:nvSpPr>
          <p:cNvPr id="11" name="Espace réservé du numéro de diapositive 2"/>
          <p:cNvSpPr>
            <a:spLocks noGrp="1"/>
          </p:cNvSpPr>
          <p:nvPr>
            <p:ph type="sldNum" sz="quarter" idx="4"/>
          </p:nvPr>
        </p:nvSpPr>
        <p:spPr>
          <a:xfrm>
            <a:off x="580388" y="6387880"/>
            <a:ext cx="960000" cy="191954"/>
          </a:xfrm>
          <a:prstGeom prst="rect">
            <a:avLst/>
          </a:prstGeom>
        </p:spPr>
        <p:txBody>
          <a:bodyPr/>
          <a:lstStyle>
            <a:lvl1pPr>
              <a:defRPr sz="9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dirty="0"/>
              <a:t> </a:t>
            </a:r>
          </a:p>
        </p:txBody>
      </p:sp>
    </p:spTree>
    <p:extLst>
      <p:ext uri="{BB962C8B-B14F-4D97-AF65-F5344CB8AC3E}">
        <p14:creationId xmlns:p14="http://schemas.microsoft.com/office/powerpoint/2010/main" val="3482193653"/>
      </p:ext>
    </p:extLst>
  </p:cSld>
  <p:clrMap bg1="lt1" tx1="dk1" bg2="lt2" tx2="dk2" accent1="accent1" accent2="accent2" accent3="accent3" accent4="accent4" accent5="accent5" accent6="accent6" hlink="hlink" folHlink="folHlink"/>
  <p:sldLayoutIdLst>
    <p:sldLayoutId id="2147484531" r:id="rId1"/>
    <p:sldLayoutId id="2147484532" r:id="rId2"/>
    <p:sldLayoutId id="2147484533" r:id="rId3"/>
    <p:sldLayoutId id="2147484534" r:id="rId4"/>
    <p:sldLayoutId id="2147484535" r:id="rId5"/>
    <p:sldLayoutId id="2147484536" r:id="rId6"/>
    <p:sldLayoutId id="2147484537" r:id="rId7"/>
    <p:sldLayoutId id="2147484538" r:id="rId8"/>
    <p:sldLayoutId id="2147484539" r:id="rId9"/>
    <p:sldLayoutId id="2147484540" r:id="rId10"/>
    <p:sldLayoutId id="2147484541" r:id="rId11"/>
    <p:sldLayoutId id="2147484542" r:id="rId12"/>
    <p:sldLayoutId id="214748454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1" fontAlgn="base" hangingPunct="1">
        <a:lnSpc>
          <a:spcPct val="90000"/>
        </a:lnSpc>
        <a:spcBef>
          <a:spcPct val="0"/>
        </a:spcBef>
        <a:spcAft>
          <a:spcPct val="0"/>
        </a:spcAft>
        <a:defRPr sz="2400"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baseline="0">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1258888" indent="-176213" algn="l" rtl="0" eaLnBrk="1" fontAlgn="base" hangingPunct="1">
        <a:lnSpc>
          <a:spcPct val="90000"/>
        </a:lnSpc>
        <a:spcBef>
          <a:spcPts val="600"/>
        </a:spcBef>
        <a:spcAft>
          <a:spcPts val="600"/>
        </a:spcAft>
        <a:buClr>
          <a:schemeClr val="bg2"/>
        </a:buClr>
        <a:buSzPct val="120000"/>
        <a:buFontTx/>
        <a:buBlip>
          <a:blip r:embed="rId16"/>
        </a:buBlip>
        <a:tabLst>
          <a:tab pos="1082675" algn="l"/>
          <a:tab pos="2149475" algn="l"/>
          <a:tab pos="8077200" algn="r"/>
        </a:tabLst>
        <a:defRPr sz="1400">
          <a:solidFill>
            <a:schemeClr val="tx1"/>
          </a:solidFill>
          <a:latin typeface="+mn-lt"/>
        </a:defRPr>
      </a:lvl3pPr>
      <a:lvl4pPr marL="1787525" indent="-179388" algn="l" rtl="0" eaLnBrk="1" fontAlgn="base" hangingPunct="1">
        <a:lnSpc>
          <a:spcPct val="90000"/>
        </a:lnSpc>
        <a:spcBef>
          <a:spcPts val="600"/>
        </a:spcBef>
        <a:spcAft>
          <a:spcPts val="600"/>
        </a:spcAft>
        <a:buClr>
          <a:schemeClr val="bg2"/>
        </a:buClr>
        <a:buSzPct val="120000"/>
        <a:buFontTx/>
        <a:buBlip>
          <a:blip r:embed="rId16"/>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11" y="352426"/>
            <a:ext cx="10998200" cy="439581"/>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16</a:t>
            </a:r>
          </a:p>
        </p:txBody>
      </p:sp>
      <p:sp>
        <p:nvSpPr>
          <p:cNvPr id="1034" name="Rectangle 10"/>
          <p:cNvSpPr>
            <a:spLocks noGrp="1" noChangeArrowheads="1"/>
          </p:cNvSpPr>
          <p:nvPr>
            <p:ph type="body" idx="1"/>
          </p:nvPr>
        </p:nvSpPr>
        <p:spPr bwMode="gray">
          <a:xfrm>
            <a:off x="554493" y="1572705"/>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a:t>Arial 22, BOLD</a:t>
            </a:r>
          </a:p>
          <a:p>
            <a:pPr lvl="1"/>
            <a:r>
              <a:rPr lang="en-US" altLang="fr-FR" noProof="0"/>
              <a:t>Arial 18</a:t>
            </a:r>
          </a:p>
          <a:p>
            <a:pPr lvl="2"/>
            <a:r>
              <a:rPr lang="en-US" altLang="fr-FR" noProof="0"/>
              <a:t>Arial 14</a:t>
            </a:r>
          </a:p>
          <a:p>
            <a:pPr lvl="3"/>
            <a:r>
              <a:rPr lang="en-US" altLang="fr-FR" noProof="0"/>
              <a:t>Arial 14</a:t>
            </a:r>
          </a:p>
        </p:txBody>
      </p:sp>
      <p:pic>
        <p:nvPicPr>
          <p:cNvPr id="7" name="Imag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t>‹#›</a:t>
            </a:fld>
            <a:r>
              <a:rPr lang="en-US">
                <a:solidFill>
                  <a:srgbClr val="000000"/>
                </a:solidFill>
              </a:rPr>
              <a:t> – </a:t>
            </a:r>
          </a:p>
        </p:txBody>
      </p:sp>
      <p:pic>
        <p:nvPicPr>
          <p:cNvPr id="9" name="Imag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sp>
        <p:nvSpPr>
          <p:cNvPr id="3" name="Espace réservé du pied de page 2"/>
          <p:cNvSpPr>
            <a:spLocks noGrp="1"/>
          </p:cNvSpPr>
          <p:nvPr>
            <p:ph type="ftr" sz="quarter" idx="3"/>
          </p:nvPr>
        </p:nvSpPr>
        <p:spPr>
          <a:xfrm>
            <a:off x="914400" y="6387881"/>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r>
              <a:rPr lang="en-US">
                <a:solidFill>
                  <a:srgbClr val="000000"/>
                </a:solidFill>
              </a:rPr>
              <a:t>CRS Workshop with Sodexo Tax</a:t>
            </a:r>
          </a:p>
        </p:txBody>
      </p:sp>
    </p:spTree>
    <p:extLst>
      <p:ext uri="{BB962C8B-B14F-4D97-AF65-F5344CB8AC3E}">
        <p14:creationId xmlns:p14="http://schemas.microsoft.com/office/powerpoint/2010/main" val="3442264503"/>
      </p:ext>
    </p:extLst>
  </p:cSld>
  <p:clrMap bg1="lt1" tx1="dk1" bg2="lt2" tx2="dk2" accent1="accent1" accent2="accent2" accent3="accent3" accent4="accent4" accent5="accent5" accent6="accent6" hlink="hlink" folHlink="folHlink"/>
  <p:sldLayoutIdLst>
    <p:sldLayoutId id="2147484545" r:id="rId1"/>
    <p:sldLayoutId id="2147484546" r:id="rId2"/>
    <p:sldLayoutId id="2147484547" r:id="rId3"/>
    <p:sldLayoutId id="2147484548" r:id="rId4"/>
    <p:sldLayoutId id="2147484549" r:id="rId5"/>
    <p:sldLayoutId id="2147484550" r:id="rId6"/>
    <p:sldLayoutId id="2147484551" r:id="rId7"/>
    <p:sldLayoutId id="2147484552" r:id="rId8"/>
    <p:sldLayoutId id="2147484553" r:id="rId9"/>
    <p:sldLayoutId id="2147484554" r:id="rId10"/>
    <p:sldLayoutId id="2147484555" r:id="rId11"/>
    <p:sldLayoutId id="2147484556" r:id="rId12"/>
    <p:sldLayoutId id="2147484557" r:id="rId13"/>
    <p:sldLayoutId id="2147484558"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1" fontAlgn="base" hangingPunct="1">
        <a:lnSpc>
          <a:spcPct val="90000"/>
        </a:lnSpc>
        <a:spcBef>
          <a:spcPct val="0"/>
        </a:spcBef>
        <a:spcAft>
          <a:spcPct val="0"/>
        </a:spcAft>
        <a:defRPr sz="1600" b="1"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6922" algn="l" rtl="0" eaLnBrk="1" fontAlgn="base" hangingPunct="1">
        <a:lnSpc>
          <a:spcPct val="90000"/>
        </a:lnSpc>
        <a:spcBef>
          <a:spcPct val="0"/>
        </a:spcBef>
        <a:spcAft>
          <a:spcPct val="0"/>
        </a:spcAft>
        <a:defRPr sz="2400">
          <a:solidFill>
            <a:schemeClr val="bg2"/>
          </a:solidFill>
          <a:latin typeface="Arial" charset="0"/>
        </a:defRPr>
      </a:lvl6pPr>
      <a:lvl7pPr marL="913842" algn="l" rtl="0" eaLnBrk="1" fontAlgn="base" hangingPunct="1">
        <a:lnSpc>
          <a:spcPct val="90000"/>
        </a:lnSpc>
        <a:spcBef>
          <a:spcPct val="0"/>
        </a:spcBef>
        <a:spcAft>
          <a:spcPct val="0"/>
        </a:spcAft>
        <a:defRPr sz="2400">
          <a:solidFill>
            <a:schemeClr val="bg2"/>
          </a:solidFill>
          <a:latin typeface="Arial" charset="0"/>
        </a:defRPr>
      </a:lvl7pPr>
      <a:lvl8pPr marL="1370764" algn="l" rtl="0" eaLnBrk="1" fontAlgn="base" hangingPunct="1">
        <a:lnSpc>
          <a:spcPct val="90000"/>
        </a:lnSpc>
        <a:spcBef>
          <a:spcPct val="0"/>
        </a:spcBef>
        <a:spcAft>
          <a:spcPct val="0"/>
        </a:spcAft>
        <a:defRPr sz="2400">
          <a:solidFill>
            <a:schemeClr val="bg2"/>
          </a:solidFill>
          <a:latin typeface="Arial" charset="0"/>
        </a:defRPr>
      </a:lvl8pPr>
      <a:lvl9pPr marL="1827685"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013" algn="l"/>
          <a:tab pos="1615090" algn="l"/>
          <a:tab pos="2148165" algn="l"/>
          <a:tab pos="8072276" algn="r"/>
        </a:tabLst>
        <a:defRPr sz="2200" b="1" baseline="0">
          <a:solidFill>
            <a:schemeClr val="tx2"/>
          </a:solidFill>
          <a:latin typeface="+mn-lt"/>
          <a:ea typeface="+mn-ea"/>
          <a:cs typeface="+mn-cs"/>
        </a:defRPr>
      </a:lvl1pPr>
      <a:lvl2pPr marL="628267" indent="-266539" algn="l" rtl="0" eaLnBrk="1" fontAlgn="base" hangingPunct="1">
        <a:lnSpc>
          <a:spcPct val="90000"/>
        </a:lnSpc>
        <a:spcBef>
          <a:spcPts val="600"/>
        </a:spcBef>
        <a:spcAft>
          <a:spcPts val="600"/>
        </a:spcAft>
        <a:buClr>
          <a:schemeClr val="accent1"/>
        </a:buClr>
        <a:buSzPct val="120000"/>
        <a:buFont typeface="Arial" pitchFamily="34" charset="0"/>
        <a:buChar char="■"/>
        <a:tabLst>
          <a:tab pos="1615090" algn="l"/>
          <a:tab pos="2329030" algn="l"/>
          <a:tab pos="8072276" algn="r"/>
        </a:tabLst>
        <a:defRPr sz="1800" b="0">
          <a:solidFill>
            <a:schemeClr val="tx2"/>
          </a:solidFill>
          <a:latin typeface="+mn-lt"/>
        </a:defRPr>
      </a:lvl2pPr>
      <a:lvl3pPr marL="1258121" indent="-176106" algn="l" rtl="0" eaLnBrk="1" fontAlgn="base" hangingPunct="1">
        <a:lnSpc>
          <a:spcPct val="90000"/>
        </a:lnSpc>
        <a:spcBef>
          <a:spcPts val="600"/>
        </a:spcBef>
        <a:spcAft>
          <a:spcPts val="600"/>
        </a:spcAft>
        <a:buClr>
          <a:schemeClr val="bg2"/>
        </a:buClr>
        <a:buSzPct val="120000"/>
        <a:buFontTx/>
        <a:buBlip>
          <a:blip r:embed="rId17"/>
        </a:buBlip>
        <a:tabLst>
          <a:tab pos="1082013" algn="l"/>
          <a:tab pos="2148165" algn="l"/>
          <a:tab pos="8072276" algn="r"/>
        </a:tabLst>
        <a:defRPr sz="1400">
          <a:solidFill>
            <a:schemeClr val="tx1"/>
          </a:solidFill>
          <a:latin typeface="+mn-lt"/>
        </a:defRPr>
      </a:lvl3pPr>
      <a:lvl4pPr marL="1786435" indent="-179278" algn="l" rtl="0" eaLnBrk="1" fontAlgn="base" hangingPunct="1">
        <a:lnSpc>
          <a:spcPct val="90000"/>
        </a:lnSpc>
        <a:spcBef>
          <a:spcPts val="600"/>
        </a:spcBef>
        <a:spcAft>
          <a:spcPts val="600"/>
        </a:spcAft>
        <a:buClr>
          <a:schemeClr val="bg2"/>
        </a:buClr>
        <a:buSzPct val="120000"/>
        <a:buFontTx/>
        <a:buBlip>
          <a:blip r:embed="rId17"/>
        </a:buBlip>
        <a:tabLst>
          <a:tab pos="1082013" algn="l"/>
          <a:tab pos="1615090" algn="l"/>
          <a:tab pos="2148165" algn="l"/>
          <a:tab pos="8072276" algn="r"/>
        </a:tabLst>
        <a:defRPr sz="1400">
          <a:solidFill>
            <a:schemeClr val="tx1"/>
          </a:solidFill>
          <a:latin typeface="+mn-lt"/>
        </a:defRPr>
      </a:lvl4pPr>
      <a:lvl5pPr marL="2419462"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5pPr>
      <a:lvl6pPr marL="2876384"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6pPr>
      <a:lvl7pPr marL="3333307"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7pPr>
      <a:lvl8pPr marL="3790227"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8pPr>
      <a:lvl9pPr marL="4247148"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9pPr>
    </p:bodyStyle>
    <p:otherStyle>
      <a:defPPr>
        <a:defRPr lang="fr-FR"/>
      </a:defPPr>
      <a:lvl1pPr marL="0" algn="l" defTabSz="913842" rtl="0" eaLnBrk="1" latinLnBrk="0" hangingPunct="1">
        <a:defRPr sz="1800" kern="1200">
          <a:solidFill>
            <a:schemeClr val="tx1"/>
          </a:solidFill>
          <a:latin typeface="+mn-lt"/>
          <a:ea typeface="+mn-ea"/>
          <a:cs typeface="+mn-cs"/>
        </a:defRPr>
      </a:lvl1pPr>
      <a:lvl2pPr marL="456922" algn="l" defTabSz="913842" rtl="0" eaLnBrk="1" latinLnBrk="0" hangingPunct="1">
        <a:defRPr sz="1800" kern="1200">
          <a:solidFill>
            <a:schemeClr val="tx1"/>
          </a:solidFill>
          <a:latin typeface="+mn-lt"/>
          <a:ea typeface="+mn-ea"/>
          <a:cs typeface="+mn-cs"/>
        </a:defRPr>
      </a:lvl2pPr>
      <a:lvl3pPr marL="913842" algn="l" defTabSz="913842" rtl="0" eaLnBrk="1" latinLnBrk="0" hangingPunct="1">
        <a:defRPr sz="1800" kern="1200">
          <a:solidFill>
            <a:schemeClr val="tx1"/>
          </a:solidFill>
          <a:latin typeface="+mn-lt"/>
          <a:ea typeface="+mn-ea"/>
          <a:cs typeface="+mn-cs"/>
        </a:defRPr>
      </a:lvl3pPr>
      <a:lvl4pPr marL="1370764" algn="l" defTabSz="913842" rtl="0" eaLnBrk="1" latinLnBrk="0" hangingPunct="1">
        <a:defRPr sz="1800" kern="1200">
          <a:solidFill>
            <a:schemeClr val="tx1"/>
          </a:solidFill>
          <a:latin typeface="+mn-lt"/>
          <a:ea typeface="+mn-ea"/>
          <a:cs typeface="+mn-cs"/>
        </a:defRPr>
      </a:lvl4pPr>
      <a:lvl5pPr marL="1827685" algn="l" defTabSz="913842" rtl="0" eaLnBrk="1" latinLnBrk="0" hangingPunct="1">
        <a:defRPr sz="1800" kern="1200">
          <a:solidFill>
            <a:schemeClr val="tx1"/>
          </a:solidFill>
          <a:latin typeface="+mn-lt"/>
          <a:ea typeface="+mn-ea"/>
          <a:cs typeface="+mn-cs"/>
        </a:defRPr>
      </a:lvl5pPr>
      <a:lvl6pPr marL="2284608" algn="l" defTabSz="913842" rtl="0" eaLnBrk="1" latinLnBrk="0" hangingPunct="1">
        <a:defRPr sz="1800" kern="1200">
          <a:solidFill>
            <a:schemeClr val="tx1"/>
          </a:solidFill>
          <a:latin typeface="+mn-lt"/>
          <a:ea typeface="+mn-ea"/>
          <a:cs typeface="+mn-cs"/>
        </a:defRPr>
      </a:lvl6pPr>
      <a:lvl7pPr marL="2741527" algn="l" defTabSz="913842" rtl="0" eaLnBrk="1" latinLnBrk="0" hangingPunct="1">
        <a:defRPr sz="1800" kern="1200">
          <a:solidFill>
            <a:schemeClr val="tx1"/>
          </a:solidFill>
          <a:latin typeface="+mn-lt"/>
          <a:ea typeface="+mn-ea"/>
          <a:cs typeface="+mn-cs"/>
        </a:defRPr>
      </a:lvl7pPr>
      <a:lvl8pPr marL="3198451" algn="l" defTabSz="913842" rtl="0" eaLnBrk="1" latinLnBrk="0" hangingPunct="1">
        <a:defRPr sz="1800" kern="1200">
          <a:solidFill>
            <a:schemeClr val="tx1"/>
          </a:solidFill>
          <a:latin typeface="+mn-lt"/>
          <a:ea typeface="+mn-ea"/>
          <a:cs typeface="+mn-cs"/>
        </a:defRPr>
      </a:lvl8pPr>
      <a:lvl9pPr marL="3655369" algn="l" defTabSz="913842"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11" y="352426"/>
            <a:ext cx="10998200" cy="439581"/>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16</a:t>
            </a:r>
          </a:p>
        </p:txBody>
      </p:sp>
      <p:sp>
        <p:nvSpPr>
          <p:cNvPr id="1034" name="Rectangle 10"/>
          <p:cNvSpPr>
            <a:spLocks noGrp="1" noChangeArrowheads="1"/>
          </p:cNvSpPr>
          <p:nvPr>
            <p:ph type="body" idx="1"/>
          </p:nvPr>
        </p:nvSpPr>
        <p:spPr bwMode="gray">
          <a:xfrm>
            <a:off x="554493" y="1572705"/>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a:t>Arial 22, BOLD</a:t>
            </a:r>
          </a:p>
          <a:p>
            <a:pPr lvl="1"/>
            <a:r>
              <a:rPr lang="en-US" altLang="fr-FR" noProof="0"/>
              <a:t>Arial 18</a:t>
            </a:r>
          </a:p>
          <a:p>
            <a:pPr lvl="2"/>
            <a:r>
              <a:rPr lang="en-US" altLang="fr-FR" noProof="0"/>
              <a:t>Arial 14</a:t>
            </a:r>
          </a:p>
          <a:p>
            <a:pPr lvl="3"/>
            <a:r>
              <a:rPr lang="en-US" altLang="fr-FR" noProof="0"/>
              <a:t>Arial 14</a:t>
            </a:r>
          </a:p>
        </p:txBody>
      </p:sp>
      <p:pic>
        <p:nvPicPr>
          <p:cNvPr id="7" name="Imag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t>‹#›</a:t>
            </a:fld>
            <a:r>
              <a:rPr lang="en-US">
                <a:solidFill>
                  <a:srgbClr val="000000"/>
                </a:solidFill>
              </a:rPr>
              <a:t> – </a:t>
            </a:r>
          </a:p>
        </p:txBody>
      </p:sp>
      <p:pic>
        <p:nvPicPr>
          <p:cNvPr id="9" name="Image 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sp>
        <p:nvSpPr>
          <p:cNvPr id="3" name="Espace réservé du pied de page 2"/>
          <p:cNvSpPr>
            <a:spLocks noGrp="1"/>
          </p:cNvSpPr>
          <p:nvPr>
            <p:ph type="ftr" sz="quarter" idx="3"/>
          </p:nvPr>
        </p:nvSpPr>
        <p:spPr>
          <a:xfrm>
            <a:off x="914400" y="6387881"/>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r>
              <a:rPr lang="en-US">
                <a:solidFill>
                  <a:srgbClr val="000000"/>
                </a:solidFill>
              </a:rPr>
              <a:t>January 2022 - CRS Orientation</a:t>
            </a:r>
          </a:p>
        </p:txBody>
      </p:sp>
    </p:spTree>
    <p:extLst>
      <p:ext uri="{BB962C8B-B14F-4D97-AF65-F5344CB8AC3E}">
        <p14:creationId xmlns:p14="http://schemas.microsoft.com/office/powerpoint/2010/main" val="741702779"/>
      </p:ext>
    </p:extLst>
  </p:cSld>
  <p:clrMap bg1="lt1" tx1="dk1" bg2="lt2" tx2="dk2" accent1="accent1" accent2="accent2" accent3="accent3" accent4="accent4" accent5="accent5" accent6="accent6" hlink="hlink" folHlink="folHlink"/>
  <p:sldLayoutIdLst>
    <p:sldLayoutId id="2147484560" r:id="rId1"/>
    <p:sldLayoutId id="2147484561" r:id="rId2"/>
    <p:sldLayoutId id="2147484562" r:id="rId3"/>
    <p:sldLayoutId id="2147484563" r:id="rId4"/>
    <p:sldLayoutId id="2147484564" r:id="rId5"/>
    <p:sldLayoutId id="2147484565" r:id="rId6"/>
    <p:sldLayoutId id="2147484566" r:id="rId7"/>
    <p:sldLayoutId id="2147484567" r:id="rId8"/>
    <p:sldLayoutId id="2147484568" r:id="rId9"/>
    <p:sldLayoutId id="2147484569" r:id="rId10"/>
    <p:sldLayoutId id="2147484570" r:id="rId11"/>
    <p:sldLayoutId id="2147484571" r:id="rId12"/>
    <p:sldLayoutId id="2147484572" r:id="rId13"/>
    <p:sldLayoutId id="2147484573" r:id="rId14"/>
    <p:sldLayoutId id="2147484574"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1" fontAlgn="base" hangingPunct="1">
        <a:lnSpc>
          <a:spcPct val="90000"/>
        </a:lnSpc>
        <a:spcBef>
          <a:spcPct val="0"/>
        </a:spcBef>
        <a:spcAft>
          <a:spcPct val="0"/>
        </a:spcAft>
        <a:defRPr sz="1600" b="1"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6922" algn="l" rtl="0" eaLnBrk="1" fontAlgn="base" hangingPunct="1">
        <a:lnSpc>
          <a:spcPct val="90000"/>
        </a:lnSpc>
        <a:spcBef>
          <a:spcPct val="0"/>
        </a:spcBef>
        <a:spcAft>
          <a:spcPct val="0"/>
        </a:spcAft>
        <a:defRPr sz="2400">
          <a:solidFill>
            <a:schemeClr val="bg2"/>
          </a:solidFill>
          <a:latin typeface="Arial" charset="0"/>
        </a:defRPr>
      </a:lvl6pPr>
      <a:lvl7pPr marL="913842" algn="l" rtl="0" eaLnBrk="1" fontAlgn="base" hangingPunct="1">
        <a:lnSpc>
          <a:spcPct val="90000"/>
        </a:lnSpc>
        <a:spcBef>
          <a:spcPct val="0"/>
        </a:spcBef>
        <a:spcAft>
          <a:spcPct val="0"/>
        </a:spcAft>
        <a:defRPr sz="2400">
          <a:solidFill>
            <a:schemeClr val="bg2"/>
          </a:solidFill>
          <a:latin typeface="Arial" charset="0"/>
        </a:defRPr>
      </a:lvl7pPr>
      <a:lvl8pPr marL="1370764" algn="l" rtl="0" eaLnBrk="1" fontAlgn="base" hangingPunct="1">
        <a:lnSpc>
          <a:spcPct val="90000"/>
        </a:lnSpc>
        <a:spcBef>
          <a:spcPct val="0"/>
        </a:spcBef>
        <a:spcAft>
          <a:spcPct val="0"/>
        </a:spcAft>
        <a:defRPr sz="2400">
          <a:solidFill>
            <a:schemeClr val="bg2"/>
          </a:solidFill>
          <a:latin typeface="Arial" charset="0"/>
        </a:defRPr>
      </a:lvl8pPr>
      <a:lvl9pPr marL="1827685"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013" algn="l"/>
          <a:tab pos="1615090" algn="l"/>
          <a:tab pos="2148165" algn="l"/>
          <a:tab pos="8072276" algn="r"/>
        </a:tabLst>
        <a:defRPr sz="2200" b="1" baseline="0">
          <a:solidFill>
            <a:schemeClr val="tx2"/>
          </a:solidFill>
          <a:latin typeface="+mn-lt"/>
          <a:ea typeface="+mn-ea"/>
          <a:cs typeface="+mn-cs"/>
        </a:defRPr>
      </a:lvl1pPr>
      <a:lvl2pPr marL="628267" indent="-266539" algn="l" rtl="0" eaLnBrk="1" fontAlgn="base" hangingPunct="1">
        <a:lnSpc>
          <a:spcPct val="90000"/>
        </a:lnSpc>
        <a:spcBef>
          <a:spcPts val="600"/>
        </a:spcBef>
        <a:spcAft>
          <a:spcPts val="600"/>
        </a:spcAft>
        <a:buClr>
          <a:schemeClr val="accent1"/>
        </a:buClr>
        <a:buSzPct val="120000"/>
        <a:buFont typeface="Arial" pitchFamily="34" charset="0"/>
        <a:buChar char="■"/>
        <a:tabLst>
          <a:tab pos="1615090" algn="l"/>
          <a:tab pos="2329030" algn="l"/>
          <a:tab pos="8072276" algn="r"/>
        </a:tabLst>
        <a:defRPr sz="1800" b="0">
          <a:solidFill>
            <a:schemeClr val="tx2"/>
          </a:solidFill>
          <a:latin typeface="+mn-lt"/>
        </a:defRPr>
      </a:lvl2pPr>
      <a:lvl3pPr marL="1258121" indent="-176106" algn="l" rtl="0" eaLnBrk="1" fontAlgn="base" hangingPunct="1">
        <a:lnSpc>
          <a:spcPct val="90000"/>
        </a:lnSpc>
        <a:spcBef>
          <a:spcPts val="600"/>
        </a:spcBef>
        <a:spcAft>
          <a:spcPts val="600"/>
        </a:spcAft>
        <a:buClr>
          <a:schemeClr val="bg2"/>
        </a:buClr>
        <a:buSzPct val="120000"/>
        <a:buFontTx/>
        <a:buBlip>
          <a:blip r:embed="rId18"/>
        </a:buBlip>
        <a:tabLst>
          <a:tab pos="1082013" algn="l"/>
          <a:tab pos="2148165" algn="l"/>
          <a:tab pos="8072276" algn="r"/>
        </a:tabLst>
        <a:defRPr sz="1400">
          <a:solidFill>
            <a:schemeClr val="tx1"/>
          </a:solidFill>
          <a:latin typeface="+mn-lt"/>
        </a:defRPr>
      </a:lvl3pPr>
      <a:lvl4pPr marL="1786435" indent="-179278" algn="l" rtl="0" eaLnBrk="1" fontAlgn="base" hangingPunct="1">
        <a:lnSpc>
          <a:spcPct val="90000"/>
        </a:lnSpc>
        <a:spcBef>
          <a:spcPts val="600"/>
        </a:spcBef>
        <a:spcAft>
          <a:spcPts val="600"/>
        </a:spcAft>
        <a:buClr>
          <a:schemeClr val="bg2"/>
        </a:buClr>
        <a:buSzPct val="120000"/>
        <a:buFontTx/>
        <a:buBlip>
          <a:blip r:embed="rId18"/>
        </a:buBlip>
        <a:tabLst>
          <a:tab pos="1082013" algn="l"/>
          <a:tab pos="1615090" algn="l"/>
          <a:tab pos="2148165" algn="l"/>
          <a:tab pos="8072276" algn="r"/>
        </a:tabLst>
        <a:defRPr sz="1400">
          <a:solidFill>
            <a:schemeClr val="tx1"/>
          </a:solidFill>
          <a:latin typeface="+mn-lt"/>
        </a:defRPr>
      </a:lvl4pPr>
      <a:lvl5pPr marL="2419462"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5pPr>
      <a:lvl6pPr marL="2876384"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6pPr>
      <a:lvl7pPr marL="3333307"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7pPr>
      <a:lvl8pPr marL="3790227"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8pPr>
      <a:lvl9pPr marL="4247148"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9pPr>
    </p:bodyStyle>
    <p:otherStyle>
      <a:defPPr>
        <a:defRPr lang="fr-FR"/>
      </a:defPPr>
      <a:lvl1pPr marL="0" algn="l" defTabSz="913842" rtl="0" eaLnBrk="1" latinLnBrk="0" hangingPunct="1">
        <a:defRPr sz="1800" kern="1200">
          <a:solidFill>
            <a:schemeClr val="tx1"/>
          </a:solidFill>
          <a:latin typeface="+mn-lt"/>
          <a:ea typeface="+mn-ea"/>
          <a:cs typeface="+mn-cs"/>
        </a:defRPr>
      </a:lvl1pPr>
      <a:lvl2pPr marL="456922" algn="l" defTabSz="913842" rtl="0" eaLnBrk="1" latinLnBrk="0" hangingPunct="1">
        <a:defRPr sz="1800" kern="1200">
          <a:solidFill>
            <a:schemeClr val="tx1"/>
          </a:solidFill>
          <a:latin typeface="+mn-lt"/>
          <a:ea typeface="+mn-ea"/>
          <a:cs typeface="+mn-cs"/>
        </a:defRPr>
      </a:lvl2pPr>
      <a:lvl3pPr marL="913842" algn="l" defTabSz="913842" rtl="0" eaLnBrk="1" latinLnBrk="0" hangingPunct="1">
        <a:defRPr sz="1800" kern="1200">
          <a:solidFill>
            <a:schemeClr val="tx1"/>
          </a:solidFill>
          <a:latin typeface="+mn-lt"/>
          <a:ea typeface="+mn-ea"/>
          <a:cs typeface="+mn-cs"/>
        </a:defRPr>
      </a:lvl3pPr>
      <a:lvl4pPr marL="1370764" algn="l" defTabSz="913842" rtl="0" eaLnBrk="1" latinLnBrk="0" hangingPunct="1">
        <a:defRPr sz="1800" kern="1200">
          <a:solidFill>
            <a:schemeClr val="tx1"/>
          </a:solidFill>
          <a:latin typeface="+mn-lt"/>
          <a:ea typeface="+mn-ea"/>
          <a:cs typeface="+mn-cs"/>
        </a:defRPr>
      </a:lvl4pPr>
      <a:lvl5pPr marL="1827685" algn="l" defTabSz="913842" rtl="0" eaLnBrk="1" latinLnBrk="0" hangingPunct="1">
        <a:defRPr sz="1800" kern="1200">
          <a:solidFill>
            <a:schemeClr val="tx1"/>
          </a:solidFill>
          <a:latin typeface="+mn-lt"/>
          <a:ea typeface="+mn-ea"/>
          <a:cs typeface="+mn-cs"/>
        </a:defRPr>
      </a:lvl5pPr>
      <a:lvl6pPr marL="2284608" algn="l" defTabSz="913842" rtl="0" eaLnBrk="1" latinLnBrk="0" hangingPunct="1">
        <a:defRPr sz="1800" kern="1200">
          <a:solidFill>
            <a:schemeClr val="tx1"/>
          </a:solidFill>
          <a:latin typeface="+mn-lt"/>
          <a:ea typeface="+mn-ea"/>
          <a:cs typeface="+mn-cs"/>
        </a:defRPr>
      </a:lvl6pPr>
      <a:lvl7pPr marL="2741527" algn="l" defTabSz="913842" rtl="0" eaLnBrk="1" latinLnBrk="0" hangingPunct="1">
        <a:defRPr sz="1800" kern="1200">
          <a:solidFill>
            <a:schemeClr val="tx1"/>
          </a:solidFill>
          <a:latin typeface="+mn-lt"/>
          <a:ea typeface="+mn-ea"/>
          <a:cs typeface="+mn-cs"/>
        </a:defRPr>
      </a:lvl7pPr>
      <a:lvl8pPr marL="3198451" algn="l" defTabSz="913842" rtl="0" eaLnBrk="1" latinLnBrk="0" hangingPunct="1">
        <a:defRPr sz="1800" kern="1200">
          <a:solidFill>
            <a:schemeClr val="tx1"/>
          </a:solidFill>
          <a:latin typeface="+mn-lt"/>
          <a:ea typeface="+mn-ea"/>
          <a:cs typeface="+mn-cs"/>
        </a:defRPr>
      </a:lvl8pPr>
      <a:lvl9pPr marL="3655369" algn="l" defTabSz="913842"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03200"/>
            <a:ext cx="10941049" cy="542400"/>
          </a:xfrm>
          <a:prstGeom prst="rect">
            <a:avLst/>
          </a:prstGeom>
        </p:spPr>
        <p:txBody>
          <a:bodyPr vert="horz" lIns="0" tIns="0" rIns="0" bIns="0" rtlCol="0" anchor="t">
            <a:normAutofit/>
          </a:bodyPr>
          <a:lstStyle/>
          <a:p>
            <a:endParaRPr lang="en-AU" dirty="0"/>
          </a:p>
        </p:txBody>
      </p:sp>
      <p:sp>
        <p:nvSpPr>
          <p:cNvPr id="3" name="Text Placeholder 2"/>
          <p:cNvSpPr>
            <a:spLocks noGrp="1"/>
          </p:cNvSpPr>
          <p:nvPr>
            <p:ph type="body" idx="1"/>
          </p:nvPr>
        </p:nvSpPr>
        <p:spPr>
          <a:xfrm>
            <a:off x="628651" y="1584000"/>
            <a:ext cx="10941048" cy="4555067"/>
          </a:xfrm>
          <a:prstGeom prst="rect">
            <a:avLst/>
          </a:prstGeom>
        </p:spPr>
        <p:txBody>
          <a:bodyPr vert="horz" lIns="0" tIns="0" rIns="0" bIns="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Footer Placeholder 4"/>
          <p:cNvSpPr>
            <a:spLocks noGrp="1"/>
          </p:cNvSpPr>
          <p:nvPr>
            <p:ph type="ftr" sz="quarter" idx="3"/>
          </p:nvPr>
        </p:nvSpPr>
        <p:spPr>
          <a:xfrm>
            <a:off x="2696635" y="6453336"/>
            <a:ext cx="8873067" cy="152381"/>
          </a:xfrm>
          <a:prstGeom prst="rect">
            <a:avLst/>
          </a:prstGeom>
        </p:spPr>
        <p:txBody>
          <a:bodyPr vert="horz" lIns="0" tIns="0" rIns="0" bIns="0" rtlCol="0" anchor="b" anchorCtr="0"/>
          <a:lstStyle>
            <a:lvl1pPr algn="l">
              <a:defRPr sz="800">
                <a:solidFill>
                  <a:schemeClr val="accent1"/>
                </a:solidFill>
                <a:latin typeface="+mn-lt"/>
              </a:defRPr>
            </a:lvl1pPr>
          </a:lstStyle>
          <a:p>
            <a:r>
              <a:rPr lang="en-AU" dirty="0"/>
              <a:t>Section title 1, Subtitle                                                     Sodexo. Presentation Title</a:t>
            </a:r>
          </a:p>
        </p:txBody>
      </p:sp>
      <p:sp>
        <p:nvSpPr>
          <p:cNvPr id="7" name="Slide Number Placeholder 5"/>
          <p:cNvSpPr>
            <a:spLocks noGrp="1"/>
          </p:cNvSpPr>
          <p:nvPr>
            <p:ph type="sldNum" sz="quarter" idx="4"/>
          </p:nvPr>
        </p:nvSpPr>
        <p:spPr>
          <a:xfrm>
            <a:off x="113373" y="6453336"/>
            <a:ext cx="314195" cy="153600"/>
          </a:xfrm>
          <a:prstGeom prst="rect">
            <a:avLst/>
          </a:prstGeom>
        </p:spPr>
        <p:txBody>
          <a:bodyPr vert="horz" lIns="0" tIns="0" rIns="0" bIns="0" rtlCol="0" anchor="b" anchorCtr="0"/>
          <a:lstStyle>
            <a:lvl1pPr algn="r">
              <a:defRPr sz="800" b="1">
                <a:solidFill>
                  <a:schemeClr val="accent1"/>
                </a:solidFill>
              </a:defRPr>
            </a:lvl1pPr>
          </a:lstStyle>
          <a:p>
            <a:fld id="{E917DE0E-AFB1-41FD-BC35-27DB61CA125F}" type="slidenum">
              <a:rPr lang="en-AU" smtClean="0"/>
              <a:pPr/>
              <a:t>‹#›</a:t>
            </a:fld>
            <a:endParaRPr lang="en-AU" dirty="0"/>
          </a:p>
        </p:txBody>
      </p:sp>
      <p:sp>
        <p:nvSpPr>
          <p:cNvPr id="10" name="Date Placeholder 9"/>
          <p:cNvSpPr>
            <a:spLocks noGrp="1"/>
          </p:cNvSpPr>
          <p:nvPr>
            <p:ph type="dt" sz="half" idx="2"/>
          </p:nvPr>
        </p:nvSpPr>
        <p:spPr>
          <a:xfrm>
            <a:off x="635001" y="6453336"/>
            <a:ext cx="1826684" cy="152381"/>
          </a:xfrm>
          <a:prstGeom prst="rect">
            <a:avLst/>
          </a:prstGeom>
        </p:spPr>
        <p:txBody>
          <a:bodyPr vert="horz" lIns="0" tIns="0" rIns="0" bIns="0" rtlCol="0" anchor="b" anchorCtr="0"/>
          <a:lstStyle>
            <a:lvl1pPr algn="l">
              <a:defRPr sz="800" b="0">
                <a:solidFill>
                  <a:schemeClr val="accent1"/>
                </a:solidFill>
              </a:defRPr>
            </a:lvl1pPr>
          </a:lstStyle>
          <a:p>
            <a:r>
              <a:rPr lang="en-US" dirty="0"/>
              <a:t>00 Month YYYY</a:t>
            </a:r>
            <a:endParaRPr lang="en-AU" dirty="0"/>
          </a:p>
        </p:txBody>
      </p:sp>
    </p:spTree>
    <p:extLst>
      <p:ext uri="{BB962C8B-B14F-4D97-AF65-F5344CB8AC3E}">
        <p14:creationId xmlns:p14="http://schemas.microsoft.com/office/powerpoint/2010/main" val="3092787833"/>
      </p:ext>
    </p:extLst>
  </p:cSld>
  <p:clrMap bg1="lt1" tx1="dk1" bg2="lt2" tx2="dk2" accent1="accent1" accent2="accent2" accent3="accent3" accent4="accent4" accent5="accent5" accent6="accent6" hlink="hlink" folHlink="folHlink"/>
  <p:sldLayoutIdLst>
    <p:sldLayoutId id="2147484576" r:id="rId1"/>
    <p:sldLayoutId id="2147484577" r:id="rId2"/>
    <p:sldLayoutId id="2147484578" r:id="rId3"/>
    <p:sldLayoutId id="2147484579" r:id="rId4"/>
    <p:sldLayoutId id="2147484580" r:id="rId5"/>
    <p:sldLayoutId id="2147484581" r:id="rId6"/>
    <p:sldLayoutId id="2147484582" r:id="rId7"/>
    <p:sldLayoutId id="2147484583" r:id="rId8"/>
    <p:sldLayoutId id="2147484584" r:id="rId9"/>
    <p:sldLayoutId id="2147484585" r:id="rId10"/>
    <p:sldLayoutId id="2147484586" r:id="rId11"/>
    <p:sldLayoutId id="2147484587" r:id="rId12"/>
    <p:sldLayoutId id="2147484588" r:id="rId13"/>
    <p:sldLayoutId id="2147484589" r:id="rId14"/>
    <p:sldLayoutId id="2147484590" r:id="rId15"/>
    <p:sldLayoutId id="2147484591" r:id="rId16"/>
    <p:sldLayoutId id="2147484592" r:id="rId17"/>
    <p:sldLayoutId id="2147484593" r:id="rId18"/>
    <p:sldLayoutId id="2147484594" r:id="rId19"/>
    <p:sldLayoutId id="2147484595" r:id="rId20"/>
    <p:sldLayoutId id="2147484596" r:id="rId21"/>
    <p:sldLayoutId id="2147484597" r:id="rId22"/>
    <p:sldLayoutId id="2147484598" r:id="rId23"/>
    <p:sldLayoutId id="2147484599" r:id="rId24"/>
    <p:sldLayoutId id="2147484600" r:id="rId25"/>
    <p:sldLayoutId id="2147484601" r:id="rId26"/>
    <p:sldLayoutId id="2147484602" r:id="rId27"/>
    <p:sldLayoutId id="2147484603" r:id="rId28"/>
    <p:sldLayoutId id="2147484604" r:id="rId29"/>
    <p:sldLayoutId id="2147484605" r:id="rId30"/>
    <p:sldLayoutId id="2147484606" r:id="rId31"/>
    <p:sldLayoutId id="2147484607" r:id="rId32"/>
    <p:sldLayoutId id="2147484608" r:id="rId33"/>
    <p:sldLayoutId id="2147484609" r:id="rId34"/>
    <p:sldLayoutId id="2147484610" r:id="rId35"/>
    <p:sldLayoutId id="2147484611" r:id="rId36"/>
    <p:sldLayoutId id="2147484612" r:id="rId37"/>
    <p:sldLayoutId id="2147484613" r:id="rId38"/>
    <p:sldLayoutId id="2147484614" r:id="rId39"/>
    <p:sldLayoutId id="2147484615" r:id="rId40"/>
    <p:sldLayoutId id="2147484616" r:id="rId4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hf hdr="0"/>
  <p:txStyles>
    <p:titleStyle>
      <a:lvl1pPr algn="l" defTabSz="1088470" rtl="0" eaLnBrk="1" latinLnBrk="0" hangingPunct="1">
        <a:spcBef>
          <a:spcPct val="0"/>
        </a:spcBef>
        <a:buNone/>
        <a:defRPr sz="3467" b="1" kern="1200">
          <a:solidFill>
            <a:schemeClr val="accent1"/>
          </a:solidFill>
          <a:latin typeface="+mj-lt"/>
          <a:ea typeface="+mj-ea"/>
          <a:cs typeface="+mj-cs"/>
        </a:defRPr>
      </a:lvl1pPr>
    </p:titleStyle>
    <p:bodyStyle>
      <a:lvl1pPr marL="234945" indent="-234945" algn="l" defTabSz="1088470" rtl="0" eaLnBrk="1" latinLnBrk="0" hangingPunct="1">
        <a:spcBef>
          <a:spcPts val="508"/>
        </a:spcBef>
        <a:spcAft>
          <a:spcPts val="508"/>
        </a:spcAft>
        <a:buClr>
          <a:schemeClr val="accent2"/>
        </a:buClr>
        <a:buFont typeface="Wingdings" panose="05000000000000000000" pitchFamily="2" charset="2"/>
        <a:buChar char="§"/>
        <a:defRPr sz="2000" b="0" kern="1200">
          <a:solidFill>
            <a:schemeClr val="accent1"/>
          </a:solidFill>
          <a:latin typeface="+mn-lt"/>
          <a:ea typeface="+mn-ea"/>
          <a:cs typeface="+mn-cs"/>
        </a:defRPr>
      </a:lvl1pPr>
      <a:lvl2pPr marL="484705" indent="-249760" algn="l" defTabSz="1088470" rtl="0" eaLnBrk="1" latinLnBrk="0" hangingPunct="1">
        <a:spcBef>
          <a:spcPts val="253"/>
        </a:spcBef>
        <a:spcAft>
          <a:spcPts val="253"/>
        </a:spcAft>
        <a:buClr>
          <a:schemeClr val="accent2"/>
        </a:buClr>
        <a:buSzPct val="120000"/>
        <a:buFont typeface="Arial" panose="020B0604020202020204" pitchFamily="34" charset="0"/>
        <a:buChar char="›"/>
        <a:defRPr sz="2000" kern="1200">
          <a:solidFill>
            <a:schemeClr val="accent1"/>
          </a:solidFill>
          <a:latin typeface="+mn-lt"/>
          <a:ea typeface="+mn-ea"/>
          <a:cs typeface="+mn-cs"/>
        </a:defRPr>
      </a:lvl2pPr>
      <a:lvl3pPr marL="719649" indent="-234945" algn="l" defTabSz="1088470" rtl="0" eaLnBrk="1" latinLnBrk="0" hangingPunct="1">
        <a:spcBef>
          <a:spcPts val="253"/>
        </a:spcBef>
        <a:spcAft>
          <a:spcPts val="253"/>
        </a:spcAft>
        <a:buClr>
          <a:schemeClr val="accent2"/>
        </a:buClr>
        <a:buFont typeface="Arial" panose="020B0604020202020204" pitchFamily="34" charset="0"/>
        <a:buChar char="•"/>
        <a:defRPr sz="2000" kern="1200">
          <a:solidFill>
            <a:schemeClr val="accent1"/>
          </a:solidFill>
          <a:latin typeface="+mn-lt"/>
          <a:ea typeface="+mn-ea"/>
          <a:cs typeface="+mn-cs"/>
        </a:defRPr>
      </a:lvl3pPr>
      <a:lvl4pPr marL="1344" indent="0" algn="l" defTabSz="1088470" rtl="0" eaLnBrk="1" latinLnBrk="0" hangingPunct="1">
        <a:spcBef>
          <a:spcPts val="508"/>
        </a:spcBef>
        <a:spcAft>
          <a:spcPts val="508"/>
        </a:spcAft>
        <a:buClr>
          <a:schemeClr val="accent1"/>
        </a:buClr>
        <a:buFont typeface="Arial" panose="020B0604020202020204" pitchFamily="34" charset="0"/>
        <a:buNone/>
        <a:defRPr sz="2267" b="1" kern="1200" baseline="0">
          <a:solidFill>
            <a:srgbClr val="7F7F7F"/>
          </a:solidFill>
          <a:latin typeface="+mn-lt"/>
          <a:ea typeface="+mn-ea"/>
          <a:cs typeface="+mn-cs"/>
        </a:defRPr>
      </a:lvl4pPr>
      <a:lvl5pPr marL="0" indent="0" algn="l" defTabSz="1088470" rtl="0" eaLnBrk="1" latinLnBrk="0" hangingPunct="1">
        <a:spcBef>
          <a:spcPts val="253"/>
        </a:spcBef>
        <a:spcAft>
          <a:spcPts val="253"/>
        </a:spcAft>
        <a:buClr>
          <a:schemeClr val="accent1"/>
        </a:buClr>
        <a:buFont typeface="Arial" pitchFamily="34" charset="0"/>
        <a:buNone/>
        <a:defRPr sz="2000" b="1" kern="1200" baseline="0">
          <a:solidFill>
            <a:schemeClr val="accent2"/>
          </a:solidFill>
          <a:latin typeface="+mn-lt"/>
          <a:ea typeface="+mn-ea"/>
          <a:cs typeface="+mn-cs"/>
        </a:defRPr>
      </a:lvl5pPr>
      <a:lvl6pPr marL="299329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52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76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99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470" rtl="0" eaLnBrk="1" latinLnBrk="0" hangingPunct="1">
        <a:defRPr sz="2133" kern="1200">
          <a:solidFill>
            <a:schemeClr val="tx1"/>
          </a:solidFill>
          <a:latin typeface="+mn-lt"/>
          <a:ea typeface="+mn-ea"/>
          <a:cs typeface="+mn-cs"/>
        </a:defRPr>
      </a:lvl1pPr>
      <a:lvl2pPr marL="544236" algn="l" defTabSz="1088470" rtl="0" eaLnBrk="1" latinLnBrk="0" hangingPunct="1">
        <a:defRPr sz="2133" kern="1200">
          <a:solidFill>
            <a:schemeClr val="tx1"/>
          </a:solidFill>
          <a:latin typeface="+mn-lt"/>
          <a:ea typeface="+mn-ea"/>
          <a:cs typeface="+mn-cs"/>
        </a:defRPr>
      </a:lvl2pPr>
      <a:lvl3pPr marL="1088470" algn="l" defTabSz="1088470" rtl="0" eaLnBrk="1" latinLnBrk="0" hangingPunct="1">
        <a:defRPr sz="2133" kern="1200">
          <a:solidFill>
            <a:schemeClr val="tx1"/>
          </a:solidFill>
          <a:latin typeface="+mn-lt"/>
          <a:ea typeface="+mn-ea"/>
          <a:cs typeface="+mn-cs"/>
        </a:defRPr>
      </a:lvl3pPr>
      <a:lvl4pPr marL="1632706" algn="l" defTabSz="1088470" rtl="0" eaLnBrk="1" latinLnBrk="0" hangingPunct="1">
        <a:defRPr sz="2133" kern="1200">
          <a:solidFill>
            <a:schemeClr val="tx1"/>
          </a:solidFill>
          <a:latin typeface="+mn-lt"/>
          <a:ea typeface="+mn-ea"/>
          <a:cs typeface="+mn-cs"/>
        </a:defRPr>
      </a:lvl4pPr>
      <a:lvl5pPr marL="2176940" algn="l" defTabSz="1088470" rtl="0" eaLnBrk="1" latinLnBrk="0" hangingPunct="1">
        <a:defRPr sz="2133" kern="1200">
          <a:solidFill>
            <a:schemeClr val="tx1"/>
          </a:solidFill>
          <a:latin typeface="+mn-lt"/>
          <a:ea typeface="+mn-ea"/>
          <a:cs typeface="+mn-cs"/>
        </a:defRPr>
      </a:lvl5pPr>
      <a:lvl6pPr marL="2721175" algn="l" defTabSz="1088470" rtl="0" eaLnBrk="1" latinLnBrk="0" hangingPunct="1">
        <a:defRPr sz="2133" kern="1200">
          <a:solidFill>
            <a:schemeClr val="tx1"/>
          </a:solidFill>
          <a:latin typeface="+mn-lt"/>
          <a:ea typeface="+mn-ea"/>
          <a:cs typeface="+mn-cs"/>
        </a:defRPr>
      </a:lvl6pPr>
      <a:lvl7pPr marL="3265410" algn="l" defTabSz="1088470" rtl="0" eaLnBrk="1" latinLnBrk="0" hangingPunct="1">
        <a:defRPr sz="2133" kern="1200">
          <a:solidFill>
            <a:schemeClr val="tx1"/>
          </a:solidFill>
          <a:latin typeface="+mn-lt"/>
          <a:ea typeface="+mn-ea"/>
          <a:cs typeface="+mn-cs"/>
        </a:defRPr>
      </a:lvl7pPr>
      <a:lvl8pPr marL="3809645" algn="l" defTabSz="1088470" rtl="0" eaLnBrk="1" latinLnBrk="0" hangingPunct="1">
        <a:defRPr sz="2133" kern="1200">
          <a:solidFill>
            <a:schemeClr val="tx1"/>
          </a:solidFill>
          <a:latin typeface="+mn-lt"/>
          <a:ea typeface="+mn-ea"/>
          <a:cs typeface="+mn-cs"/>
        </a:defRPr>
      </a:lvl8pPr>
      <a:lvl9pPr marL="4353880" algn="l" defTabSz="1088470" rtl="0" eaLnBrk="1" latinLnBrk="0" hangingPunct="1">
        <a:defRPr sz="213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8">
          <p15:clr>
            <a:srgbClr val="F26B43"/>
          </p15:clr>
        </p15:guide>
        <p15:guide id="2" pos="200">
          <p15:clr>
            <a:srgbClr val="F26B43"/>
          </p15:clr>
        </p15:guide>
        <p15:guide id="4" pos="395">
          <p15:clr>
            <a:srgbClr val="F26B43"/>
          </p15:clr>
        </p15:guide>
        <p15:guide id="5" pos="491">
          <p15:clr>
            <a:srgbClr val="F26B43"/>
          </p15:clr>
        </p15:guide>
        <p15:guide id="6" pos="590">
          <p15:clr>
            <a:srgbClr val="F26B43"/>
          </p15:clr>
        </p15:guide>
        <p15:guide id="7" pos="686">
          <p15:clr>
            <a:srgbClr val="F26B43"/>
          </p15:clr>
        </p15:guide>
        <p15:guide id="9" pos="785">
          <p15:clr>
            <a:srgbClr val="F26B43"/>
          </p15:clr>
        </p15:guide>
        <p15:guide id="10" pos="882">
          <p15:clr>
            <a:srgbClr val="F26B43"/>
          </p15:clr>
        </p15:guide>
        <p15:guide id="11" pos="980">
          <p15:clr>
            <a:srgbClr val="F26B43"/>
          </p15:clr>
        </p15:guide>
        <p15:guide id="12" pos="1077">
          <p15:clr>
            <a:srgbClr val="F26B43"/>
          </p15:clr>
        </p15:guide>
        <p15:guide id="13" pos="1175">
          <p15:clr>
            <a:srgbClr val="F26B43"/>
          </p15:clr>
        </p15:guide>
        <p15:guide id="14" pos="1272">
          <p15:clr>
            <a:srgbClr val="F26B43"/>
          </p15:clr>
        </p15:guide>
        <p15:guide id="15" pos="1370">
          <p15:clr>
            <a:srgbClr val="F26B43"/>
          </p15:clr>
        </p15:guide>
        <p15:guide id="16" pos="1467">
          <p15:clr>
            <a:srgbClr val="F26B43"/>
          </p15:clr>
        </p15:guide>
        <p15:guide id="17" pos="1565">
          <p15:clr>
            <a:srgbClr val="F26B43"/>
          </p15:clr>
        </p15:guide>
        <p15:guide id="18" pos="1662">
          <p15:clr>
            <a:srgbClr val="F26B43"/>
          </p15:clr>
        </p15:guide>
        <p15:guide id="19" pos="1760">
          <p15:clr>
            <a:srgbClr val="F26B43"/>
          </p15:clr>
        </p15:guide>
        <p15:guide id="20" pos="1856">
          <p15:clr>
            <a:srgbClr val="F26B43"/>
          </p15:clr>
        </p15:guide>
        <p15:guide id="21" pos="1955">
          <p15:clr>
            <a:srgbClr val="F26B43"/>
          </p15:clr>
        </p15:guide>
        <p15:guide id="22" pos="2052">
          <p15:clr>
            <a:srgbClr val="F26B43"/>
          </p15:clr>
        </p15:guide>
        <p15:guide id="23" pos="2150">
          <p15:clr>
            <a:srgbClr val="F26B43"/>
          </p15:clr>
        </p15:guide>
        <p15:guide id="24" pos="2247">
          <p15:clr>
            <a:srgbClr val="F26B43"/>
          </p15:clr>
        </p15:guide>
        <p15:guide id="25" pos="2345">
          <p15:clr>
            <a:srgbClr val="F26B43"/>
          </p15:clr>
        </p15:guide>
        <p15:guide id="26" pos="2442">
          <p15:clr>
            <a:srgbClr val="F26B43"/>
          </p15:clr>
        </p15:guide>
        <p15:guide id="27" pos="2540">
          <p15:clr>
            <a:srgbClr val="F26B43"/>
          </p15:clr>
        </p15:guide>
        <p15:guide id="28" pos="2637">
          <p15:clr>
            <a:srgbClr val="F26B43"/>
          </p15:clr>
        </p15:guide>
        <p15:guide id="29" pos="2735">
          <p15:clr>
            <a:srgbClr val="F26B43"/>
          </p15:clr>
        </p15:guide>
        <p15:guide id="30" pos="2832">
          <p15:clr>
            <a:srgbClr val="F26B43"/>
          </p15:clr>
        </p15:guide>
        <p15:guide id="31" pos="2931">
          <p15:clr>
            <a:srgbClr val="F26B43"/>
          </p15:clr>
        </p15:guide>
        <p15:guide id="32" pos="3027">
          <p15:clr>
            <a:srgbClr val="F26B43"/>
          </p15:clr>
        </p15:guide>
        <p15:guide id="33" pos="3125">
          <p15:clr>
            <a:srgbClr val="F26B43"/>
          </p15:clr>
        </p15:guide>
        <p15:guide id="34" pos="3222">
          <p15:clr>
            <a:srgbClr val="F26B43"/>
          </p15:clr>
        </p15:guide>
        <p15:guide id="35" pos="3321">
          <p15:clr>
            <a:srgbClr val="F26B43"/>
          </p15:clr>
        </p15:guide>
        <p15:guide id="36" pos="3417">
          <p15:clr>
            <a:srgbClr val="F26B43"/>
          </p15:clr>
        </p15:guide>
        <p15:guide id="37" pos="3516">
          <p15:clr>
            <a:srgbClr val="F26B43"/>
          </p15:clr>
        </p15:guide>
        <p15:guide id="38" pos="3612">
          <p15:clr>
            <a:srgbClr val="F26B43"/>
          </p15:clr>
        </p15:guide>
        <p15:guide id="39" pos="3710">
          <p15:clr>
            <a:srgbClr val="F26B43"/>
          </p15:clr>
        </p15:guide>
        <p15:guide id="40" pos="3807">
          <p15:clr>
            <a:srgbClr val="F26B43"/>
          </p15:clr>
        </p15:guide>
        <p15:guide id="41" pos="4002">
          <p15:clr>
            <a:srgbClr val="F26B43"/>
          </p15:clr>
        </p15:guide>
        <p15:guide id="42" pos="4100">
          <p15:clr>
            <a:srgbClr val="F26B43"/>
          </p15:clr>
        </p15:guide>
        <p15:guide id="43" pos="4197">
          <p15:clr>
            <a:srgbClr val="F26B43"/>
          </p15:clr>
        </p15:guide>
        <p15:guide id="44" pos="4296">
          <p15:clr>
            <a:srgbClr val="F26B43"/>
          </p15:clr>
        </p15:guide>
        <p15:guide id="45" pos="4392">
          <p15:clr>
            <a:srgbClr val="F26B43"/>
          </p15:clr>
        </p15:guide>
        <p15:guide id="46" pos="4491">
          <p15:clr>
            <a:srgbClr val="F26B43"/>
          </p15:clr>
        </p15:guide>
        <p15:guide id="47" pos="4587">
          <p15:clr>
            <a:srgbClr val="F26B43"/>
          </p15:clr>
        </p15:guide>
        <p15:guide id="48" pos="4686">
          <p15:clr>
            <a:srgbClr val="F26B43"/>
          </p15:clr>
        </p15:guide>
        <p15:guide id="49" pos="4782">
          <p15:clr>
            <a:srgbClr val="F26B43"/>
          </p15:clr>
        </p15:guide>
        <p15:guide id="50" pos="4880">
          <p15:clr>
            <a:srgbClr val="F26B43"/>
          </p15:clr>
        </p15:guide>
        <p15:guide id="51" pos="4977">
          <p15:clr>
            <a:srgbClr val="F26B43"/>
          </p15:clr>
        </p15:guide>
        <p15:guide id="52" pos="5076">
          <p15:clr>
            <a:srgbClr val="F26B43"/>
          </p15:clr>
        </p15:guide>
        <p15:guide id="53" pos="5174">
          <p15:clr>
            <a:srgbClr val="F26B43"/>
          </p15:clr>
        </p15:guide>
        <p15:guide id="54" pos="5271">
          <p15:clr>
            <a:srgbClr val="F26B43"/>
          </p15:clr>
        </p15:guide>
        <p15:guide id="55" pos="5369">
          <p15:clr>
            <a:srgbClr val="F26B43"/>
          </p15:clr>
        </p15:guide>
        <p15:guide id="56" pos="5466">
          <p15:clr>
            <a:srgbClr val="F26B43"/>
          </p15:clr>
        </p15:guide>
        <p15:guide id="57" pos="5564">
          <p15:clr>
            <a:srgbClr val="F26B43"/>
          </p15:clr>
        </p15:guide>
        <p15:guide id="58" pos="5660">
          <p15:clr>
            <a:srgbClr val="F26B43"/>
          </p15:clr>
        </p15:guide>
        <p15:guide id="59" orient="horz" pos="234">
          <p15:clr>
            <a:srgbClr val="F26B43"/>
          </p15:clr>
        </p15:guide>
        <p15:guide id="60" orient="horz" pos="342">
          <p15:clr>
            <a:srgbClr val="F26B43"/>
          </p15:clr>
        </p15:guide>
        <p15:guide id="61" orient="horz" pos="447">
          <p15:clr>
            <a:srgbClr val="F26B43"/>
          </p15:clr>
        </p15:guide>
        <p15:guide id="70" orient="horz" pos="1300">
          <p15:clr>
            <a:srgbClr val="F26B43"/>
          </p15:clr>
        </p15:guide>
        <p15:guide id="71" orient="horz" pos="1514">
          <p15:clr>
            <a:srgbClr val="F26B43"/>
          </p15:clr>
        </p15:guide>
        <p15:guide id="73" orient="horz" pos="1620">
          <p15:clr>
            <a:srgbClr val="F26B43"/>
          </p15:clr>
        </p15:guide>
        <p15:guide id="74" orient="horz" pos="1726">
          <p15:clr>
            <a:srgbClr val="F26B43"/>
          </p15:clr>
        </p15:guide>
        <p15:guide id="75" orient="horz" pos="1834">
          <p15:clr>
            <a:srgbClr val="F26B43"/>
          </p15:clr>
        </p15:guide>
        <p15:guide id="76" orient="horz" pos="1940">
          <p15:clr>
            <a:srgbClr val="F26B43"/>
          </p15:clr>
        </p15:guide>
        <p15:guide id="77" orient="horz" pos="2046">
          <p15:clr>
            <a:srgbClr val="F26B43"/>
          </p15:clr>
        </p15:guide>
        <p15:guide id="78" orient="horz" pos="2152">
          <p15:clr>
            <a:srgbClr val="F26B43"/>
          </p15:clr>
        </p15:guide>
        <p15:guide id="79" orient="horz" pos="2260">
          <p15:clr>
            <a:srgbClr val="F26B43"/>
          </p15:clr>
        </p15:guide>
        <p15:guide id="80" orient="horz" pos="2366">
          <p15:clr>
            <a:srgbClr val="F26B43"/>
          </p15:clr>
        </p15:guide>
        <p15:guide id="81" orient="horz" pos="2470">
          <p15:clr>
            <a:srgbClr val="F26B43"/>
          </p15:clr>
        </p15:guide>
        <p15:guide id="82" orient="horz" pos="2576">
          <p15:clr>
            <a:srgbClr val="F26B43"/>
          </p15:clr>
        </p15:guide>
        <p15:guide id="83" orient="horz" pos="2684">
          <p15:clr>
            <a:srgbClr val="F26B43"/>
          </p15:clr>
        </p15:guide>
        <p15:guide id="84" orient="horz" pos="2790">
          <p15:clr>
            <a:srgbClr val="F26B43"/>
          </p15:clr>
        </p15:guide>
        <p15:guide id="85" orient="horz" pos="2896">
          <p15:clr>
            <a:srgbClr val="F26B43"/>
          </p15:clr>
        </p15:guide>
        <p15:guide id="86" orient="horz" pos="3004">
          <p15:clr>
            <a:srgbClr val="F26B43"/>
          </p15:clr>
        </p15:guide>
        <p15:guide id="87" orient="horz" pos="3110">
          <p15:clr>
            <a:srgbClr val="F26B43"/>
          </p15:clr>
        </p15:guide>
        <p15:guide id="89" orient="horz" pos="555">
          <p15:clr>
            <a:srgbClr val="F26B43"/>
          </p15:clr>
        </p15:guide>
        <p15:guide id="90" orient="horz" pos="660">
          <p15:clr>
            <a:srgbClr val="F26B43"/>
          </p15:clr>
        </p15:guide>
        <p15:guide id="91" orient="horz" pos="768">
          <p15:clr>
            <a:srgbClr val="F26B43"/>
          </p15:clr>
        </p15:guide>
        <p15:guide id="92" orient="horz" pos="873">
          <p15:clr>
            <a:srgbClr val="F26B43"/>
          </p15:clr>
        </p15:guide>
        <p15:guide id="93" orient="horz" pos="981">
          <p15:clr>
            <a:srgbClr val="F26B43"/>
          </p15:clr>
        </p15:guide>
        <p15:guide id="94" orient="horz" pos="1086">
          <p15:clr>
            <a:srgbClr val="F26B43"/>
          </p15:clr>
        </p15:guide>
        <p15:guide id="95" orient="horz" pos="1194">
          <p15:clr>
            <a:srgbClr val="F26B43"/>
          </p15:clr>
        </p15:guide>
        <p15:guide id="96" orient="horz" pos="1406">
          <p15:clr>
            <a:srgbClr val="F26B43"/>
          </p15:clr>
        </p15:guide>
        <p15:guide id="97" pos="3905">
          <p15:clr>
            <a:srgbClr val="F26B43"/>
          </p15:clr>
        </p15:guide>
        <p15:guide id="99" pos="297">
          <p15:clr>
            <a:srgbClr val="F26B43"/>
          </p15:clr>
        </p15:guide>
        <p15:guide id="100" pos="101">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03200"/>
            <a:ext cx="10941049" cy="542400"/>
          </a:xfrm>
          <a:prstGeom prst="rect">
            <a:avLst/>
          </a:prstGeom>
        </p:spPr>
        <p:txBody>
          <a:bodyPr vert="horz" lIns="0" tIns="0" rIns="0" bIns="0" rtlCol="0" anchor="t">
            <a:normAutofit/>
          </a:bodyPr>
          <a:lstStyle/>
          <a:p>
            <a:endParaRPr lang="en-AU" dirty="0"/>
          </a:p>
        </p:txBody>
      </p:sp>
      <p:sp>
        <p:nvSpPr>
          <p:cNvPr id="3" name="Text Placeholder 2"/>
          <p:cNvSpPr>
            <a:spLocks noGrp="1"/>
          </p:cNvSpPr>
          <p:nvPr>
            <p:ph type="body" idx="1"/>
          </p:nvPr>
        </p:nvSpPr>
        <p:spPr>
          <a:xfrm>
            <a:off x="628651" y="1584000"/>
            <a:ext cx="10941048" cy="4555067"/>
          </a:xfrm>
          <a:prstGeom prst="rect">
            <a:avLst/>
          </a:prstGeom>
        </p:spPr>
        <p:txBody>
          <a:bodyPr vert="horz" lIns="0" tIns="0" rIns="0" bIns="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Footer Placeholder 4"/>
          <p:cNvSpPr>
            <a:spLocks noGrp="1"/>
          </p:cNvSpPr>
          <p:nvPr>
            <p:ph type="ftr" sz="quarter" idx="3"/>
          </p:nvPr>
        </p:nvSpPr>
        <p:spPr>
          <a:xfrm>
            <a:off x="2696635" y="6453336"/>
            <a:ext cx="8873067" cy="152381"/>
          </a:xfrm>
          <a:prstGeom prst="rect">
            <a:avLst/>
          </a:prstGeom>
        </p:spPr>
        <p:txBody>
          <a:bodyPr vert="horz" lIns="0" tIns="0" rIns="0" bIns="0" rtlCol="0" anchor="b" anchorCtr="0"/>
          <a:lstStyle>
            <a:lvl1pPr algn="l">
              <a:defRPr sz="800">
                <a:solidFill>
                  <a:schemeClr val="accent1"/>
                </a:solidFill>
                <a:latin typeface="+mn-lt"/>
              </a:defRPr>
            </a:lvl1pPr>
          </a:lstStyle>
          <a:p>
            <a:endParaRPr lang="en-AU" dirty="0"/>
          </a:p>
        </p:txBody>
      </p:sp>
      <p:sp>
        <p:nvSpPr>
          <p:cNvPr id="7" name="Slide Number Placeholder 5"/>
          <p:cNvSpPr>
            <a:spLocks noGrp="1"/>
          </p:cNvSpPr>
          <p:nvPr>
            <p:ph type="sldNum" sz="quarter" idx="4"/>
          </p:nvPr>
        </p:nvSpPr>
        <p:spPr>
          <a:xfrm>
            <a:off x="113373" y="6453336"/>
            <a:ext cx="314195" cy="153600"/>
          </a:xfrm>
          <a:prstGeom prst="rect">
            <a:avLst/>
          </a:prstGeom>
        </p:spPr>
        <p:txBody>
          <a:bodyPr vert="horz" lIns="0" tIns="0" rIns="0" bIns="0" rtlCol="0" anchor="b" anchorCtr="0"/>
          <a:lstStyle>
            <a:lvl1pPr algn="r">
              <a:defRPr sz="800" b="1">
                <a:solidFill>
                  <a:schemeClr val="accent1"/>
                </a:solidFill>
              </a:defRPr>
            </a:lvl1pPr>
          </a:lstStyle>
          <a:p>
            <a:fld id="{E917DE0E-AFB1-41FD-BC35-27DB61CA125F}" type="slidenum">
              <a:rPr lang="en-AU" smtClean="0"/>
              <a:pPr/>
              <a:t>‹#›</a:t>
            </a:fld>
            <a:endParaRPr lang="en-AU" dirty="0"/>
          </a:p>
        </p:txBody>
      </p:sp>
      <p:sp>
        <p:nvSpPr>
          <p:cNvPr id="10" name="Date Placeholder 9"/>
          <p:cNvSpPr>
            <a:spLocks noGrp="1"/>
          </p:cNvSpPr>
          <p:nvPr>
            <p:ph type="dt" sz="half" idx="2"/>
          </p:nvPr>
        </p:nvSpPr>
        <p:spPr>
          <a:xfrm>
            <a:off x="635001" y="6453336"/>
            <a:ext cx="1826684" cy="152381"/>
          </a:xfrm>
          <a:prstGeom prst="rect">
            <a:avLst/>
          </a:prstGeom>
        </p:spPr>
        <p:txBody>
          <a:bodyPr vert="horz" lIns="0" tIns="0" rIns="0" bIns="0" rtlCol="0" anchor="b" anchorCtr="0"/>
          <a:lstStyle>
            <a:lvl1pPr algn="l">
              <a:defRPr sz="800" b="0">
                <a:solidFill>
                  <a:schemeClr val="accent1"/>
                </a:solidFill>
              </a:defRPr>
            </a:lvl1pPr>
          </a:lstStyle>
          <a:p>
            <a:fld id="{3CD0249C-6AFF-4642-AB3D-CD755F9A1924}" type="datetime1">
              <a:rPr lang="en-US" smtClean="0"/>
              <a:t>2/8/2022</a:t>
            </a:fld>
            <a:endParaRPr lang="en-AU" dirty="0"/>
          </a:p>
        </p:txBody>
      </p:sp>
    </p:spTree>
    <p:extLst>
      <p:ext uri="{BB962C8B-B14F-4D97-AF65-F5344CB8AC3E}">
        <p14:creationId xmlns:p14="http://schemas.microsoft.com/office/powerpoint/2010/main" val="1889866489"/>
      </p:ext>
    </p:extLst>
  </p:cSld>
  <p:clrMap bg1="lt1" tx1="dk1" bg2="lt2" tx2="dk2" accent1="accent1" accent2="accent2" accent3="accent3" accent4="accent4" accent5="accent5" accent6="accent6" hlink="hlink" folHlink="folHlink"/>
  <p:sldLayoutIdLst>
    <p:sldLayoutId id="2147484618" r:id="rId1"/>
    <p:sldLayoutId id="2147484619" r:id="rId2"/>
    <p:sldLayoutId id="2147484620" r:id="rId3"/>
    <p:sldLayoutId id="2147484621" r:id="rId4"/>
    <p:sldLayoutId id="2147484622" r:id="rId5"/>
    <p:sldLayoutId id="2147484623" r:id="rId6"/>
    <p:sldLayoutId id="2147484624" r:id="rId7"/>
    <p:sldLayoutId id="2147484625" r:id="rId8"/>
    <p:sldLayoutId id="2147484626" r:id="rId9"/>
    <p:sldLayoutId id="2147484627" r:id="rId10"/>
    <p:sldLayoutId id="2147484628" r:id="rId11"/>
    <p:sldLayoutId id="2147484629" r:id="rId12"/>
    <p:sldLayoutId id="2147484630" r:id="rId13"/>
    <p:sldLayoutId id="2147484631" r:id="rId14"/>
    <p:sldLayoutId id="2147484632" r:id="rId15"/>
    <p:sldLayoutId id="2147484633" r:id="rId16"/>
    <p:sldLayoutId id="2147484634" r:id="rId17"/>
    <p:sldLayoutId id="2147484635" r:id="rId18"/>
    <p:sldLayoutId id="2147484636" r:id="rId19"/>
    <p:sldLayoutId id="2147484637" r:id="rId20"/>
    <p:sldLayoutId id="2147484638" r:id="rId21"/>
    <p:sldLayoutId id="2147484639" r:id="rId22"/>
    <p:sldLayoutId id="2147484640" r:id="rId23"/>
    <p:sldLayoutId id="2147484641" r:id="rId24"/>
    <p:sldLayoutId id="2147484642" r:id="rId25"/>
    <p:sldLayoutId id="2147484643" r:id="rId26"/>
    <p:sldLayoutId id="2147484644" r:id="rId27"/>
    <p:sldLayoutId id="2147484645" r:id="rId28"/>
    <p:sldLayoutId id="2147484646" r:id="rId29"/>
    <p:sldLayoutId id="2147484647" r:id="rId30"/>
    <p:sldLayoutId id="2147484648" r:id="rId31"/>
    <p:sldLayoutId id="2147484649" r:id="rId32"/>
    <p:sldLayoutId id="2147484650" r:id="rId33"/>
    <p:sldLayoutId id="2147484651" r:id="rId34"/>
    <p:sldLayoutId id="2147484652" r:id="rId35"/>
    <p:sldLayoutId id="2147484653" r:id="rId36"/>
    <p:sldLayoutId id="2147484654" r:id="rId37"/>
    <p:sldLayoutId id="2147484655" r:id="rId38"/>
    <p:sldLayoutId id="2147484656" r:id="rId39"/>
    <p:sldLayoutId id="2147484657" r:id="rId40"/>
    <p:sldLayoutId id="2147484658" r:id="rId4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hf hdr="0" dt="0"/>
  <p:txStyles>
    <p:titleStyle>
      <a:lvl1pPr algn="l" defTabSz="1088470" rtl="0" eaLnBrk="1" latinLnBrk="0" hangingPunct="1">
        <a:spcBef>
          <a:spcPct val="0"/>
        </a:spcBef>
        <a:buNone/>
        <a:defRPr sz="3467" b="1" kern="1200">
          <a:solidFill>
            <a:schemeClr val="accent1"/>
          </a:solidFill>
          <a:latin typeface="+mj-lt"/>
          <a:ea typeface="+mj-ea"/>
          <a:cs typeface="+mj-cs"/>
        </a:defRPr>
      </a:lvl1pPr>
    </p:titleStyle>
    <p:bodyStyle>
      <a:lvl1pPr marL="234945" indent="-234945" algn="l" defTabSz="1088470" rtl="0" eaLnBrk="1" latinLnBrk="0" hangingPunct="1">
        <a:spcBef>
          <a:spcPts val="508"/>
        </a:spcBef>
        <a:spcAft>
          <a:spcPts val="508"/>
        </a:spcAft>
        <a:buClr>
          <a:schemeClr val="accent2"/>
        </a:buClr>
        <a:buFont typeface="Wingdings" panose="05000000000000000000" pitchFamily="2" charset="2"/>
        <a:buChar char="§"/>
        <a:defRPr sz="2000" b="0" kern="1200">
          <a:solidFill>
            <a:schemeClr val="accent1"/>
          </a:solidFill>
          <a:latin typeface="+mn-lt"/>
          <a:ea typeface="+mn-ea"/>
          <a:cs typeface="+mn-cs"/>
        </a:defRPr>
      </a:lvl1pPr>
      <a:lvl2pPr marL="484705" indent="-249760" algn="l" defTabSz="1088470" rtl="0" eaLnBrk="1" latinLnBrk="0" hangingPunct="1">
        <a:spcBef>
          <a:spcPts val="253"/>
        </a:spcBef>
        <a:spcAft>
          <a:spcPts val="253"/>
        </a:spcAft>
        <a:buClr>
          <a:schemeClr val="accent2"/>
        </a:buClr>
        <a:buSzPct val="120000"/>
        <a:buFont typeface="Arial" panose="020B0604020202020204" pitchFamily="34" charset="0"/>
        <a:buChar char="›"/>
        <a:defRPr sz="2000" kern="1200">
          <a:solidFill>
            <a:schemeClr val="accent1"/>
          </a:solidFill>
          <a:latin typeface="+mn-lt"/>
          <a:ea typeface="+mn-ea"/>
          <a:cs typeface="+mn-cs"/>
        </a:defRPr>
      </a:lvl2pPr>
      <a:lvl3pPr marL="719649" indent="-234945" algn="l" defTabSz="1088470" rtl="0" eaLnBrk="1" latinLnBrk="0" hangingPunct="1">
        <a:spcBef>
          <a:spcPts val="253"/>
        </a:spcBef>
        <a:spcAft>
          <a:spcPts val="253"/>
        </a:spcAft>
        <a:buClr>
          <a:schemeClr val="accent2"/>
        </a:buClr>
        <a:buFont typeface="Arial" panose="020B0604020202020204" pitchFamily="34" charset="0"/>
        <a:buChar char="•"/>
        <a:defRPr sz="2000" kern="1200">
          <a:solidFill>
            <a:schemeClr val="accent1"/>
          </a:solidFill>
          <a:latin typeface="+mn-lt"/>
          <a:ea typeface="+mn-ea"/>
          <a:cs typeface="+mn-cs"/>
        </a:defRPr>
      </a:lvl3pPr>
      <a:lvl4pPr marL="1344" indent="0" algn="l" defTabSz="1088470" rtl="0" eaLnBrk="1" latinLnBrk="0" hangingPunct="1">
        <a:spcBef>
          <a:spcPts val="508"/>
        </a:spcBef>
        <a:spcAft>
          <a:spcPts val="508"/>
        </a:spcAft>
        <a:buClr>
          <a:schemeClr val="accent1"/>
        </a:buClr>
        <a:buFont typeface="Arial" panose="020B0604020202020204" pitchFamily="34" charset="0"/>
        <a:buNone/>
        <a:defRPr sz="2267" b="1" kern="1200" baseline="0">
          <a:solidFill>
            <a:srgbClr val="7F7F7F"/>
          </a:solidFill>
          <a:latin typeface="+mn-lt"/>
          <a:ea typeface="+mn-ea"/>
          <a:cs typeface="+mn-cs"/>
        </a:defRPr>
      </a:lvl4pPr>
      <a:lvl5pPr marL="0" indent="0" algn="l" defTabSz="1088470" rtl="0" eaLnBrk="1" latinLnBrk="0" hangingPunct="1">
        <a:spcBef>
          <a:spcPts val="253"/>
        </a:spcBef>
        <a:spcAft>
          <a:spcPts val="253"/>
        </a:spcAft>
        <a:buClr>
          <a:schemeClr val="accent1"/>
        </a:buClr>
        <a:buFont typeface="Arial" pitchFamily="34" charset="0"/>
        <a:buNone/>
        <a:defRPr sz="2000" b="1" kern="1200" baseline="0">
          <a:solidFill>
            <a:schemeClr val="accent2"/>
          </a:solidFill>
          <a:latin typeface="+mn-lt"/>
          <a:ea typeface="+mn-ea"/>
          <a:cs typeface="+mn-cs"/>
        </a:defRPr>
      </a:lvl5pPr>
      <a:lvl6pPr marL="299329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52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76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99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470" rtl="0" eaLnBrk="1" latinLnBrk="0" hangingPunct="1">
        <a:defRPr sz="2133" kern="1200">
          <a:solidFill>
            <a:schemeClr val="tx1"/>
          </a:solidFill>
          <a:latin typeface="+mn-lt"/>
          <a:ea typeface="+mn-ea"/>
          <a:cs typeface="+mn-cs"/>
        </a:defRPr>
      </a:lvl1pPr>
      <a:lvl2pPr marL="544236" algn="l" defTabSz="1088470" rtl="0" eaLnBrk="1" latinLnBrk="0" hangingPunct="1">
        <a:defRPr sz="2133" kern="1200">
          <a:solidFill>
            <a:schemeClr val="tx1"/>
          </a:solidFill>
          <a:latin typeface="+mn-lt"/>
          <a:ea typeface="+mn-ea"/>
          <a:cs typeface="+mn-cs"/>
        </a:defRPr>
      </a:lvl2pPr>
      <a:lvl3pPr marL="1088470" algn="l" defTabSz="1088470" rtl="0" eaLnBrk="1" latinLnBrk="0" hangingPunct="1">
        <a:defRPr sz="2133" kern="1200">
          <a:solidFill>
            <a:schemeClr val="tx1"/>
          </a:solidFill>
          <a:latin typeface="+mn-lt"/>
          <a:ea typeface="+mn-ea"/>
          <a:cs typeface="+mn-cs"/>
        </a:defRPr>
      </a:lvl3pPr>
      <a:lvl4pPr marL="1632706" algn="l" defTabSz="1088470" rtl="0" eaLnBrk="1" latinLnBrk="0" hangingPunct="1">
        <a:defRPr sz="2133" kern="1200">
          <a:solidFill>
            <a:schemeClr val="tx1"/>
          </a:solidFill>
          <a:latin typeface="+mn-lt"/>
          <a:ea typeface="+mn-ea"/>
          <a:cs typeface="+mn-cs"/>
        </a:defRPr>
      </a:lvl4pPr>
      <a:lvl5pPr marL="2176940" algn="l" defTabSz="1088470" rtl="0" eaLnBrk="1" latinLnBrk="0" hangingPunct="1">
        <a:defRPr sz="2133" kern="1200">
          <a:solidFill>
            <a:schemeClr val="tx1"/>
          </a:solidFill>
          <a:latin typeface="+mn-lt"/>
          <a:ea typeface="+mn-ea"/>
          <a:cs typeface="+mn-cs"/>
        </a:defRPr>
      </a:lvl5pPr>
      <a:lvl6pPr marL="2721175" algn="l" defTabSz="1088470" rtl="0" eaLnBrk="1" latinLnBrk="0" hangingPunct="1">
        <a:defRPr sz="2133" kern="1200">
          <a:solidFill>
            <a:schemeClr val="tx1"/>
          </a:solidFill>
          <a:latin typeface="+mn-lt"/>
          <a:ea typeface="+mn-ea"/>
          <a:cs typeface="+mn-cs"/>
        </a:defRPr>
      </a:lvl6pPr>
      <a:lvl7pPr marL="3265410" algn="l" defTabSz="1088470" rtl="0" eaLnBrk="1" latinLnBrk="0" hangingPunct="1">
        <a:defRPr sz="2133" kern="1200">
          <a:solidFill>
            <a:schemeClr val="tx1"/>
          </a:solidFill>
          <a:latin typeface="+mn-lt"/>
          <a:ea typeface="+mn-ea"/>
          <a:cs typeface="+mn-cs"/>
        </a:defRPr>
      </a:lvl7pPr>
      <a:lvl8pPr marL="3809645" algn="l" defTabSz="1088470" rtl="0" eaLnBrk="1" latinLnBrk="0" hangingPunct="1">
        <a:defRPr sz="2133" kern="1200">
          <a:solidFill>
            <a:schemeClr val="tx1"/>
          </a:solidFill>
          <a:latin typeface="+mn-lt"/>
          <a:ea typeface="+mn-ea"/>
          <a:cs typeface="+mn-cs"/>
        </a:defRPr>
      </a:lvl8pPr>
      <a:lvl9pPr marL="4353880" algn="l" defTabSz="1088470" rtl="0" eaLnBrk="1" latinLnBrk="0" hangingPunct="1">
        <a:defRPr sz="213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8">
          <p15:clr>
            <a:srgbClr val="F26B43"/>
          </p15:clr>
        </p15:guide>
        <p15:guide id="2" pos="200">
          <p15:clr>
            <a:srgbClr val="F26B43"/>
          </p15:clr>
        </p15:guide>
        <p15:guide id="4" pos="395">
          <p15:clr>
            <a:srgbClr val="F26B43"/>
          </p15:clr>
        </p15:guide>
        <p15:guide id="5" pos="491">
          <p15:clr>
            <a:srgbClr val="F26B43"/>
          </p15:clr>
        </p15:guide>
        <p15:guide id="6" pos="590">
          <p15:clr>
            <a:srgbClr val="F26B43"/>
          </p15:clr>
        </p15:guide>
        <p15:guide id="7" pos="686">
          <p15:clr>
            <a:srgbClr val="F26B43"/>
          </p15:clr>
        </p15:guide>
        <p15:guide id="9" pos="785">
          <p15:clr>
            <a:srgbClr val="F26B43"/>
          </p15:clr>
        </p15:guide>
        <p15:guide id="10" pos="882">
          <p15:clr>
            <a:srgbClr val="F26B43"/>
          </p15:clr>
        </p15:guide>
        <p15:guide id="11" pos="980">
          <p15:clr>
            <a:srgbClr val="F26B43"/>
          </p15:clr>
        </p15:guide>
        <p15:guide id="12" pos="1077">
          <p15:clr>
            <a:srgbClr val="F26B43"/>
          </p15:clr>
        </p15:guide>
        <p15:guide id="13" pos="1175">
          <p15:clr>
            <a:srgbClr val="F26B43"/>
          </p15:clr>
        </p15:guide>
        <p15:guide id="14" pos="1272">
          <p15:clr>
            <a:srgbClr val="F26B43"/>
          </p15:clr>
        </p15:guide>
        <p15:guide id="15" pos="1370">
          <p15:clr>
            <a:srgbClr val="F26B43"/>
          </p15:clr>
        </p15:guide>
        <p15:guide id="16" pos="1467">
          <p15:clr>
            <a:srgbClr val="F26B43"/>
          </p15:clr>
        </p15:guide>
        <p15:guide id="17" pos="1565">
          <p15:clr>
            <a:srgbClr val="F26B43"/>
          </p15:clr>
        </p15:guide>
        <p15:guide id="18" pos="1662">
          <p15:clr>
            <a:srgbClr val="F26B43"/>
          </p15:clr>
        </p15:guide>
        <p15:guide id="19" pos="1760">
          <p15:clr>
            <a:srgbClr val="F26B43"/>
          </p15:clr>
        </p15:guide>
        <p15:guide id="20" pos="1856">
          <p15:clr>
            <a:srgbClr val="F26B43"/>
          </p15:clr>
        </p15:guide>
        <p15:guide id="21" pos="1955">
          <p15:clr>
            <a:srgbClr val="F26B43"/>
          </p15:clr>
        </p15:guide>
        <p15:guide id="22" pos="2052">
          <p15:clr>
            <a:srgbClr val="F26B43"/>
          </p15:clr>
        </p15:guide>
        <p15:guide id="23" pos="2150">
          <p15:clr>
            <a:srgbClr val="F26B43"/>
          </p15:clr>
        </p15:guide>
        <p15:guide id="24" pos="2247">
          <p15:clr>
            <a:srgbClr val="F26B43"/>
          </p15:clr>
        </p15:guide>
        <p15:guide id="25" pos="2345">
          <p15:clr>
            <a:srgbClr val="F26B43"/>
          </p15:clr>
        </p15:guide>
        <p15:guide id="26" pos="2442">
          <p15:clr>
            <a:srgbClr val="F26B43"/>
          </p15:clr>
        </p15:guide>
        <p15:guide id="27" pos="2540">
          <p15:clr>
            <a:srgbClr val="F26B43"/>
          </p15:clr>
        </p15:guide>
        <p15:guide id="28" pos="2637">
          <p15:clr>
            <a:srgbClr val="F26B43"/>
          </p15:clr>
        </p15:guide>
        <p15:guide id="29" pos="2735">
          <p15:clr>
            <a:srgbClr val="F26B43"/>
          </p15:clr>
        </p15:guide>
        <p15:guide id="30" pos="2832">
          <p15:clr>
            <a:srgbClr val="F26B43"/>
          </p15:clr>
        </p15:guide>
        <p15:guide id="31" pos="2931">
          <p15:clr>
            <a:srgbClr val="F26B43"/>
          </p15:clr>
        </p15:guide>
        <p15:guide id="32" pos="3027">
          <p15:clr>
            <a:srgbClr val="F26B43"/>
          </p15:clr>
        </p15:guide>
        <p15:guide id="33" pos="3125">
          <p15:clr>
            <a:srgbClr val="F26B43"/>
          </p15:clr>
        </p15:guide>
        <p15:guide id="34" pos="3222">
          <p15:clr>
            <a:srgbClr val="F26B43"/>
          </p15:clr>
        </p15:guide>
        <p15:guide id="35" pos="3321">
          <p15:clr>
            <a:srgbClr val="F26B43"/>
          </p15:clr>
        </p15:guide>
        <p15:guide id="36" pos="3417">
          <p15:clr>
            <a:srgbClr val="F26B43"/>
          </p15:clr>
        </p15:guide>
        <p15:guide id="37" pos="3516">
          <p15:clr>
            <a:srgbClr val="F26B43"/>
          </p15:clr>
        </p15:guide>
        <p15:guide id="38" pos="3612">
          <p15:clr>
            <a:srgbClr val="F26B43"/>
          </p15:clr>
        </p15:guide>
        <p15:guide id="39" pos="3710">
          <p15:clr>
            <a:srgbClr val="F26B43"/>
          </p15:clr>
        </p15:guide>
        <p15:guide id="40" pos="3807">
          <p15:clr>
            <a:srgbClr val="F26B43"/>
          </p15:clr>
        </p15:guide>
        <p15:guide id="41" pos="4002">
          <p15:clr>
            <a:srgbClr val="F26B43"/>
          </p15:clr>
        </p15:guide>
        <p15:guide id="42" pos="4100">
          <p15:clr>
            <a:srgbClr val="F26B43"/>
          </p15:clr>
        </p15:guide>
        <p15:guide id="43" pos="4197">
          <p15:clr>
            <a:srgbClr val="F26B43"/>
          </p15:clr>
        </p15:guide>
        <p15:guide id="44" pos="4296">
          <p15:clr>
            <a:srgbClr val="F26B43"/>
          </p15:clr>
        </p15:guide>
        <p15:guide id="45" pos="4392">
          <p15:clr>
            <a:srgbClr val="F26B43"/>
          </p15:clr>
        </p15:guide>
        <p15:guide id="46" pos="4491">
          <p15:clr>
            <a:srgbClr val="F26B43"/>
          </p15:clr>
        </p15:guide>
        <p15:guide id="47" pos="4587">
          <p15:clr>
            <a:srgbClr val="F26B43"/>
          </p15:clr>
        </p15:guide>
        <p15:guide id="48" pos="4686">
          <p15:clr>
            <a:srgbClr val="F26B43"/>
          </p15:clr>
        </p15:guide>
        <p15:guide id="49" pos="4782">
          <p15:clr>
            <a:srgbClr val="F26B43"/>
          </p15:clr>
        </p15:guide>
        <p15:guide id="50" pos="4880">
          <p15:clr>
            <a:srgbClr val="F26B43"/>
          </p15:clr>
        </p15:guide>
        <p15:guide id="51" pos="4977">
          <p15:clr>
            <a:srgbClr val="F26B43"/>
          </p15:clr>
        </p15:guide>
        <p15:guide id="52" pos="5076">
          <p15:clr>
            <a:srgbClr val="F26B43"/>
          </p15:clr>
        </p15:guide>
        <p15:guide id="53" pos="5174">
          <p15:clr>
            <a:srgbClr val="F26B43"/>
          </p15:clr>
        </p15:guide>
        <p15:guide id="54" pos="5271">
          <p15:clr>
            <a:srgbClr val="F26B43"/>
          </p15:clr>
        </p15:guide>
        <p15:guide id="55" pos="5369">
          <p15:clr>
            <a:srgbClr val="F26B43"/>
          </p15:clr>
        </p15:guide>
        <p15:guide id="56" pos="5466">
          <p15:clr>
            <a:srgbClr val="F26B43"/>
          </p15:clr>
        </p15:guide>
        <p15:guide id="57" pos="5564">
          <p15:clr>
            <a:srgbClr val="F26B43"/>
          </p15:clr>
        </p15:guide>
        <p15:guide id="58" pos="5660">
          <p15:clr>
            <a:srgbClr val="F26B43"/>
          </p15:clr>
        </p15:guide>
        <p15:guide id="59" orient="horz" pos="234">
          <p15:clr>
            <a:srgbClr val="F26B43"/>
          </p15:clr>
        </p15:guide>
        <p15:guide id="60" orient="horz" pos="342">
          <p15:clr>
            <a:srgbClr val="F26B43"/>
          </p15:clr>
        </p15:guide>
        <p15:guide id="61" orient="horz" pos="447">
          <p15:clr>
            <a:srgbClr val="F26B43"/>
          </p15:clr>
        </p15:guide>
        <p15:guide id="70" orient="horz" pos="1300">
          <p15:clr>
            <a:srgbClr val="F26B43"/>
          </p15:clr>
        </p15:guide>
        <p15:guide id="71" orient="horz" pos="1514">
          <p15:clr>
            <a:srgbClr val="F26B43"/>
          </p15:clr>
        </p15:guide>
        <p15:guide id="73" orient="horz" pos="1620">
          <p15:clr>
            <a:srgbClr val="F26B43"/>
          </p15:clr>
        </p15:guide>
        <p15:guide id="74" orient="horz" pos="1726">
          <p15:clr>
            <a:srgbClr val="F26B43"/>
          </p15:clr>
        </p15:guide>
        <p15:guide id="75" orient="horz" pos="1834">
          <p15:clr>
            <a:srgbClr val="F26B43"/>
          </p15:clr>
        </p15:guide>
        <p15:guide id="76" orient="horz" pos="1940">
          <p15:clr>
            <a:srgbClr val="F26B43"/>
          </p15:clr>
        </p15:guide>
        <p15:guide id="77" orient="horz" pos="2046">
          <p15:clr>
            <a:srgbClr val="F26B43"/>
          </p15:clr>
        </p15:guide>
        <p15:guide id="78" orient="horz" pos="2152">
          <p15:clr>
            <a:srgbClr val="F26B43"/>
          </p15:clr>
        </p15:guide>
        <p15:guide id="79" orient="horz" pos="2260">
          <p15:clr>
            <a:srgbClr val="F26B43"/>
          </p15:clr>
        </p15:guide>
        <p15:guide id="80" orient="horz" pos="2366">
          <p15:clr>
            <a:srgbClr val="F26B43"/>
          </p15:clr>
        </p15:guide>
        <p15:guide id="81" orient="horz" pos="2470">
          <p15:clr>
            <a:srgbClr val="F26B43"/>
          </p15:clr>
        </p15:guide>
        <p15:guide id="82" orient="horz" pos="2576">
          <p15:clr>
            <a:srgbClr val="F26B43"/>
          </p15:clr>
        </p15:guide>
        <p15:guide id="83" orient="horz" pos="2684">
          <p15:clr>
            <a:srgbClr val="F26B43"/>
          </p15:clr>
        </p15:guide>
        <p15:guide id="84" orient="horz" pos="2790">
          <p15:clr>
            <a:srgbClr val="F26B43"/>
          </p15:clr>
        </p15:guide>
        <p15:guide id="85" orient="horz" pos="2896">
          <p15:clr>
            <a:srgbClr val="F26B43"/>
          </p15:clr>
        </p15:guide>
        <p15:guide id="86" orient="horz" pos="3004">
          <p15:clr>
            <a:srgbClr val="F26B43"/>
          </p15:clr>
        </p15:guide>
        <p15:guide id="87" orient="horz" pos="3110">
          <p15:clr>
            <a:srgbClr val="F26B43"/>
          </p15:clr>
        </p15:guide>
        <p15:guide id="89" orient="horz" pos="555">
          <p15:clr>
            <a:srgbClr val="F26B43"/>
          </p15:clr>
        </p15:guide>
        <p15:guide id="90" orient="horz" pos="660">
          <p15:clr>
            <a:srgbClr val="F26B43"/>
          </p15:clr>
        </p15:guide>
        <p15:guide id="91" orient="horz" pos="768">
          <p15:clr>
            <a:srgbClr val="F26B43"/>
          </p15:clr>
        </p15:guide>
        <p15:guide id="92" orient="horz" pos="873">
          <p15:clr>
            <a:srgbClr val="F26B43"/>
          </p15:clr>
        </p15:guide>
        <p15:guide id="93" orient="horz" pos="981">
          <p15:clr>
            <a:srgbClr val="F26B43"/>
          </p15:clr>
        </p15:guide>
        <p15:guide id="94" orient="horz" pos="1086">
          <p15:clr>
            <a:srgbClr val="F26B43"/>
          </p15:clr>
        </p15:guide>
        <p15:guide id="95" orient="horz" pos="1194">
          <p15:clr>
            <a:srgbClr val="F26B43"/>
          </p15:clr>
        </p15:guide>
        <p15:guide id="96" orient="horz" pos="1406">
          <p15:clr>
            <a:srgbClr val="F26B43"/>
          </p15:clr>
        </p15:guide>
        <p15:guide id="97" pos="3905">
          <p15:clr>
            <a:srgbClr val="F26B43"/>
          </p15:clr>
        </p15:guide>
        <p15:guide id="99" pos="297">
          <p15:clr>
            <a:srgbClr val="F26B43"/>
          </p15:clr>
        </p15:guide>
        <p15:guide id="100" pos="101">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2" y="403200"/>
            <a:ext cx="10941051" cy="542400"/>
          </a:xfrm>
          <a:prstGeom prst="rect">
            <a:avLst/>
          </a:prstGeom>
        </p:spPr>
        <p:txBody>
          <a:bodyPr vert="horz" lIns="0" tIns="0" rIns="0" bIns="0" rtlCol="0" anchor="t">
            <a:normAutofit/>
          </a:bodyPr>
          <a:lstStyle/>
          <a:p>
            <a:endParaRPr lang="en-US" noProof="0"/>
          </a:p>
        </p:txBody>
      </p:sp>
      <p:sp>
        <p:nvSpPr>
          <p:cNvPr id="3" name="Text Placeholder 2"/>
          <p:cNvSpPr>
            <a:spLocks noGrp="1"/>
          </p:cNvSpPr>
          <p:nvPr>
            <p:ph type="body" idx="1"/>
          </p:nvPr>
        </p:nvSpPr>
        <p:spPr>
          <a:xfrm>
            <a:off x="628651" y="1584001"/>
            <a:ext cx="10941048" cy="4555067"/>
          </a:xfrm>
          <a:prstGeom prst="rect">
            <a:avLst/>
          </a:prstGeom>
        </p:spPr>
        <p:txBody>
          <a:bodyPr vert="horz" lIns="0" tIns="0" rIns="0" bIns="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Footer Placeholder 4"/>
          <p:cNvSpPr>
            <a:spLocks noGrp="1"/>
          </p:cNvSpPr>
          <p:nvPr>
            <p:ph type="ftr" sz="quarter" idx="3"/>
          </p:nvPr>
        </p:nvSpPr>
        <p:spPr>
          <a:xfrm>
            <a:off x="633600" y="6453338"/>
            <a:ext cx="4790400" cy="152381"/>
          </a:xfrm>
          <a:prstGeom prst="rect">
            <a:avLst/>
          </a:prstGeom>
        </p:spPr>
        <p:txBody>
          <a:bodyPr vert="horz" lIns="0" tIns="0" rIns="0" bIns="0" rtlCol="0" anchor="b" anchorCtr="0"/>
          <a:lstStyle>
            <a:lvl1pPr algn="l">
              <a:defRPr sz="720">
                <a:solidFill>
                  <a:schemeClr val="accent1"/>
                </a:solidFill>
                <a:latin typeface="+mn-lt"/>
              </a:defRPr>
            </a:lvl1pPr>
          </a:lstStyle>
          <a:p>
            <a:r>
              <a:rPr lang="en-GB"/>
              <a:t>CRS Deployment Training</a:t>
            </a:r>
            <a:endParaRPr lang="en-AU"/>
          </a:p>
        </p:txBody>
      </p:sp>
      <p:sp>
        <p:nvSpPr>
          <p:cNvPr id="7" name="Slide Number Placeholder 5"/>
          <p:cNvSpPr>
            <a:spLocks noGrp="1"/>
          </p:cNvSpPr>
          <p:nvPr>
            <p:ph type="sldNum" sz="quarter" idx="4"/>
          </p:nvPr>
        </p:nvSpPr>
        <p:spPr>
          <a:xfrm>
            <a:off x="113375" y="6453336"/>
            <a:ext cx="314195" cy="153600"/>
          </a:xfrm>
          <a:prstGeom prst="rect">
            <a:avLst/>
          </a:prstGeom>
        </p:spPr>
        <p:txBody>
          <a:bodyPr vert="horz" lIns="0" tIns="0" rIns="0" bIns="0" rtlCol="0" anchor="b" anchorCtr="0"/>
          <a:lstStyle>
            <a:lvl1pPr algn="r">
              <a:defRPr sz="720" b="1">
                <a:solidFill>
                  <a:schemeClr val="accent1"/>
                </a:solidFill>
              </a:defRPr>
            </a:lvl1pPr>
          </a:lstStyle>
          <a:p>
            <a:fld id="{E917DE0E-AFB1-41FD-BC35-27DB61CA125F}" type="slidenum">
              <a:rPr lang="en-AU" smtClean="0"/>
              <a:pPr/>
              <a:t>‹#›</a:t>
            </a:fld>
            <a:endParaRPr lang="en-AU"/>
          </a:p>
        </p:txBody>
      </p:sp>
    </p:spTree>
    <p:extLst>
      <p:ext uri="{BB962C8B-B14F-4D97-AF65-F5344CB8AC3E}">
        <p14:creationId xmlns:p14="http://schemas.microsoft.com/office/powerpoint/2010/main" val="1427353090"/>
      </p:ext>
    </p:extLst>
  </p:cSld>
  <p:clrMap bg1="lt1" tx1="dk1" bg2="lt2" tx2="dk2" accent1="accent1" accent2="accent2" accent3="accent3" accent4="accent4" accent5="accent5" accent6="accent6" hlink="hlink" folHlink="folHlink"/>
  <p:sldLayoutIdLst>
    <p:sldLayoutId id="2147484660"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08167" rtl="0" eaLnBrk="1" latinLnBrk="0" hangingPunct="1">
        <a:spcBef>
          <a:spcPct val="0"/>
        </a:spcBef>
        <a:buNone/>
        <a:defRPr sz="1200" b="1" kern="1200">
          <a:solidFill>
            <a:schemeClr val="accent1"/>
          </a:solidFill>
          <a:latin typeface="+mj-lt"/>
          <a:ea typeface="+mj-ea"/>
          <a:cs typeface="+mj-cs"/>
        </a:defRPr>
      </a:lvl1pPr>
    </p:titleStyle>
    <p:bodyStyle>
      <a:lvl1pPr marL="88103" indent="-88103" algn="l" defTabSz="408167" rtl="0" eaLnBrk="1" latinLnBrk="0" hangingPunct="1">
        <a:spcBef>
          <a:spcPts val="300"/>
        </a:spcBef>
        <a:spcAft>
          <a:spcPts val="0"/>
        </a:spcAft>
        <a:buClr>
          <a:schemeClr val="accent2"/>
        </a:buClr>
        <a:buFont typeface="Wingdings" panose="05000000000000000000" pitchFamily="2" charset="2"/>
        <a:buChar char="§"/>
        <a:defRPr sz="800" b="0" kern="1200">
          <a:solidFill>
            <a:schemeClr val="accent1"/>
          </a:solidFill>
          <a:latin typeface="+mn-lt"/>
          <a:ea typeface="+mn-ea"/>
          <a:cs typeface="+mn-cs"/>
        </a:defRPr>
      </a:lvl1pPr>
      <a:lvl2pPr marL="181761" indent="-93658" algn="l" defTabSz="408167" rtl="0" eaLnBrk="1" latinLnBrk="0" hangingPunct="1">
        <a:spcBef>
          <a:spcPts val="151"/>
        </a:spcBef>
        <a:spcAft>
          <a:spcPts val="0"/>
        </a:spcAft>
        <a:buClr>
          <a:schemeClr val="accent2"/>
        </a:buClr>
        <a:buSzPct val="120000"/>
        <a:buFont typeface="Arial" panose="020B0604020202020204" pitchFamily="34" charset="0"/>
        <a:buChar char="›"/>
        <a:defRPr sz="700" kern="1200">
          <a:solidFill>
            <a:schemeClr val="accent1"/>
          </a:solidFill>
          <a:latin typeface="+mn-lt"/>
          <a:ea typeface="+mn-ea"/>
          <a:cs typeface="+mn-cs"/>
        </a:defRPr>
      </a:lvl2pPr>
      <a:lvl3pPr marL="269863" indent="-88103" algn="l" defTabSz="408167" rtl="0" eaLnBrk="1" latinLnBrk="0" hangingPunct="1">
        <a:spcBef>
          <a:spcPts val="151"/>
        </a:spcBef>
        <a:spcAft>
          <a:spcPts val="0"/>
        </a:spcAft>
        <a:buClr>
          <a:schemeClr val="accent2"/>
        </a:buClr>
        <a:buFont typeface="Arial" panose="020B0604020202020204" pitchFamily="34" charset="0"/>
        <a:buChar char="•"/>
        <a:defRPr sz="700" kern="1200">
          <a:solidFill>
            <a:schemeClr val="accent1"/>
          </a:solidFill>
          <a:latin typeface="+mn-lt"/>
          <a:ea typeface="+mn-ea"/>
          <a:cs typeface="+mn-cs"/>
        </a:defRPr>
      </a:lvl3pPr>
      <a:lvl4pPr marL="504" indent="0" algn="l" defTabSz="408167" rtl="0" eaLnBrk="1" latinLnBrk="0" hangingPunct="1">
        <a:spcBef>
          <a:spcPts val="300"/>
        </a:spcBef>
        <a:spcAft>
          <a:spcPts val="0"/>
        </a:spcAft>
        <a:buClr>
          <a:schemeClr val="accent1"/>
        </a:buClr>
        <a:buFont typeface="Arial" panose="020B0604020202020204" pitchFamily="34" charset="0"/>
        <a:buNone/>
        <a:defRPr sz="700" b="1" kern="1200" baseline="0">
          <a:solidFill>
            <a:srgbClr val="7F7F7F"/>
          </a:solidFill>
          <a:latin typeface="+mn-lt"/>
          <a:ea typeface="+mn-ea"/>
          <a:cs typeface="+mn-cs"/>
        </a:defRPr>
      </a:lvl4pPr>
      <a:lvl5pPr marL="0" indent="0" algn="l" defTabSz="408167" rtl="0" eaLnBrk="1" latinLnBrk="0" hangingPunct="1">
        <a:spcBef>
          <a:spcPts val="151"/>
        </a:spcBef>
        <a:spcAft>
          <a:spcPts val="0"/>
        </a:spcAft>
        <a:buClr>
          <a:schemeClr val="accent1"/>
        </a:buClr>
        <a:buFont typeface="Arial" pitchFamily="34" charset="0"/>
        <a:buNone/>
        <a:defRPr sz="700" b="0" kern="1200" baseline="0">
          <a:solidFill>
            <a:schemeClr val="tx2"/>
          </a:solidFill>
          <a:latin typeface="+mn-lt"/>
          <a:ea typeface="+mn-ea"/>
          <a:cs typeface="+mn-cs"/>
        </a:defRPr>
      </a:lvl5pPr>
      <a:lvl6pPr marL="1122457" indent="-102041" algn="l" defTabSz="408167" rtl="0" eaLnBrk="1" latinLnBrk="0" hangingPunct="1">
        <a:spcBef>
          <a:spcPct val="20000"/>
        </a:spcBef>
        <a:buFont typeface="Arial" pitchFamily="34" charset="0"/>
        <a:buChar char="•"/>
        <a:defRPr sz="900" kern="1200">
          <a:solidFill>
            <a:schemeClr val="tx1"/>
          </a:solidFill>
          <a:latin typeface="+mn-lt"/>
          <a:ea typeface="+mn-ea"/>
          <a:cs typeface="+mn-cs"/>
        </a:defRPr>
      </a:lvl6pPr>
      <a:lvl7pPr marL="1326540" indent="-102041" algn="l" defTabSz="408167" rtl="0" eaLnBrk="1" latinLnBrk="0" hangingPunct="1">
        <a:spcBef>
          <a:spcPct val="20000"/>
        </a:spcBef>
        <a:buFont typeface="Arial" pitchFamily="34" charset="0"/>
        <a:buChar char="•"/>
        <a:defRPr sz="900" kern="1200">
          <a:solidFill>
            <a:schemeClr val="tx1"/>
          </a:solidFill>
          <a:latin typeface="+mn-lt"/>
          <a:ea typeface="+mn-ea"/>
          <a:cs typeface="+mn-cs"/>
        </a:defRPr>
      </a:lvl7pPr>
      <a:lvl8pPr marL="1530623" indent="-102041" algn="l" defTabSz="408167" rtl="0" eaLnBrk="1" latinLnBrk="0" hangingPunct="1">
        <a:spcBef>
          <a:spcPct val="20000"/>
        </a:spcBef>
        <a:buFont typeface="Arial" pitchFamily="34" charset="0"/>
        <a:buChar char="•"/>
        <a:defRPr sz="900" kern="1200">
          <a:solidFill>
            <a:schemeClr val="tx1"/>
          </a:solidFill>
          <a:latin typeface="+mn-lt"/>
          <a:ea typeface="+mn-ea"/>
          <a:cs typeface="+mn-cs"/>
        </a:defRPr>
      </a:lvl8pPr>
      <a:lvl9pPr marL="1734707" indent="-102041" algn="l" defTabSz="408167" rtl="0" eaLnBrk="1" latinLnBrk="0" hangingPunct="1">
        <a:spcBef>
          <a:spcPct val="20000"/>
        </a:spcBef>
        <a:buFont typeface="Arial" pitchFamily="34" charset="0"/>
        <a:buChar char="•"/>
        <a:defRPr sz="900" kern="1200">
          <a:solidFill>
            <a:schemeClr val="tx1"/>
          </a:solidFill>
          <a:latin typeface="+mn-lt"/>
          <a:ea typeface="+mn-ea"/>
          <a:cs typeface="+mn-cs"/>
        </a:defRPr>
      </a:lvl9pPr>
    </p:bodyStyle>
    <p:otherStyle>
      <a:defPPr>
        <a:defRPr lang="en-US"/>
      </a:defPPr>
      <a:lvl1pPr marL="0" algn="l" defTabSz="408167" rtl="0" eaLnBrk="1" latinLnBrk="0" hangingPunct="1">
        <a:defRPr sz="800" kern="1200">
          <a:solidFill>
            <a:schemeClr val="tx1"/>
          </a:solidFill>
          <a:latin typeface="+mn-lt"/>
          <a:ea typeface="+mn-ea"/>
          <a:cs typeface="+mn-cs"/>
        </a:defRPr>
      </a:lvl1pPr>
      <a:lvl2pPr marL="204084" algn="l" defTabSz="408167" rtl="0" eaLnBrk="1" latinLnBrk="0" hangingPunct="1">
        <a:defRPr sz="800" kern="1200">
          <a:solidFill>
            <a:schemeClr val="tx1"/>
          </a:solidFill>
          <a:latin typeface="+mn-lt"/>
          <a:ea typeface="+mn-ea"/>
          <a:cs typeface="+mn-cs"/>
        </a:defRPr>
      </a:lvl2pPr>
      <a:lvl3pPr marL="408167" algn="l" defTabSz="408167" rtl="0" eaLnBrk="1" latinLnBrk="0" hangingPunct="1">
        <a:defRPr sz="800" kern="1200">
          <a:solidFill>
            <a:schemeClr val="tx1"/>
          </a:solidFill>
          <a:latin typeface="+mn-lt"/>
          <a:ea typeface="+mn-ea"/>
          <a:cs typeface="+mn-cs"/>
        </a:defRPr>
      </a:lvl3pPr>
      <a:lvl4pPr marL="612250" algn="l" defTabSz="408167" rtl="0" eaLnBrk="1" latinLnBrk="0" hangingPunct="1">
        <a:defRPr sz="800" kern="1200">
          <a:solidFill>
            <a:schemeClr val="tx1"/>
          </a:solidFill>
          <a:latin typeface="+mn-lt"/>
          <a:ea typeface="+mn-ea"/>
          <a:cs typeface="+mn-cs"/>
        </a:defRPr>
      </a:lvl4pPr>
      <a:lvl5pPr marL="816333" algn="l" defTabSz="408167" rtl="0" eaLnBrk="1" latinLnBrk="0" hangingPunct="1">
        <a:defRPr sz="800" kern="1200">
          <a:solidFill>
            <a:schemeClr val="tx1"/>
          </a:solidFill>
          <a:latin typeface="+mn-lt"/>
          <a:ea typeface="+mn-ea"/>
          <a:cs typeface="+mn-cs"/>
        </a:defRPr>
      </a:lvl5pPr>
      <a:lvl6pPr marL="1020416" algn="l" defTabSz="408167" rtl="0" eaLnBrk="1" latinLnBrk="0" hangingPunct="1">
        <a:defRPr sz="800" kern="1200">
          <a:solidFill>
            <a:schemeClr val="tx1"/>
          </a:solidFill>
          <a:latin typeface="+mn-lt"/>
          <a:ea typeface="+mn-ea"/>
          <a:cs typeface="+mn-cs"/>
        </a:defRPr>
      </a:lvl6pPr>
      <a:lvl7pPr marL="1224499" algn="l" defTabSz="408167" rtl="0" eaLnBrk="1" latinLnBrk="0" hangingPunct="1">
        <a:defRPr sz="800" kern="1200">
          <a:solidFill>
            <a:schemeClr val="tx1"/>
          </a:solidFill>
          <a:latin typeface="+mn-lt"/>
          <a:ea typeface="+mn-ea"/>
          <a:cs typeface="+mn-cs"/>
        </a:defRPr>
      </a:lvl7pPr>
      <a:lvl8pPr marL="1428582" algn="l" defTabSz="408167" rtl="0" eaLnBrk="1" latinLnBrk="0" hangingPunct="1">
        <a:defRPr sz="800" kern="1200">
          <a:solidFill>
            <a:schemeClr val="tx1"/>
          </a:solidFill>
          <a:latin typeface="+mn-lt"/>
          <a:ea typeface="+mn-ea"/>
          <a:cs typeface="+mn-cs"/>
        </a:defRPr>
      </a:lvl8pPr>
      <a:lvl9pPr marL="1632665" algn="l" defTabSz="408167" rtl="0" eaLnBrk="1" latinLnBrk="0" hangingPunct="1">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7">
          <p15:clr>
            <a:srgbClr val="F26B43"/>
          </p15:clr>
        </p15:guide>
        <p15:guide id="22" pos="5472">
          <p15:clr>
            <a:srgbClr val="F26B43"/>
          </p15:clr>
        </p15:guide>
        <p15:guide id="23" pos="5733">
          <p15:clr>
            <a:srgbClr val="F26B43"/>
          </p15:clr>
        </p15:guide>
        <p15:guide id="30" pos="7680">
          <p15:clr>
            <a:srgbClr val="F26B43"/>
          </p15:clr>
        </p15:guide>
        <p15:guide id="56" pos="14576">
          <p15:clr>
            <a:srgbClr val="F26B43"/>
          </p15:clr>
        </p15:guide>
        <p15:guide id="73" orient="horz" pos="3888">
          <p15:clr>
            <a:srgbClr val="F26B43"/>
          </p15:clr>
        </p15:guide>
        <p15:guide id="85" orient="horz" pos="6950">
          <p15:clr>
            <a:srgbClr val="F26B43"/>
          </p15:clr>
        </p15:guide>
        <p15:guide id="86" orient="horz" pos="7210">
          <p15:clr>
            <a:srgbClr val="F26B43"/>
          </p15:clr>
        </p15:guide>
        <p15:guide id="87" orient="horz" pos="7464">
          <p15:clr>
            <a:srgbClr val="F26B43"/>
          </p15:clr>
        </p15:guide>
        <p15:guide id="89" orient="horz" pos="1404">
          <p15:clr>
            <a:srgbClr val="F26B43"/>
          </p15:clr>
        </p15:guide>
        <p15:guide id="92" orient="horz" pos="2095">
          <p15:clr>
            <a:srgbClr val="F26B43"/>
          </p15:clr>
        </p15:guide>
        <p15:guide id="99" pos="792">
          <p15:clr>
            <a:srgbClr val="F26B43"/>
          </p15:clr>
        </p15:guide>
        <p15:guide id="100" orient="horz" pos="905">
          <p15:clr>
            <a:srgbClr val="F26B43"/>
          </p15:clr>
        </p15:guide>
        <p15:guide id="101" pos="15088">
          <p15:clr>
            <a:srgbClr val="F26B43"/>
          </p15:clr>
        </p15:guide>
        <p15:guide id="102" pos="528">
          <p15:clr>
            <a:srgbClr val="F26B43"/>
          </p15:clr>
        </p15:guide>
      </p15:sldGuideLst>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3" y="403200"/>
            <a:ext cx="10941051" cy="542400"/>
          </a:xfrm>
          <a:prstGeom prst="rect">
            <a:avLst/>
          </a:prstGeom>
        </p:spPr>
        <p:txBody>
          <a:bodyPr vert="horz" lIns="0" tIns="0" rIns="0" bIns="0" rtlCol="0" anchor="t">
            <a:normAutofit/>
          </a:bodyPr>
          <a:lstStyle/>
          <a:p>
            <a:endParaRPr lang="en-US" noProof="0"/>
          </a:p>
        </p:txBody>
      </p:sp>
      <p:sp>
        <p:nvSpPr>
          <p:cNvPr id="3" name="Text Placeholder 2"/>
          <p:cNvSpPr>
            <a:spLocks noGrp="1"/>
          </p:cNvSpPr>
          <p:nvPr>
            <p:ph type="body" idx="1"/>
          </p:nvPr>
        </p:nvSpPr>
        <p:spPr>
          <a:xfrm>
            <a:off x="628651" y="1584001"/>
            <a:ext cx="10941048" cy="4555067"/>
          </a:xfrm>
          <a:prstGeom prst="rect">
            <a:avLst/>
          </a:prstGeom>
        </p:spPr>
        <p:txBody>
          <a:bodyPr vert="horz" lIns="0" tIns="0" rIns="0" bIns="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Footer Placeholder 4"/>
          <p:cNvSpPr>
            <a:spLocks noGrp="1"/>
          </p:cNvSpPr>
          <p:nvPr>
            <p:ph type="ftr" sz="quarter" idx="3"/>
          </p:nvPr>
        </p:nvSpPr>
        <p:spPr>
          <a:xfrm>
            <a:off x="633600" y="6453340"/>
            <a:ext cx="4790400" cy="152381"/>
          </a:xfrm>
          <a:prstGeom prst="rect">
            <a:avLst/>
          </a:prstGeom>
        </p:spPr>
        <p:txBody>
          <a:bodyPr vert="horz" lIns="0" tIns="0" rIns="0" bIns="0" rtlCol="0" anchor="b" anchorCtr="0"/>
          <a:lstStyle>
            <a:lvl1pPr algn="l">
              <a:defRPr sz="720">
                <a:solidFill>
                  <a:schemeClr val="accent1"/>
                </a:solidFill>
                <a:latin typeface="+mn-lt"/>
              </a:defRPr>
            </a:lvl1pPr>
          </a:lstStyle>
          <a:p>
            <a:r>
              <a:rPr lang="en-GB"/>
              <a:t>January 2022 - CRS Orientation</a:t>
            </a:r>
            <a:endParaRPr lang="en-AU"/>
          </a:p>
        </p:txBody>
      </p:sp>
      <p:sp>
        <p:nvSpPr>
          <p:cNvPr id="7" name="Slide Number Placeholder 5"/>
          <p:cNvSpPr>
            <a:spLocks noGrp="1"/>
          </p:cNvSpPr>
          <p:nvPr>
            <p:ph type="sldNum" sz="quarter" idx="4"/>
          </p:nvPr>
        </p:nvSpPr>
        <p:spPr>
          <a:xfrm>
            <a:off x="113376" y="6453336"/>
            <a:ext cx="314195" cy="153600"/>
          </a:xfrm>
          <a:prstGeom prst="rect">
            <a:avLst/>
          </a:prstGeom>
        </p:spPr>
        <p:txBody>
          <a:bodyPr vert="horz" lIns="0" tIns="0" rIns="0" bIns="0" rtlCol="0" anchor="b" anchorCtr="0"/>
          <a:lstStyle>
            <a:lvl1pPr algn="r">
              <a:defRPr sz="720" b="1">
                <a:solidFill>
                  <a:schemeClr val="accent1"/>
                </a:solidFill>
              </a:defRPr>
            </a:lvl1pPr>
          </a:lstStyle>
          <a:p>
            <a:fld id="{E917DE0E-AFB1-41FD-BC35-27DB61CA125F}" type="slidenum">
              <a:rPr lang="en-AU" smtClean="0"/>
              <a:pPr/>
              <a:t>‹#›</a:t>
            </a:fld>
            <a:endParaRPr lang="en-AU"/>
          </a:p>
        </p:txBody>
      </p:sp>
    </p:spTree>
    <p:extLst>
      <p:ext uri="{BB962C8B-B14F-4D97-AF65-F5344CB8AC3E}">
        <p14:creationId xmlns:p14="http://schemas.microsoft.com/office/powerpoint/2010/main" val="3237037281"/>
      </p:ext>
    </p:extLst>
  </p:cSld>
  <p:clrMap bg1="lt1" tx1="dk1" bg2="lt2" tx2="dk2" accent1="accent1" accent2="accent2" accent3="accent3" accent4="accent4" accent5="accent5" accent6="accent6" hlink="hlink" folHlink="folHlink"/>
  <p:sldLayoutIdLst>
    <p:sldLayoutId id="2147484662" r:id="rId1"/>
    <p:sldLayoutId id="2147484663"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08146" rtl="0" eaLnBrk="1" latinLnBrk="0" hangingPunct="1">
        <a:spcBef>
          <a:spcPct val="0"/>
        </a:spcBef>
        <a:buNone/>
        <a:defRPr sz="1200" b="1" kern="1200">
          <a:solidFill>
            <a:schemeClr val="accent1"/>
          </a:solidFill>
          <a:latin typeface="+mj-lt"/>
          <a:ea typeface="+mj-ea"/>
          <a:cs typeface="+mj-cs"/>
        </a:defRPr>
      </a:lvl1pPr>
    </p:titleStyle>
    <p:bodyStyle>
      <a:lvl1pPr marL="88098" indent="-88098" algn="l" defTabSz="408146" rtl="0" eaLnBrk="1" latinLnBrk="0" hangingPunct="1">
        <a:spcBef>
          <a:spcPts val="300"/>
        </a:spcBef>
        <a:spcAft>
          <a:spcPts val="0"/>
        </a:spcAft>
        <a:buClr>
          <a:schemeClr val="accent2"/>
        </a:buClr>
        <a:buFont typeface="Wingdings" panose="05000000000000000000" pitchFamily="2" charset="2"/>
        <a:buChar char="§"/>
        <a:defRPr sz="800" b="0" kern="1200">
          <a:solidFill>
            <a:schemeClr val="accent1"/>
          </a:solidFill>
          <a:latin typeface="+mn-lt"/>
          <a:ea typeface="+mn-ea"/>
          <a:cs typeface="+mn-cs"/>
        </a:defRPr>
      </a:lvl1pPr>
      <a:lvl2pPr marL="181753" indent="-93654" algn="l" defTabSz="408146" rtl="0" eaLnBrk="1" latinLnBrk="0" hangingPunct="1">
        <a:spcBef>
          <a:spcPts val="151"/>
        </a:spcBef>
        <a:spcAft>
          <a:spcPts val="0"/>
        </a:spcAft>
        <a:buClr>
          <a:schemeClr val="accent2"/>
        </a:buClr>
        <a:buSzPct val="120000"/>
        <a:buFont typeface="Arial" panose="020B0604020202020204" pitchFamily="34" charset="0"/>
        <a:buChar char="›"/>
        <a:defRPr sz="700" kern="1200">
          <a:solidFill>
            <a:schemeClr val="accent1"/>
          </a:solidFill>
          <a:latin typeface="+mn-lt"/>
          <a:ea typeface="+mn-ea"/>
          <a:cs typeface="+mn-cs"/>
        </a:defRPr>
      </a:lvl2pPr>
      <a:lvl3pPr marL="269849" indent="-88098" algn="l" defTabSz="408146" rtl="0" eaLnBrk="1" latinLnBrk="0" hangingPunct="1">
        <a:spcBef>
          <a:spcPts val="151"/>
        </a:spcBef>
        <a:spcAft>
          <a:spcPts val="0"/>
        </a:spcAft>
        <a:buClr>
          <a:schemeClr val="accent2"/>
        </a:buClr>
        <a:buFont typeface="Arial" panose="020B0604020202020204" pitchFamily="34" charset="0"/>
        <a:buChar char="•"/>
        <a:defRPr sz="700" kern="1200">
          <a:solidFill>
            <a:schemeClr val="accent1"/>
          </a:solidFill>
          <a:latin typeface="+mn-lt"/>
          <a:ea typeface="+mn-ea"/>
          <a:cs typeface="+mn-cs"/>
        </a:defRPr>
      </a:lvl3pPr>
      <a:lvl4pPr marL="504" indent="0" algn="l" defTabSz="408146" rtl="0" eaLnBrk="1" latinLnBrk="0" hangingPunct="1">
        <a:spcBef>
          <a:spcPts val="300"/>
        </a:spcBef>
        <a:spcAft>
          <a:spcPts val="0"/>
        </a:spcAft>
        <a:buClr>
          <a:schemeClr val="accent1"/>
        </a:buClr>
        <a:buFont typeface="Arial" panose="020B0604020202020204" pitchFamily="34" charset="0"/>
        <a:buNone/>
        <a:defRPr sz="700" b="1" kern="1200" baseline="0">
          <a:solidFill>
            <a:srgbClr val="7F7F7F"/>
          </a:solidFill>
          <a:latin typeface="+mn-lt"/>
          <a:ea typeface="+mn-ea"/>
          <a:cs typeface="+mn-cs"/>
        </a:defRPr>
      </a:lvl4pPr>
      <a:lvl5pPr marL="0" indent="0" algn="l" defTabSz="408146" rtl="0" eaLnBrk="1" latinLnBrk="0" hangingPunct="1">
        <a:spcBef>
          <a:spcPts val="151"/>
        </a:spcBef>
        <a:spcAft>
          <a:spcPts val="0"/>
        </a:spcAft>
        <a:buClr>
          <a:schemeClr val="accent1"/>
        </a:buClr>
        <a:buFont typeface="Arial" pitchFamily="34" charset="0"/>
        <a:buNone/>
        <a:defRPr sz="700" b="0" kern="1200" baseline="0">
          <a:solidFill>
            <a:schemeClr val="tx2"/>
          </a:solidFill>
          <a:latin typeface="+mn-lt"/>
          <a:ea typeface="+mn-ea"/>
          <a:cs typeface="+mn-cs"/>
        </a:defRPr>
      </a:lvl5pPr>
      <a:lvl6pPr marL="1122401" indent="-102036" algn="l" defTabSz="408146" rtl="0" eaLnBrk="1" latinLnBrk="0" hangingPunct="1">
        <a:spcBef>
          <a:spcPct val="20000"/>
        </a:spcBef>
        <a:buFont typeface="Arial" pitchFamily="34" charset="0"/>
        <a:buChar char="•"/>
        <a:defRPr sz="900" kern="1200">
          <a:solidFill>
            <a:schemeClr val="tx1"/>
          </a:solidFill>
          <a:latin typeface="+mn-lt"/>
          <a:ea typeface="+mn-ea"/>
          <a:cs typeface="+mn-cs"/>
        </a:defRPr>
      </a:lvl6pPr>
      <a:lvl7pPr marL="1326474" indent="-102036" algn="l" defTabSz="408146" rtl="0" eaLnBrk="1" latinLnBrk="0" hangingPunct="1">
        <a:spcBef>
          <a:spcPct val="20000"/>
        </a:spcBef>
        <a:buFont typeface="Arial" pitchFamily="34" charset="0"/>
        <a:buChar char="•"/>
        <a:defRPr sz="900" kern="1200">
          <a:solidFill>
            <a:schemeClr val="tx1"/>
          </a:solidFill>
          <a:latin typeface="+mn-lt"/>
          <a:ea typeface="+mn-ea"/>
          <a:cs typeface="+mn-cs"/>
        </a:defRPr>
      </a:lvl7pPr>
      <a:lvl8pPr marL="1530546" indent="-102036" algn="l" defTabSz="408146" rtl="0" eaLnBrk="1" latinLnBrk="0" hangingPunct="1">
        <a:spcBef>
          <a:spcPct val="20000"/>
        </a:spcBef>
        <a:buFont typeface="Arial" pitchFamily="34" charset="0"/>
        <a:buChar char="•"/>
        <a:defRPr sz="900" kern="1200">
          <a:solidFill>
            <a:schemeClr val="tx1"/>
          </a:solidFill>
          <a:latin typeface="+mn-lt"/>
          <a:ea typeface="+mn-ea"/>
          <a:cs typeface="+mn-cs"/>
        </a:defRPr>
      </a:lvl8pPr>
      <a:lvl9pPr marL="1734619" indent="-102036" algn="l" defTabSz="408146" rtl="0" eaLnBrk="1" latinLnBrk="0" hangingPunct="1">
        <a:spcBef>
          <a:spcPct val="20000"/>
        </a:spcBef>
        <a:buFont typeface="Arial" pitchFamily="34" charset="0"/>
        <a:buChar char="•"/>
        <a:defRPr sz="900" kern="1200">
          <a:solidFill>
            <a:schemeClr val="tx1"/>
          </a:solidFill>
          <a:latin typeface="+mn-lt"/>
          <a:ea typeface="+mn-ea"/>
          <a:cs typeface="+mn-cs"/>
        </a:defRPr>
      </a:lvl9pPr>
    </p:bodyStyle>
    <p:otherStyle>
      <a:defPPr>
        <a:defRPr lang="en-US"/>
      </a:defPPr>
      <a:lvl1pPr marL="0" algn="l" defTabSz="408146" rtl="0" eaLnBrk="1" latinLnBrk="0" hangingPunct="1">
        <a:defRPr sz="800" kern="1200">
          <a:solidFill>
            <a:schemeClr val="tx1"/>
          </a:solidFill>
          <a:latin typeface="+mn-lt"/>
          <a:ea typeface="+mn-ea"/>
          <a:cs typeface="+mn-cs"/>
        </a:defRPr>
      </a:lvl1pPr>
      <a:lvl2pPr marL="204074" algn="l" defTabSz="408146" rtl="0" eaLnBrk="1" latinLnBrk="0" hangingPunct="1">
        <a:defRPr sz="800" kern="1200">
          <a:solidFill>
            <a:schemeClr val="tx1"/>
          </a:solidFill>
          <a:latin typeface="+mn-lt"/>
          <a:ea typeface="+mn-ea"/>
          <a:cs typeface="+mn-cs"/>
        </a:defRPr>
      </a:lvl2pPr>
      <a:lvl3pPr marL="408146" algn="l" defTabSz="408146" rtl="0" eaLnBrk="1" latinLnBrk="0" hangingPunct="1">
        <a:defRPr sz="800" kern="1200">
          <a:solidFill>
            <a:schemeClr val="tx1"/>
          </a:solidFill>
          <a:latin typeface="+mn-lt"/>
          <a:ea typeface="+mn-ea"/>
          <a:cs typeface="+mn-cs"/>
        </a:defRPr>
      </a:lvl3pPr>
      <a:lvl4pPr marL="612219" algn="l" defTabSz="408146" rtl="0" eaLnBrk="1" latinLnBrk="0" hangingPunct="1">
        <a:defRPr sz="800" kern="1200">
          <a:solidFill>
            <a:schemeClr val="tx1"/>
          </a:solidFill>
          <a:latin typeface="+mn-lt"/>
          <a:ea typeface="+mn-ea"/>
          <a:cs typeface="+mn-cs"/>
        </a:defRPr>
      </a:lvl4pPr>
      <a:lvl5pPr marL="816293" algn="l" defTabSz="408146" rtl="0" eaLnBrk="1" latinLnBrk="0" hangingPunct="1">
        <a:defRPr sz="800" kern="1200">
          <a:solidFill>
            <a:schemeClr val="tx1"/>
          </a:solidFill>
          <a:latin typeface="+mn-lt"/>
          <a:ea typeface="+mn-ea"/>
          <a:cs typeface="+mn-cs"/>
        </a:defRPr>
      </a:lvl5pPr>
      <a:lvl6pPr marL="1020365" algn="l" defTabSz="408146" rtl="0" eaLnBrk="1" latinLnBrk="0" hangingPunct="1">
        <a:defRPr sz="800" kern="1200">
          <a:solidFill>
            <a:schemeClr val="tx1"/>
          </a:solidFill>
          <a:latin typeface="+mn-lt"/>
          <a:ea typeface="+mn-ea"/>
          <a:cs typeface="+mn-cs"/>
        </a:defRPr>
      </a:lvl6pPr>
      <a:lvl7pPr marL="1224437" algn="l" defTabSz="408146" rtl="0" eaLnBrk="1" latinLnBrk="0" hangingPunct="1">
        <a:defRPr sz="800" kern="1200">
          <a:solidFill>
            <a:schemeClr val="tx1"/>
          </a:solidFill>
          <a:latin typeface="+mn-lt"/>
          <a:ea typeface="+mn-ea"/>
          <a:cs typeface="+mn-cs"/>
        </a:defRPr>
      </a:lvl7pPr>
      <a:lvl8pPr marL="1428511" algn="l" defTabSz="408146" rtl="0" eaLnBrk="1" latinLnBrk="0" hangingPunct="1">
        <a:defRPr sz="800" kern="1200">
          <a:solidFill>
            <a:schemeClr val="tx1"/>
          </a:solidFill>
          <a:latin typeface="+mn-lt"/>
          <a:ea typeface="+mn-ea"/>
          <a:cs typeface="+mn-cs"/>
        </a:defRPr>
      </a:lvl8pPr>
      <a:lvl9pPr marL="1632585" algn="l" defTabSz="408146" rtl="0" eaLnBrk="1" latinLnBrk="0" hangingPunct="1">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7">
          <p15:clr>
            <a:srgbClr val="F26B43"/>
          </p15:clr>
        </p15:guide>
        <p15:guide id="22" pos="5472">
          <p15:clr>
            <a:srgbClr val="F26B43"/>
          </p15:clr>
        </p15:guide>
        <p15:guide id="23" pos="5733">
          <p15:clr>
            <a:srgbClr val="F26B43"/>
          </p15:clr>
        </p15:guide>
        <p15:guide id="30" pos="7680">
          <p15:clr>
            <a:srgbClr val="F26B43"/>
          </p15:clr>
        </p15:guide>
        <p15:guide id="56" pos="14576">
          <p15:clr>
            <a:srgbClr val="F26B43"/>
          </p15:clr>
        </p15:guide>
        <p15:guide id="73" orient="horz" pos="3888">
          <p15:clr>
            <a:srgbClr val="F26B43"/>
          </p15:clr>
        </p15:guide>
        <p15:guide id="85" orient="horz" pos="6950">
          <p15:clr>
            <a:srgbClr val="F26B43"/>
          </p15:clr>
        </p15:guide>
        <p15:guide id="86" orient="horz" pos="7210">
          <p15:clr>
            <a:srgbClr val="F26B43"/>
          </p15:clr>
        </p15:guide>
        <p15:guide id="87" orient="horz" pos="7464">
          <p15:clr>
            <a:srgbClr val="F26B43"/>
          </p15:clr>
        </p15:guide>
        <p15:guide id="89" orient="horz" pos="1404">
          <p15:clr>
            <a:srgbClr val="F26B43"/>
          </p15:clr>
        </p15:guide>
        <p15:guide id="92" orient="horz" pos="2095">
          <p15:clr>
            <a:srgbClr val="F26B43"/>
          </p15:clr>
        </p15:guide>
        <p15:guide id="99" pos="792">
          <p15:clr>
            <a:srgbClr val="F26B43"/>
          </p15:clr>
        </p15:guide>
        <p15:guide id="100" orient="horz" pos="905">
          <p15:clr>
            <a:srgbClr val="F26B43"/>
          </p15:clr>
        </p15:guide>
        <p15:guide id="101" pos="15088">
          <p15:clr>
            <a:srgbClr val="F26B43"/>
          </p15:clr>
        </p15:guide>
        <p15:guide id="102" pos="52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00" y="352425"/>
            <a:ext cx="10998200" cy="550508"/>
          </a:xfrm>
          <a:prstGeom prst="rect">
            <a:avLst/>
          </a:prstGeom>
          <a:solidFill>
            <a:schemeClr val="accent1"/>
          </a:solidFill>
          <a:ln>
            <a:noFill/>
          </a:ln>
          <a:effectLst/>
        </p:spPr>
        <p:txBody>
          <a:bodyPr vert="horz" wrap="square" lIns="108000" tIns="108000" rIns="72000" bIns="108000" numCol="1" anchor="t" anchorCtr="0" compatLnSpc="1">
            <a:prstTxWarp prst="textNoShape">
              <a:avLst/>
            </a:prstTxWarp>
            <a:spAutoFit/>
          </a:bodyPr>
          <a:lstStyle/>
          <a:p>
            <a:pPr lvl="0"/>
            <a:r>
              <a:rPr lang="en-US" altLang="fr-FR" noProof="0" dirty="0"/>
              <a:t>Slide Title – Click to Modify, Arial 24</a:t>
            </a:r>
          </a:p>
        </p:txBody>
      </p:sp>
      <p:sp>
        <p:nvSpPr>
          <p:cNvPr id="1034" name="Rectangle 10"/>
          <p:cNvSpPr>
            <a:spLocks noGrp="1" noChangeArrowheads="1"/>
          </p:cNvSpPr>
          <p:nvPr>
            <p:ph type="body" idx="1"/>
          </p:nvPr>
        </p:nvSpPr>
        <p:spPr bwMode="gray">
          <a:xfrm>
            <a:off x="554493" y="1572696"/>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dirty="0"/>
              <a:t>Arial 22, BOLD</a:t>
            </a:r>
          </a:p>
          <a:p>
            <a:pPr lvl="1"/>
            <a:r>
              <a:rPr lang="en-US" altLang="fr-FR" noProof="0" dirty="0"/>
              <a:t>Arial 18</a:t>
            </a:r>
          </a:p>
          <a:p>
            <a:pPr lvl="2"/>
            <a:r>
              <a:rPr lang="en-US" altLang="fr-FR" noProof="0" dirty="0"/>
              <a:t>Arial 14</a:t>
            </a:r>
          </a:p>
          <a:p>
            <a:pPr lvl="3"/>
            <a:r>
              <a:rPr lang="en-US" altLang="fr-FR" noProof="0" dirty="0"/>
              <a:t>Arial 14</a:t>
            </a:r>
          </a:p>
        </p:txBody>
      </p:sp>
      <p:cxnSp>
        <p:nvCxnSpPr>
          <p:cNvPr id="4" name="Connecteur droit 3"/>
          <p:cNvCxnSpPr/>
          <p:nvPr/>
        </p:nvCxnSpPr>
        <p:spPr bwMode="auto">
          <a:xfrm flipH="1">
            <a:off x="596904"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Image 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3" y="6194464"/>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648" algn="l"/>
                <a:tab pos="1616034" algn="l"/>
                <a:tab pos="2149421" algn="l"/>
                <a:tab pos="8076998" algn="r"/>
              </a:tabLst>
            </a:pPr>
            <a:fld id="{B0A9F6E7-FE5B-4861-9484-6E92718E32B1}" type="slidenum">
              <a:rPr lang="en-US" smtClean="0">
                <a:solidFill>
                  <a:srgbClr val="000000"/>
                </a:solidFill>
              </a:rPr>
              <a:pPr eaLnBrk="0" hangingPunct="0">
                <a:lnSpc>
                  <a:spcPct val="90000"/>
                </a:lnSpc>
                <a:buClr>
                  <a:srgbClr val="FF3333"/>
                </a:buClr>
                <a:buSzPct val="120000"/>
                <a:tabLst>
                  <a:tab pos="1082648" algn="l"/>
                  <a:tab pos="1616034" algn="l"/>
                  <a:tab pos="2149421" algn="l"/>
                  <a:tab pos="8076998" algn="r"/>
                </a:tabLst>
              </a:pPr>
              <a:t>‹#›</a:t>
            </a:fld>
            <a:r>
              <a:rPr lang="en-US">
                <a:solidFill>
                  <a:srgbClr val="000000"/>
                </a:solidFill>
              </a:rPr>
              <a:t> – </a:t>
            </a:r>
            <a:endParaRPr lang="en-US" dirty="0">
              <a:solidFill>
                <a:srgbClr val="000000"/>
              </a:solidFill>
            </a:endParaRPr>
          </a:p>
        </p:txBody>
      </p:sp>
      <p:cxnSp>
        <p:nvCxnSpPr>
          <p:cNvPr id="8" name="Connecteur droit 7"/>
          <p:cNvCxnSpPr/>
          <p:nvPr/>
        </p:nvCxnSpPr>
        <p:spPr bwMode="gray">
          <a:xfrm flipH="1">
            <a:off x="596904"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Imag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3" y="6194464"/>
            <a:ext cx="1612071" cy="518337"/>
          </a:xfrm>
          <a:prstGeom prst="rect">
            <a:avLst/>
          </a:prstGeom>
        </p:spPr>
      </p:pic>
      <p:sp>
        <p:nvSpPr>
          <p:cNvPr id="3" name="Espace réservé du pied de page 2"/>
          <p:cNvSpPr>
            <a:spLocks noGrp="1"/>
          </p:cNvSpPr>
          <p:nvPr>
            <p:ph type="ftr" sz="quarter" idx="3"/>
          </p:nvPr>
        </p:nvSpPr>
        <p:spPr>
          <a:xfrm>
            <a:off x="914400" y="6387881"/>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eaLnBrk="0" hangingPunct="0">
              <a:lnSpc>
                <a:spcPct val="90000"/>
              </a:lnSpc>
              <a:buClr>
                <a:srgbClr val="FF3333"/>
              </a:buClr>
              <a:buSzPct val="120000"/>
              <a:tabLst>
                <a:tab pos="1082648" algn="l"/>
                <a:tab pos="1616034" algn="l"/>
                <a:tab pos="2149421" algn="l"/>
                <a:tab pos="8076998"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271385925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p:hf hdr="0" dt="0"/>
  <p:txStyles>
    <p:titleStyle>
      <a:lvl1pPr algn="l" rtl="0" eaLnBrk="1" fontAlgn="base" hangingPunct="1">
        <a:lnSpc>
          <a:spcPct val="90000"/>
        </a:lnSpc>
        <a:spcBef>
          <a:spcPct val="0"/>
        </a:spcBef>
        <a:spcAft>
          <a:spcPct val="0"/>
        </a:spcAft>
        <a:defRPr sz="2400"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189" algn="l" rtl="0" eaLnBrk="1" fontAlgn="base" hangingPunct="1">
        <a:lnSpc>
          <a:spcPct val="90000"/>
        </a:lnSpc>
        <a:spcBef>
          <a:spcPct val="0"/>
        </a:spcBef>
        <a:spcAft>
          <a:spcPct val="0"/>
        </a:spcAft>
        <a:defRPr sz="2400">
          <a:solidFill>
            <a:schemeClr val="bg2"/>
          </a:solidFill>
          <a:latin typeface="Arial" charset="0"/>
        </a:defRPr>
      </a:lvl6pPr>
      <a:lvl7pPr marL="914377" algn="l" rtl="0" eaLnBrk="1" fontAlgn="base" hangingPunct="1">
        <a:lnSpc>
          <a:spcPct val="90000"/>
        </a:lnSpc>
        <a:spcBef>
          <a:spcPct val="0"/>
        </a:spcBef>
        <a:spcAft>
          <a:spcPct val="0"/>
        </a:spcAft>
        <a:defRPr sz="2400">
          <a:solidFill>
            <a:schemeClr val="bg2"/>
          </a:solidFill>
          <a:latin typeface="Arial" charset="0"/>
        </a:defRPr>
      </a:lvl7pPr>
      <a:lvl8pPr marL="1371566" algn="l" rtl="0" eaLnBrk="1" fontAlgn="base" hangingPunct="1">
        <a:lnSpc>
          <a:spcPct val="90000"/>
        </a:lnSpc>
        <a:spcBef>
          <a:spcPct val="0"/>
        </a:spcBef>
        <a:spcAft>
          <a:spcPct val="0"/>
        </a:spcAft>
        <a:defRPr sz="2400">
          <a:solidFill>
            <a:schemeClr val="bg2"/>
          </a:solidFill>
          <a:latin typeface="Arial" charset="0"/>
        </a:defRPr>
      </a:lvl8pPr>
      <a:lvl9pPr marL="1828754"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48" algn="l"/>
          <a:tab pos="1616034" algn="l"/>
          <a:tab pos="2149421" algn="l"/>
          <a:tab pos="8076998" algn="r"/>
        </a:tabLst>
        <a:defRPr sz="2200" b="1" baseline="0">
          <a:solidFill>
            <a:schemeClr val="tx2"/>
          </a:solidFill>
          <a:latin typeface="+mn-lt"/>
          <a:ea typeface="+mn-ea"/>
          <a:cs typeface="+mn-cs"/>
        </a:defRPr>
      </a:lvl1pPr>
      <a:lvl2pPr marL="628635" indent="-266693" algn="l" rtl="0" eaLnBrk="1" fontAlgn="base" hangingPunct="1">
        <a:lnSpc>
          <a:spcPct val="90000"/>
        </a:lnSpc>
        <a:spcBef>
          <a:spcPts val="600"/>
        </a:spcBef>
        <a:spcAft>
          <a:spcPts val="600"/>
        </a:spcAft>
        <a:buClr>
          <a:schemeClr val="accent1"/>
        </a:buClr>
        <a:buSzPct val="120000"/>
        <a:buFont typeface="Arial" pitchFamily="34" charset="0"/>
        <a:buChar char="■"/>
        <a:tabLst>
          <a:tab pos="1616034" algn="l"/>
          <a:tab pos="2330392" algn="l"/>
          <a:tab pos="8076998" algn="r"/>
        </a:tabLst>
        <a:defRPr sz="1800" b="0">
          <a:solidFill>
            <a:schemeClr val="tx2"/>
          </a:solidFill>
          <a:latin typeface="+mn-lt"/>
        </a:defRPr>
      </a:lvl2pPr>
      <a:lvl3pPr marL="1258857" indent="-176209" algn="l" rtl="0" eaLnBrk="1" fontAlgn="base" hangingPunct="1">
        <a:lnSpc>
          <a:spcPct val="90000"/>
        </a:lnSpc>
        <a:spcBef>
          <a:spcPts val="600"/>
        </a:spcBef>
        <a:spcAft>
          <a:spcPts val="600"/>
        </a:spcAft>
        <a:buClr>
          <a:schemeClr val="bg2"/>
        </a:buClr>
        <a:buSzPct val="120000"/>
        <a:buFontTx/>
        <a:buBlip>
          <a:blip r:embed="rId20"/>
        </a:buBlip>
        <a:tabLst>
          <a:tab pos="1082648" algn="l"/>
          <a:tab pos="2149421" algn="l"/>
          <a:tab pos="8076998" algn="r"/>
        </a:tabLst>
        <a:defRPr sz="1400">
          <a:solidFill>
            <a:schemeClr val="tx1"/>
          </a:solidFill>
          <a:latin typeface="+mn-lt"/>
        </a:defRPr>
      </a:lvl3pPr>
      <a:lvl4pPr marL="1787481" indent="-179384" algn="l" rtl="0" eaLnBrk="1" fontAlgn="base" hangingPunct="1">
        <a:lnSpc>
          <a:spcPct val="90000"/>
        </a:lnSpc>
        <a:spcBef>
          <a:spcPts val="600"/>
        </a:spcBef>
        <a:spcAft>
          <a:spcPts val="600"/>
        </a:spcAft>
        <a:buClr>
          <a:schemeClr val="bg2"/>
        </a:buClr>
        <a:buSzPct val="120000"/>
        <a:buFontTx/>
        <a:buBlip>
          <a:blip r:embed="rId20"/>
        </a:buBlip>
        <a:tabLst>
          <a:tab pos="1082648" algn="l"/>
          <a:tab pos="1616034" algn="l"/>
          <a:tab pos="2149421" algn="l"/>
          <a:tab pos="8076998" algn="r"/>
        </a:tabLst>
        <a:defRPr sz="1400">
          <a:solidFill>
            <a:schemeClr val="tx1"/>
          </a:solidFill>
          <a:latin typeface="+mn-lt"/>
        </a:defRPr>
      </a:lvl4pPr>
      <a:lvl5pPr marL="2420878" algn="l" rtl="0" eaLnBrk="1" fontAlgn="base" hangingPunct="1">
        <a:lnSpc>
          <a:spcPct val="90000"/>
        </a:lnSpc>
        <a:spcBef>
          <a:spcPct val="20000"/>
        </a:spcBef>
        <a:spcAft>
          <a:spcPct val="0"/>
        </a:spcAft>
        <a:tabLst>
          <a:tab pos="1082648" algn="l"/>
          <a:tab pos="1616034" algn="l"/>
          <a:tab pos="2149421" algn="l"/>
          <a:tab pos="8076998" algn="r"/>
        </a:tabLst>
        <a:defRPr sz="1600">
          <a:solidFill>
            <a:schemeClr val="tx2"/>
          </a:solidFill>
          <a:latin typeface="+mn-lt"/>
        </a:defRPr>
      </a:lvl5pPr>
      <a:lvl6pPr marL="2878067" algn="l" rtl="0" eaLnBrk="1" fontAlgn="base" hangingPunct="1">
        <a:lnSpc>
          <a:spcPct val="90000"/>
        </a:lnSpc>
        <a:spcBef>
          <a:spcPct val="20000"/>
        </a:spcBef>
        <a:spcAft>
          <a:spcPct val="0"/>
        </a:spcAft>
        <a:tabLst>
          <a:tab pos="1082648" algn="l"/>
          <a:tab pos="1616034" algn="l"/>
          <a:tab pos="2149421" algn="l"/>
          <a:tab pos="8076998" algn="r"/>
        </a:tabLst>
        <a:defRPr sz="1600">
          <a:solidFill>
            <a:schemeClr val="tx2"/>
          </a:solidFill>
          <a:latin typeface="+mn-lt"/>
        </a:defRPr>
      </a:lvl6pPr>
      <a:lvl7pPr marL="3335255" algn="l" rtl="0" eaLnBrk="1" fontAlgn="base" hangingPunct="1">
        <a:lnSpc>
          <a:spcPct val="90000"/>
        </a:lnSpc>
        <a:spcBef>
          <a:spcPct val="20000"/>
        </a:spcBef>
        <a:spcAft>
          <a:spcPct val="0"/>
        </a:spcAft>
        <a:tabLst>
          <a:tab pos="1082648" algn="l"/>
          <a:tab pos="1616034" algn="l"/>
          <a:tab pos="2149421" algn="l"/>
          <a:tab pos="8076998" algn="r"/>
        </a:tabLst>
        <a:defRPr sz="1600">
          <a:solidFill>
            <a:schemeClr val="tx2"/>
          </a:solidFill>
          <a:latin typeface="+mn-lt"/>
        </a:defRPr>
      </a:lvl7pPr>
      <a:lvl8pPr marL="3792444" algn="l" rtl="0" eaLnBrk="1" fontAlgn="base" hangingPunct="1">
        <a:lnSpc>
          <a:spcPct val="90000"/>
        </a:lnSpc>
        <a:spcBef>
          <a:spcPct val="20000"/>
        </a:spcBef>
        <a:spcAft>
          <a:spcPct val="0"/>
        </a:spcAft>
        <a:tabLst>
          <a:tab pos="1082648" algn="l"/>
          <a:tab pos="1616034" algn="l"/>
          <a:tab pos="2149421" algn="l"/>
          <a:tab pos="8076998" algn="r"/>
        </a:tabLst>
        <a:defRPr sz="1600">
          <a:solidFill>
            <a:schemeClr val="tx2"/>
          </a:solidFill>
          <a:latin typeface="+mn-lt"/>
        </a:defRPr>
      </a:lvl8pPr>
      <a:lvl9pPr marL="4249632" algn="l" rtl="0" eaLnBrk="1" fontAlgn="base" hangingPunct="1">
        <a:lnSpc>
          <a:spcPct val="90000"/>
        </a:lnSpc>
        <a:spcBef>
          <a:spcPct val="20000"/>
        </a:spcBef>
        <a:spcAft>
          <a:spcPct val="0"/>
        </a:spcAft>
        <a:tabLst>
          <a:tab pos="1082648" algn="l"/>
          <a:tab pos="1616034" algn="l"/>
          <a:tab pos="2149421" algn="l"/>
          <a:tab pos="8076998" algn="r"/>
        </a:tabLst>
        <a:defRPr sz="1600">
          <a:solidFill>
            <a:schemeClr val="tx2"/>
          </a:solidFill>
          <a:latin typeface="+mn-lt"/>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11" y="352426"/>
            <a:ext cx="10998200" cy="439581"/>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16</a:t>
            </a:r>
          </a:p>
        </p:txBody>
      </p:sp>
      <p:sp>
        <p:nvSpPr>
          <p:cNvPr id="1034" name="Rectangle 10"/>
          <p:cNvSpPr>
            <a:spLocks noGrp="1" noChangeArrowheads="1"/>
          </p:cNvSpPr>
          <p:nvPr>
            <p:ph type="body" idx="1"/>
          </p:nvPr>
        </p:nvSpPr>
        <p:spPr bwMode="gray">
          <a:xfrm>
            <a:off x="554493" y="1572705"/>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a:t>Arial 22, BOLD</a:t>
            </a:r>
          </a:p>
          <a:p>
            <a:pPr lvl="1"/>
            <a:r>
              <a:rPr lang="en-US" altLang="fr-FR" noProof="0"/>
              <a:t>Arial 18</a:t>
            </a:r>
          </a:p>
          <a:p>
            <a:pPr lvl="2"/>
            <a:r>
              <a:rPr lang="en-US" altLang="fr-FR" noProof="0"/>
              <a:t>Arial 14</a:t>
            </a:r>
          </a:p>
          <a:p>
            <a:pPr lvl="3"/>
            <a:r>
              <a:rPr lang="en-US" altLang="fr-FR" noProof="0"/>
              <a:t>Arial 14</a:t>
            </a:r>
          </a:p>
        </p:txBody>
      </p:sp>
      <p:pic>
        <p:nvPicPr>
          <p:cNvPr id="7" name="Imag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t>‹#›</a:t>
            </a:fld>
            <a:r>
              <a:rPr lang="en-US">
                <a:solidFill>
                  <a:srgbClr val="000000"/>
                </a:solidFill>
              </a:rPr>
              <a:t> – </a:t>
            </a:r>
          </a:p>
        </p:txBody>
      </p:sp>
      <p:pic>
        <p:nvPicPr>
          <p:cNvPr id="9" name="Imag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sp>
        <p:nvSpPr>
          <p:cNvPr id="3" name="Espace réservé du pied de page 2"/>
          <p:cNvSpPr>
            <a:spLocks noGrp="1"/>
          </p:cNvSpPr>
          <p:nvPr>
            <p:ph type="ftr" sz="quarter" idx="3"/>
          </p:nvPr>
        </p:nvSpPr>
        <p:spPr>
          <a:xfrm>
            <a:off x="914400" y="6387881"/>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r>
              <a:rPr lang="en-US">
                <a:solidFill>
                  <a:srgbClr val="000000"/>
                </a:solidFill>
              </a:rPr>
              <a:t>CRS Deployment Training</a:t>
            </a:r>
          </a:p>
        </p:txBody>
      </p:sp>
    </p:spTree>
    <p:extLst>
      <p:ext uri="{BB962C8B-B14F-4D97-AF65-F5344CB8AC3E}">
        <p14:creationId xmlns:p14="http://schemas.microsoft.com/office/powerpoint/2010/main" val="641943828"/>
      </p:ext>
    </p:extLst>
  </p:cSld>
  <p:clrMap bg1="lt1" tx1="dk1" bg2="lt2" tx2="dk2" accent1="accent1" accent2="accent2" accent3="accent3" accent4="accent4" accent5="accent5" accent6="accent6" hlink="hlink" folHlink="folHlink"/>
  <p:sldLayoutIdLst>
    <p:sldLayoutId id="2147484665" r:id="rId1"/>
    <p:sldLayoutId id="2147484666" r:id="rId2"/>
    <p:sldLayoutId id="2147484667" r:id="rId3"/>
    <p:sldLayoutId id="2147484668" r:id="rId4"/>
    <p:sldLayoutId id="2147484669" r:id="rId5"/>
    <p:sldLayoutId id="2147484670" r:id="rId6"/>
    <p:sldLayoutId id="2147484671"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1" fontAlgn="base" hangingPunct="1">
        <a:lnSpc>
          <a:spcPct val="90000"/>
        </a:lnSpc>
        <a:spcBef>
          <a:spcPct val="0"/>
        </a:spcBef>
        <a:spcAft>
          <a:spcPct val="0"/>
        </a:spcAft>
        <a:defRPr sz="1600" b="1"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6922" algn="l" rtl="0" eaLnBrk="1" fontAlgn="base" hangingPunct="1">
        <a:lnSpc>
          <a:spcPct val="90000"/>
        </a:lnSpc>
        <a:spcBef>
          <a:spcPct val="0"/>
        </a:spcBef>
        <a:spcAft>
          <a:spcPct val="0"/>
        </a:spcAft>
        <a:defRPr sz="2400">
          <a:solidFill>
            <a:schemeClr val="bg2"/>
          </a:solidFill>
          <a:latin typeface="Arial" charset="0"/>
        </a:defRPr>
      </a:lvl6pPr>
      <a:lvl7pPr marL="913842" algn="l" rtl="0" eaLnBrk="1" fontAlgn="base" hangingPunct="1">
        <a:lnSpc>
          <a:spcPct val="90000"/>
        </a:lnSpc>
        <a:spcBef>
          <a:spcPct val="0"/>
        </a:spcBef>
        <a:spcAft>
          <a:spcPct val="0"/>
        </a:spcAft>
        <a:defRPr sz="2400">
          <a:solidFill>
            <a:schemeClr val="bg2"/>
          </a:solidFill>
          <a:latin typeface="Arial" charset="0"/>
        </a:defRPr>
      </a:lvl7pPr>
      <a:lvl8pPr marL="1370764" algn="l" rtl="0" eaLnBrk="1" fontAlgn="base" hangingPunct="1">
        <a:lnSpc>
          <a:spcPct val="90000"/>
        </a:lnSpc>
        <a:spcBef>
          <a:spcPct val="0"/>
        </a:spcBef>
        <a:spcAft>
          <a:spcPct val="0"/>
        </a:spcAft>
        <a:defRPr sz="2400">
          <a:solidFill>
            <a:schemeClr val="bg2"/>
          </a:solidFill>
          <a:latin typeface="Arial" charset="0"/>
        </a:defRPr>
      </a:lvl8pPr>
      <a:lvl9pPr marL="1827685"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013" algn="l"/>
          <a:tab pos="1615090" algn="l"/>
          <a:tab pos="2148165" algn="l"/>
          <a:tab pos="8072276" algn="r"/>
        </a:tabLst>
        <a:defRPr sz="2200" b="1" baseline="0">
          <a:solidFill>
            <a:schemeClr val="tx2"/>
          </a:solidFill>
          <a:latin typeface="+mn-lt"/>
          <a:ea typeface="+mn-ea"/>
          <a:cs typeface="+mn-cs"/>
        </a:defRPr>
      </a:lvl1pPr>
      <a:lvl2pPr marL="628267" indent="-266539" algn="l" rtl="0" eaLnBrk="1" fontAlgn="base" hangingPunct="1">
        <a:lnSpc>
          <a:spcPct val="90000"/>
        </a:lnSpc>
        <a:spcBef>
          <a:spcPts val="600"/>
        </a:spcBef>
        <a:spcAft>
          <a:spcPts val="600"/>
        </a:spcAft>
        <a:buClr>
          <a:schemeClr val="accent1"/>
        </a:buClr>
        <a:buSzPct val="120000"/>
        <a:buFont typeface="Arial" pitchFamily="34" charset="0"/>
        <a:buChar char="■"/>
        <a:tabLst>
          <a:tab pos="1615090" algn="l"/>
          <a:tab pos="2329030" algn="l"/>
          <a:tab pos="8072276" algn="r"/>
        </a:tabLst>
        <a:defRPr sz="1800" b="0">
          <a:solidFill>
            <a:schemeClr val="tx2"/>
          </a:solidFill>
          <a:latin typeface="+mn-lt"/>
        </a:defRPr>
      </a:lvl2pPr>
      <a:lvl3pPr marL="1258121" indent="-176106" algn="l" rtl="0" eaLnBrk="1" fontAlgn="base" hangingPunct="1">
        <a:lnSpc>
          <a:spcPct val="90000"/>
        </a:lnSpc>
        <a:spcBef>
          <a:spcPts val="600"/>
        </a:spcBef>
        <a:spcAft>
          <a:spcPts val="600"/>
        </a:spcAft>
        <a:buClr>
          <a:schemeClr val="bg2"/>
        </a:buClr>
        <a:buSzPct val="120000"/>
        <a:buFontTx/>
        <a:buBlip>
          <a:blip r:embed="rId10"/>
        </a:buBlip>
        <a:tabLst>
          <a:tab pos="1082013" algn="l"/>
          <a:tab pos="2148165" algn="l"/>
          <a:tab pos="8072276" algn="r"/>
        </a:tabLst>
        <a:defRPr sz="1400">
          <a:solidFill>
            <a:schemeClr val="tx1"/>
          </a:solidFill>
          <a:latin typeface="+mn-lt"/>
        </a:defRPr>
      </a:lvl3pPr>
      <a:lvl4pPr marL="1786435" indent="-179278" algn="l" rtl="0" eaLnBrk="1" fontAlgn="base" hangingPunct="1">
        <a:lnSpc>
          <a:spcPct val="90000"/>
        </a:lnSpc>
        <a:spcBef>
          <a:spcPts val="600"/>
        </a:spcBef>
        <a:spcAft>
          <a:spcPts val="600"/>
        </a:spcAft>
        <a:buClr>
          <a:schemeClr val="bg2"/>
        </a:buClr>
        <a:buSzPct val="120000"/>
        <a:buFontTx/>
        <a:buBlip>
          <a:blip r:embed="rId10"/>
        </a:buBlip>
        <a:tabLst>
          <a:tab pos="1082013" algn="l"/>
          <a:tab pos="1615090" algn="l"/>
          <a:tab pos="2148165" algn="l"/>
          <a:tab pos="8072276" algn="r"/>
        </a:tabLst>
        <a:defRPr sz="1400">
          <a:solidFill>
            <a:schemeClr val="tx1"/>
          </a:solidFill>
          <a:latin typeface="+mn-lt"/>
        </a:defRPr>
      </a:lvl4pPr>
      <a:lvl5pPr marL="2419462"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5pPr>
      <a:lvl6pPr marL="2876384"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6pPr>
      <a:lvl7pPr marL="3333307"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7pPr>
      <a:lvl8pPr marL="3790227"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8pPr>
      <a:lvl9pPr marL="4247148"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9pPr>
    </p:bodyStyle>
    <p:otherStyle>
      <a:defPPr>
        <a:defRPr lang="fr-FR"/>
      </a:defPPr>
      <a:lvl1pPr marL="0" algn="l" defTabSz="913842" rtl="0" eaLnBrk="1" latinLnBrk="0" hangingPunct="1">
        <a:defRPr sz="1800" kern="1200">
          <a:solidFill>
            <a:schemeClr val="tx1"/>
          </a:solidFill>
          <a:latin typeface="+mn-lt"/>
          <a:ea typeface="+mn-ea"/>
          <a:cs typeface="+mn-cs"/>
        </a:defRPr>
      </a:lvl1pPr>
      <a:lvl2pPr marL="456922" algn="l" defTabSz="913842" rtl="0" eaLnBrk="1" latinLnBrk="0" hangingPunct="1">
        <a:defRPr sz="1800" kern="1200">
          <a:solidFill>
            <a:schemeClr val="tx1"/>
          </a:solidFill>
          <a:latin typeface="+mn-lt"/>
          <a:ea typeface="+mn-ea"/>
          <a:cs typeface="+mn-cs"/>
        </a:defRPr>
      </a:lvl2pPr>
      <a:lvl3pPr marL="913842" algn="l" defTabSz="913842" rtl="0" eaLnBrk="1" latinLnBrk="0" hangingPunct="1">
        <a:defRPr sz="1800" kern="1200">
          <a:solidFill>
            <a:schemeClr val="tx1"/>
          </a:solidFill>
          <a:latin typeface="+mn-lt"/>
          <a:ea typeface="+mn-ea"/>
          <a:cs typeface="+mn-cs"/>
        </a:defRPr>
      </a:lvl3pPr>
      <a:lvl4pPr marL="1370764" algn="l" defTabSz="913842" rtl="0" eaLnBrk="1" latinLnBrk="0" hangingPunct="1">
        <a:defRPr sz="1800" kern="1200">
          <a:solidFill>
            <a:schemeClr val="tx1"/>
          </a:solidFill>
          <a:latin typeface="+mn-lt"/>
          <a:ea typeface="+mn-ea"/>
          <a:cs typeface="+mn-cs"/>
        </a:defRPr>
      </a:lvl4pPr>
      <a:lvl5pPr marL="1827685" algn="l" defTabSz="913842" rtl="0" eaLnBrk="1" latinLnBrk="0" hangingPunct="1">
        <a:defRPr sz="1800" kern="1200">
          <a:solidFill>
            <a:schemeClr val="tx1"/>
          </a:solidFill>
          <a:latin typeface="+mn-lt"/>
          <a:ea typeface="+mn-ea"/>
          <a:cs typeface="+mn-cs"/>
        </a:defRPr>
      </a:lvl5pPr>
      <a:lvl6pPr marL="2284608" algn="l" defTabSz="913842" rtl="0" eaLnBrk="1" latinLnBrk="0" hangingPunct="1">
        <a:defRPr sz="1800" kern="1200">
          <a:solidFill>
            <a:schemeClr val="tx1"/>
          </a:solidFill>
          <a:latin typeface="+mn-lt"/>
          <a:ea typeface="+mn-ea"/>
          <a:cs typeface="+mn-cs"/>
        </a:defRPr>
      </a:lvl6pPr>
      <a:lvl7pPr marL="2741527" algn="l" defTabSz="913842" rtl="0" eaLnBrk="1" latinLnBrk="0" hangingPunct="1">
        <a:defRPr sz="1800" kern="1200">
          <a:solidFill>
            <a:schemeClr val="tx1"/>
          </a:solidFill>
          <a:latin typeface="+mn-lt"/>
          <a:ea typeface="+mn-ea"/>
          <a:cs typeface="+mn-cs"/>
        </a:defRPr>
      </a:lvl7pPr>
      <a:lvl8pPr marL="3198451" algn="l" defTabSz="913842" rtl="0" eaLnBrk="1" latinLnBrk="0" hangingPunct="1">
        <a:defRPr sz="1800" kern="1200">
          <a:solidFill>
            <a:schemeClr val="tx1"/>
          </a:solidFill>
          <a:latin typeface="+mn-lt"/>
          <a:ea typeface="+mn-ea"/>
          <a:cs typeface="+mn-cs"/>
        </a:defRPr>
      </a:lvl8pPr>
      <a:lvl9pPr marL="3655369" algn="l" defTabSz="913842"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00" y="352425"/>
            <a:ext cx="10998200" cy="550508"/>
          </a:xfrm>
          <a:prstGeom prst="rect">
            <a:avLst/>
          </a:prstGeom>
          <a:solidFill>
            <a:schemeClr val="accent1"/>
          </a:solidFill>
          <a:ln>
            <a:noFill/>
          </a:ln>
          <a:effectLst/>
        </p:spPr>
        <p:txBody>
          <a:bodyPr vert="horz" wrap="square" lIns="108000" tIns="108000" rIns="72000" bIns="108000" numCol="1" anchor="t" anchorCtr="0" compatLnSpc="1">
            <a:prstTxWarp prst="textNoShape">
              <a:avLst/>
            </a:prstTxWarp>
            <a:spAutoFit/>
          </a:bodyPr>
          <a:lstStyle/>
          <a:p>
            <a:pPr lvl="0"/>
            <a:r>
              <a:rPr lang="en-US" altLang="fr-FR" noProof="0"/>
              <a:t>Slide Title – Click to Modify, Arial 24</a:t>
            </a:r>
          </a:p>
        </p:txBody>
      </p:sp>
      <p:sp>
        <p:nvSpPr>
          <p:cNvPr id="1034" name="Rectangle 10"/>
          <p:cNvSpPr>
            <a:spLocks noGrp="1" noChangeArrowheads="1"/>
          </p:cNvSpPr>
          <p:nvPr>
            <p:ph type="body" idx="1"/>
          </p:nvPr>
        </p:nvSpPr>
        <p:spPr bwMode="gray">
          <a:xfrm>
            <a:off x="554493" y="1572694"/>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a:t>Arial 22, BOLD</a:t>
            </a:r>
          </a:p>
          <a:p>
            <a:pPr lvl="1"/>
            <a:r>
              <a:rPr lang="en-US" altLang="fr-FR" noProof="0"/>
              <a:t>Arial 18</a:t>
            </a:r>
          </a:p>
          <a:p>
            <a:pPr lvl="2"/>
            <a:r>
              <a:rPr lang="en-US" altLang="fr-FR" noProof="0"/>
              <a:t>Arial 14</a:t>
            </a:r>
          </a:p>
          <a:p>
            <a:pPr lvl="3"/>
            <a:r>
              <a:rPr lang="en-US" altLang="fr-FR" noProof="0"/>
              <a:t>Arial 14</a:t>
            </a:r>
          </a:p>
        </p:txBody>
      </p:sp>
      <p:cxnSp>
        <p:nvCxnSpPr>
          <p:cNvPr id="4" name="Connecteur droit 3"/>
          <p:cNvCxnSpPr/>
          <p:nvPr/>
        </p:nvCxnSpPr>
        <p:spPr bwMode="auto">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Image 6"/>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cxnSp>
        <p:nvCxnSpPr>
          <p:cNvPr id="8" name="Connecteur droit 7"/>
          <p:cNvCxnSpPr/>
          <p:nvPr/>
        </p:nvCxnSpPr>
        <p:spPr bwMode="gray">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Image 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sp>
        <p:nvSpPr>
          <p:cNvPr id="11" name="Espace réservé du numéro de diapositive 2"/>
          <p:cNvSpPr>
            <a:spLocks noGrp="1"/>
          </p:cNvSpPr>
          <p:nvPr>
            <p:ph type="sldNum" sz="quarter" idx="4"/>
          </p:nvPr>
        </p:nvSpPr>
        <p:spPr>
          <a:xfrm>
            <a:off x="580388" y="6387880"/>
            <a:ext cx="960000" cy="191954"/>
          </a:xfrm>
          <a:prstGeom prst="rect">
            <a:avLst/>
          </a:prstGeom>
        </p:spPr>
        <p:txBody>
          <a:bodyPr/>
          <a:lstStyle>
            <a:lvl1pPr>
              <a:defRPr sz="9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12" name="TextBox 11"/>
          <p:cNvSpPr txBox="1"/>
          <p:nvPr/>
        </p:nvSpPr>
        <p:spPr>
          <a:xfrm>
            <a:off x="914400" y="6553200"/>
            <a:ext cx="7721600" cy="230832"/>
          </a:xfrm>
          <a:prstGeom prst="rect">
            <a:avLst/>
          </a:prstGeom>
          <a:noFill/>
        </p:spPr>
        <p:txBody>
          <a:bodyPr wrap="square" rtlCol="0">
            <a:spAutoFit/>
          </a:bodyPr>
          <a:lstStyle/>
          <a:p>
            <a:r>
              <a:rPr lang="en-US" sz="900" i="1"/>
              <a:t>Confidential and proprietary to Sodexo. Do not share or post without proper consent</a:t>
            </a:r>
            <a:endParaRPr lang="en-US" sz="1800"/>
          </a:p>
        </p:txBody>
      </p:sp>
      <p:sp>
        <p:nvSpPr>
          <p:cNvPr id="13" name="Footer Placeholder 1"/>
          <p:cNvSpPr>
            <a:spLocks noGrp="1"/>
          </p:cNvSpPr>
          <p:nvPr>
            <p:ph type="ftr" sz="quarter" idx="3"/>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CRS FSS ELT May 20 2021</a:t>
            </a:r>
          </a:p>
        </p:txBody>
      </p:sp>
    </p:spTree>
    <p:extLst>
      <p:ext uri="{BB962C8B-B14F-4D97-AF65-F5344CB8AC3E}">
        <p14:creationId xmlns:p14="http://schemas.microsoft.com/office/powerpoint/2010/main" val="2581767927"/>
      </p:ext>
    </p:extLst>
  </p:cSld>
  <p:clrMap bg1="lt1" tx1="dk1" bg2="lt2" tx2="dk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 id="2147484681" r:id="rId9"/>
    <p:sldLayoutId id="2147484682" r:id="rId10"/>
    <p:sldLayoutId id="2147484683" r:id="rId11"/>
    <p:sldLayoutId id="2147484684" r:id="rId12"/>
    <p:sldLayoutId id="2147484685" r:id="rId13"/>
    <p:sldLayoutId id="2147484686" r:id="rId14"/>
    <p:sldLayoutId id="2147484687" r:id="rId15"/>
    <p:sldLayoutId id="2147484688" r:id="rId16"/>
    <p:sldLayoutId id="2147484689" r:id="rId17"/>
    <p:sldLayoutId id="2147484690" r:id="rId18"/>
    <p:sldLayoutId id="2147484691" r:id="rId19"/>
    <p:sldLayoutId id="2147484692" r:id="rId20"/>
    <p:sldLayoutId id="2147484693" r:id="rId21"/>
    <p:sldLayoutId id="2147484694"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1" fontAlgn="base" hangingPunct="1">
        <a:lnSpc>
          <a:spcPct val="90000"/>
        </a:lnSpc>
        <a:spcBef>
          <a:spcPct val="0"/>
        </a:spcBef>
        <a:spcAft>
          <a:spcPct val="0"/>
        </a:spcAft>
        <a:defRPr sz="2400"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baseline="0">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1258888" indent="-176213" algn="l" rtl="0" eaLnBrk="1" fontAlgn="base" hangingPunct="1">
        <a:lnSpc>
          <a:spcPct val="90000"/>
        </a:lnSpc>
        <a:spcBef>
          <a:spcPts val="600"/>
        </a:spcBef>
        <a:spcAft>
          <a:spcPts val="600"/>
        </a:spcAft>
        <a:buClr>
          <a:schemeClr val="bg2"/>
        </a:buClr>
        <a:buSzPct val="120000"/>
        <a:buFontTx/>
        <a:buBlip>
          <a:blip r:embed="rId25"/>
        </a:buBlip>
        <a:tabLst>
          <a:tab pos="1082675" algn="l"/>
          <a:tab pos="2149475" algn="l"/>
          <a:tab pos="8077200" algn="r"/>
        </a:tabLst>
        <a:defRPr sz="1400">
          <a:solidFill>
            <a:schemeClr val="tx1"/>
          </a:solidFill>
          <a:latin typeface="+mn-lt"/>
        </a:defRPr>
      </a:lvl3pPr>
      <a:lvl4pPr marL="1787525" indent="-179388" algn="l" rtl="0" eaLnBrk="1" fontAlgn="base" hangingPunct="1">
        <a:lnSpc>
          <a:spcPct val="90000"/>
        </a:lnSpc>
        <a:spcBef>
          <a:spcPts val="600"/>
        </a:spcBef>
        <a:spcAft>
          <a:spcPts val="600"/>
        </a:spcAft>
        <a:buClr>
          <a:schemeClr val="bg2"/>
        </a:buClr>
        <a:buSzPct val="120000"/>
        <a:buFontTx/>
        <a:buBlip>
          <a:blip r:embed="rId25"/>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12BD3E-5058-4661-AF54-0FEE3D9575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F73A5A-8A94-412E-89B2-9DE610FF9F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28D217-FF56-412A-9A3C-2DAE0EE1E5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E0282A-4105-42C1-A429-B9044F568D23}" type="datetimeFigureOut">
              <a:rPr lang="en-US" smtClean="0"/>
              <a:t>2/9/2022</a:t>
            </a:fld>
            <a:endParaRPr lang="en-US"/>
          </a:p>
        </p:txBody>
      </p:sp>
      <p:sp>
        <p:nvSpPr>
          <p:cNvPr id="5" name="Footer Placeholder 4">
            <a:extLst>
              <a:ext uri="{FF2B5EF4-FFF2-40B4-BE49-F238E27FC236}">
                <a16:creationId xmlns:a16="http://schemas.microsoft.com/office/drawing/2014/main" id="{D8E7A02B-3304-47DD-9B97-E33373D798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A5E2D8-7407-4276-807E-C741C0C254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8C9008-E2A8-4077-A821-BBFFEFCE514C}" type="slidenum">
              <a:rPr lang="en-US" smtClean="0"/>
              <a:t>‹#›</a:t>
            </a:fld>
            <a:endParaRPr lang="en-US"/>
          </a:p>
        </p:txBody>
      </p:sp>
    </p:spTree>
    <p:extLst>
      <p:ext uri="{BB962C8B-B14F-4D97-AF65-F5344CB8AC3E}">
        <p14:creationId xmlns:p14="http://schemas.microsoft.com/office/powerpoint/2010/main" val="2934606064"/>
      </p:ext>
    </p:extLst>
  </p:cSld>
  <p:clrMap bg1="lt1" tx1="dk1" bg2="lt2" tx2="dk2" accent1="accent1" accent2="accent2" accent3="accent3" accent4="accent4" accent5="accent5" accent6="accent6" hlink="hlink" folHlink="folHlink"/>
  <p:sldLayoutIdLst>
    <p:sldLayoutId id="2147484696" r:id="rId1"/>
    <p:sldLayoutId id="2147484697" r:id="rId2"/>
    <p:sldLayoutId id="2147484698" r:id="rId3"/>
    <p:sldLayoutId id="2147484699" r:id="rId4"/>
    <p:sldLayoutId id="2147484700" r:id="rId5"/>
    <p:sldLayoutId id="2147484701" r:id="rId6"/>
    <p:sldLayoutId id="2147484702" r:id="rId7"/>
    <p:sldLayoutId id="2147484703" r:id="rId8"/>
    <p:sldLayoutId id="2147484704" r:id="rId9"/>
    <p:sldLayoutId id="2147484705" r:id="rId10"/>
    <p:sldLayoutId id="2147484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03200"/>
            <a:ext cx="10941049" cy="542400"/>
          </a:xfrm>
          <a:prstGeom prst="rect">
            <a:avLst/>
          </a:prstGeom>
        </p:spPr>
        <p:txBody>
          <a:bodyPr vert="horz" lIns="0" tIns="0" rIns="0" bIns="0" rtlCol="0" anchor="t">
            <a:normAutofit/>
          </a:bodyPr>
          <a:lstStyle/>
          <a:p>
            <a:endParaRPr lang="en-US" noProof="0"/>
          </a:p>
        </p:txBody>
      </p:sp>
      <p:sp>
        <p:nvSpPr>
          <p:cNvPr id="3" name="Text Placeholder 2"/>
          <p:cNvSpPr>
            <a:spLocks noGrp="1"/>
          </p:cNvSpPr>
          <p:nvPr>
            <p:ph type="body" idx="1"/>
          </p:nvPr>
        </p:nvSpPr>
        <p:spPr>
          <a:xfrm>
            <a:off x="628651" y="1584000"/>
            <a:ext cx="10941048" cy="4555067"/>
          </a:xfrm>
          <a:prstGeom prst="rect">
            <a:avLst/>
          </a:prstGeom>
        </p:spPr>
        <p:txBody>
          <a:bodyPr vert="horz" lIns="0" tIns="0" rIns="0" bIns="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Footer Placeholder 4"/>
          <p:cNvSpPr>
            <a:spLocks noGrp="1"/>
          </p:cNvSpPr>
          <p:nvPr>
            <p:ph type="ftr" sz="quarter" idx="3"/>
          </p:nvPr>
        </p:nvSpPr>
        <p:spPr>
          <a:xfrm>
            <a:off x="633600" y="6453336"/>
            <a:ext cx="4790400" cy="152381"/>
          </a:xfrm>
          <a:prstGeom prst="rect">
            <a:avLst/>
          </a:prstGeom>
        </p:spPr>
        <p:txBody>
          <a:bodyPr vert="horz" lIns="0" tIns="0" rIns="0" bIns="0" rtlCol="0" anchor="b" anchorCtr="0"/>
          <a:lstStyle>
            <a:lvl1pPr algn="l">
              <a:defRPr sz="800">
                <a:solidFill>
                  <a:schemeClr val="accent1"/>
                </a:solidFill>
                <a:latin typeface="+mn-lt"/>
              </a:defRPr>
            </a:lvl1pPr>
          </a:lstStyle>
          <a:p>
            <a:r>
              <a:rPr lang="en-GB"/>
              <a:t>July 14, 2020 - UFS Cash Decoupling</a:t>
            </a:r>
            <a:endParaRPr lang="en-AU"/>
          </a:p>
        </p:txBody>
      </p:sp>
      <p:sp>
        <p:nvSpPr>
          <p:cNvPr id="7" name="Slide Number Placeholder 5"/>
          <p:cNvSpPr>
            <a:spLocks noGrp="1"/>
          </p:cNvSpPr>
          <p:nvPr>
            <p:ph type="sldNum" sz="quarter" idx="4"/>
          </p:nvPr>
        </p:nvSpPr>
        <p:spPr>
          <a:xfrm>
            <a:off x="113373" y="6453336"/>
            <a:ext cx="314195" cy="153600"/>
          </a:xfrm>
          <a:prstGeom prst="rect">
            <a:avLst/>
          </a:prstGeom>
        </p:spPr>
        <p:txBody>
          <a:bodyPr vert="horz" lIns="0" tIns="0" rIns="0" bIns="0" rtlCol="0" anchor="b" anchorCtr="0"/>
          <a:lstStyle>
            <a:lvl1pPr algn="r">
              <a:defRPr sz="800" b="1">
                <a:solidFill>
                  <a:schemeClr val="accent1"/>
                </a:solidFill>
              </a:defRPr>
            </a:lvl1pPr>
          </a:lstStyle>
          <a:p>
            <a:fld id="{E917DE0E-AFB1-41FD-BC35-27DB61CA125F}" type="slidenum">
              <a:rPr lang="en-AU" smtClean="0"/>
              <a:pPr/>
              <a:t>‹#›</a:t>
            </a:fld>
            <a:endParaRPr lang="en-AU"/>
          </a:p>
        </p:txBody>
      </p:sp>
    </p:spTree>
    <p:extLst>
      <p:ext uri="{BB962C8B-B14F-4D97-AF65-F5344CB8AC3E}">
        <p14:creationId xmlns:p14="http://schemas.microsoft.com/office/powerpoint/2010/main" val="1778656141"/>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 id="2147483841" r:id="rId18"/>
    <p:sldLayoutId id="2147483842" r:id="rId19"/>
    <p:sldLayoutId id="2147483843" r:id="rId20"/>
    <p:sldLayoutId id="2147483844" r:id="rId21"/>
    <p:sldLayoutId id="2147483845" r:id="rId22"/>
    <p:sldLayoutId id="2147483846" r:id="rId23"/>
    <p:sldLayoutId id="2147483847" r:id="rId24"/>
    <p:sldLayoutId id="2147483848" r:id="rId25"/>
    <p:sldLayoutId id="2147483849" r:id="rId26"/>
    <p:sldLayoutId id="2147483850" r:id="rId27"/>
    <p:sldLayoutId id="2147483851" r:id="rId28"/>
    <p:sldLayoutId id="2147483852" r:id="rId29"/>
    <p:sldLayoutId id="2147483853" r:id="rId30"/>
    <p:sldLayoutId id="2147483854" r:id="rId31"/>
    <p:sldLayoutId id="2147483855" r:id="rId32"/>
    <p:sldLayoutId id="2147483856" r:id="rId33"/>
    <p:sldLayoutId id="2147483857" r:id="rId34"/>
    <p:sldLayoutId id="2147483858" r:id="rId35"/>
    <p:sldLayoutId id="2147483859" r:id="rId36"/>
    <p:sldLayoutId id="2147483860" r:id="rId37"/>
    <p:sldLayoutId id="2147483861" r:id="rId38"/>
    <p:sldLayoutId id="2147483862" r:id="rId39"/>
    <p:sldLayoutId id="2147483863" r:id="rId40"/>
    <p:sldLayoutId id="2147483864" r:id="rId41"/>
    <p:sldLayoutId id="2147483865" r:id="rId42"/>
    <p:sldLayoutId id="2147483866" r:id="rId43"/>
    <p:sldLayoutId id="2147483867" r:id="rId44"/>
    <p:sldLayoutId id="2147483868" r:id="rId45"/>
    <p:sldLayoutId id="2147483869" r:id="rId46"/>
    <p:sldLayoutId id="2147483870" r:id="rId47"/>
    <p:sldLayoutId id="2147483871" r:id="rId4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088470" rtl="0" eaLnBrk="1" latinLnBrk="0" hangingPunct="1">
        <a:spcBef>
          <a:spcPct val="0"/>
        </a:spcBef>
        <a:buNone/>
        <a:defRPr sz="3200" b="1" kern="1200">
          <a:solidFill>
            <a:schemeClr val="accent1"/>
          </a:solidFill>
          <a:latin typeface="+mj-lt"/>
          <a:ea typeface="+mj-ea"/>
          <a:cs typeface="+mj-cs"/>
        </a:defRPr>
      </a:lvl1pPr>
    </p:titleStyle>
    <p:bodyStyle>
      <a:lvl1pPr marL="234945" indent="-234945" algn="l" defTabSz="1088470" rtl="0" eaLnBrk="1" latinLnBrk="0" hangingPunct="1">
        <a:spcBef>
          <a:spcPts val="800"/>
        </a:spcBef>
        <a:spcAft>
          <a:spcPts val="0"/>
        </a:spcAft>
        <a:buClr>
          <a:schemeClr val="accent2"/>
        </a:buClr>
        <a:buFont typeface="Wingdings" panose="05000000000000000000" pitchFamily="2" charset="2"/>
        <a:buChar char="§"/>
        <a:defRPr sz="2133" b="0" kern="1200">
          <a:solidFill>
            <a:schemeClr val="accent1"/>
          </a:solidFill>
          <a:latin typeface="+mn-lt"/>
          <a:ea typeface="+mn-ea"/>
          <a:cs typeface="+mn-cs"/>
        </a:defRPr>
      </a:lvl1pPr>
      <a:lvl2pPr marL="484705" indent="-249760" algn="l" defTabSz="1088470" rtl="0" eaLnBrk="1" latinLnBrk="0" hangingPunct="1">
        <a:spcBef>
          <a:spcPts val="400"/>
        </a:spcBef>
        <a:spcAft>
          <a:spcPts val="0"/>
        </a:spcAft>
        <a:buClr>
          <a:schemeClr val="accent2"/>
        </a:buClr>
        <a:buSzPct val="120000"/>
        <a:buFont typeface="Arial" panose="020B0604020202020204" pitchFamily="34" charset="0"/>
        <a:buChar char="›"/>
        <a:defRPr sz="1867" kern="1200">
          <a:solidFill>
            <a:schemeClr val="accent1"/>
          </a:solidFill>
          <a:latin typeface="+mn-lt"/>
          <a:ea typeface="+mn-ea"/>
          <a:cs typeface="+mn-cs"/>
        </a:defRPr>
      </a:lvl2pPr>
      <a:lvl3pPr marL="719649" indent="-234945" algn="l" defTabSz="1088470" rtl="0" eaLnBrk="1" latinLnBrk="0" hangingPunct="1">
        <a:spcBef>
          <a:spcPts val="400"/>
        </a:spcBef>
        <a:spcAft>
          <a:spcPts val="0"/>
        </a:spcAft>
        <a:buClr>
          <a:schemeClr val="accent2"/>
        </a:buClr>
        <a:buFont typeface="Arial" panose="020B0604020202020204" pitchFamily="34" charset="0"/>
        <a:buChar char="•"/>
        <a:defRPr sz="1867" kern="1200">
          <a:solidFill>
            <a:schemeClr val="accent1"/>
          </a:solidFill>
          <a:latin typeface="+mn-lt"/>
          <a:ea typeface="+mn-ea"/>
          <a:cs typeface="+mn-cs"/>
        </a:defRPr>
      </a:lvl3pPr>
      <a:lvl4pPr marL="1344" indent="0" algn="l" defTabSz="1088470" rtl="0" eaLnBrk="1" latinLnBrk="0" hangingPunct="1">
        <a:spcBef>
          <a:spcPts val="800"/>
        </a:spcBef>
        <a:spcAft>
          <a:spcPts val="0"/>
        </a:spcAft>
        <a:buClr>
          <a:schemeClr val="accent1"/>
        </a:buClr>
        <a:buFont typeface="Arial" panose="020B0604020202020204" pitchFamily="34" charset="0"/>
        <a:buNone/>
        <a:defRPr sz="1867" b="1" kern="1200" baseline="0">
          <a:solidFill>
            <a:srgbClr val="7F7F7F"/>
          </a:solidFill>
          <a:latin typeface="+mn-lt"/>
          <a:ea typeface="+mn-ea"/>
          <a:cs typeface="+mn-cs"/>
        </a:defRPr>
      </a:lvl4pPr>
      <a:lvl5pPr marL="0" indent="0" algn="l" defTabSz="1088470" rtl="0" eaLnBrk="1" latinLnBrk="0" hangingPunct="1">
        <a:spcBef>
          <a:spcPts val="400"/>
        </a:spcBef>
        <a:spcAft>
          <a:spcPts val="0"/>
        </a:spcAft>
        <a:buClr>
          <a:schemeClr val="accent1"/>
        </a:buClr>
        <a:buFont typeface="Arial" pitchFamily="34" charset="0"/>
        <a:buNone/>
        <a:defRPr sz="1867" b="0" kern="1200" baseline="0">
          <a:solidFill>
            <a:schemeClr val="tx2"/>
          </a:solidFill>
          <a:latin typeface="+mn-lt"/>
          <a:ea typeface="+mn-ea"/>
          <a:cs typeface="+mn-cs"/>
        </a:defRPr>
      </a:lvl5pPr>
      <a:lvl6pPr marL="299329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52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76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99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470" rtl="0" eaLnBrk="1" latinLnBrk="0" hangingPunct="1">
        <a:defRPr sz="2133" kern="1200">
          <a:solidFill>
            <a:schemeClr val="tx1"/>
          </a:solidFill>
          <a:latin typeface="+mn-lt"/>
          <a:ea typeface="+mn-ea"/>
          <a:cs typeface="+mn-cs"/>
        </a:defRPr>
      </a:lvl1pPr>
      <a:lvl2pPr marL="544236" algn="l" defTabSz="1088470" rtl="0" eaLnBrk="1" latinLnBrk="0" hangingPunct="1">
        <a:defRPr sz="2133" kern="1200">
          <a:solidFill>
            <a:schemeClr val="tx1"/>
          </a:solidFill>
          <a:latin typeface="+mn-lt"/>
          <a:ea typeface="+mn-ea"/>
          <a:cs typeface="+mn-cs"/>
        </a:defRPr>
      </a:lvl2pPr>
      <a:lvl3pPr marL="1088470" algn="l" defTabSz="1088470" rtl="0" eaLnBrk="1" latinLnBrk="0" hangingPunct="1">
        <a:defRPr sz="2133" kern="1200">
          <a:solidFill>
            <a:schemeClr val="tx1"/>
          </a:solidFill>
          <a:latin typeface="+mn-lt"/>
          <a:ea typeface="+mn-ea"/>
          <a:cs typeface="+mn-cs"/>
        </a:defRPr>
      </a:lvl3pPr>
      <a:lvl4pPr marL="1632706" algn="l" defTabSz="1088470" rtl="0" eaLnBrk="1" latinLnBrk="0" hangingPunct="1">
        <a:defRPr sz="2133" kern="1200">
          <a:solidFill>
            <a:schemeClr val="tx1"/>
          </a:solidFill>
          <a:latin typeface="+mn-lt"/>
          <a:ea typeface="+mn-ea"/>
          <a:cs typeface="+mn-cs"/>
        </a:defRPr>
      </a:lvl4pPr>
      <a:lvl5pPr marL="2176940" algn="l" defTabSz="1088470" rtl="0" eaLnBrk="1" latinLnBrk="0" hangingPunct="1">
        <a:defRPr sz="2133" kern="1200">
          <a:solidFill>
            <a:schemeClr val="tx1"/>
          </a:solidFill>
          <a:latin typeface="+mn-lt"/>
          <a:ea typeface="+mn-ea"/>
          <a:cs typeface="+mn-cs"/>
        </a:defRPr>
      </a:lvl5pPr>
      <a:lvl6pPr marL="2721175" algn="l" defTabSz="1088470" rtl="0" eaLnBrk="1" latinLnBrk="0" hangingPunct="1">
        <a:defRPr sz="2133" kern="1200">
          <a:solidFill>
            <a:schemeClr val="tx1"/>
          </a:solidFill>
          <a:latin typeface="+mn-lt"/>
          <a:ea typeface="+mn-ea"/>
          <a:cs typeface="+mn-cs"/>
        </a:defRPr>
      </a:lvl6pPr>
      <a:lvl7pPr marL="3265410" algn="l" defTabSz="1088470" rtl="0" eaLnBrk="1" latinLnBrk="0" hangingPunct="1">
        <a:defRPr sz="2133" kern="1200">
          <a:solidFill>
            <a:schemeClr val="tx1"/>
          </a:solidFill>
          <a:latin typeface="+mn-lt"/>
          <a:ea typeface="+mn-ea"/>
          <a:cs typeface="+mn-cs"/>
        </a:defRPr>
      </a:lvl7pPr>
      <a:lvl8pPr marL="3809645" algn="l" defTabSz="1088470" rtl="0" eaLnBrk="1" latinLnBrk="0" hangingPunct="1">
        <a:defRPr sz="2133" kern="1200">
          <a:solidFill>
            <a:schemeClr val="tx1"/>
          </a:solidFill>
          <a:latin typeface="+mn-lt"/>
          <a:ea typeface="+mn-ea"/>
          <a:cs typeface="+mn-cs"/>
        </a:defRPr>
      </a:lvl8pPr>
      <a:lvl9pPr marL="4353880" algn="l" defTabSz="1088470" rtl="0" eaLnBrk="1" latinLnBrk="0" hangingPunct="1">
        <a:defRPr sz="213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8">
          <p15:clr>
            <a:srgbClr val="F26B43"/>
          </p15:clr>
        </p15:guide>
        <p15:guide id="22" pos="2052">
          <p15:clr>
            <a:srgbClr val="F26B43"/>
          </p15:clr>
        </p15:guide>
        <p15:guide id="23" pos="2150">
          <p15:clr>
            <a:srgbClr val="F26B43"/>
          </p15:clr>
        </p15:guide>
        <p15:guide id="30" pos="2880">
          <p15:clr>
            <a:srgbClr val="F26B43"/>
          </p15:clr>
        </p15:guide>
        <p15:guide id="56" pos="5466">
          <p15:clr>
            <a:srgbClr val="F26B43"/>
          </p15:clr>
        </p15:guide>
        <p15:guide id="73" orient="horz" pos="1620">
          <p15:clr>
            <a:srgbClr val="F26B43"/>
          </p15:clr>
        </p15:guide>
        <p15:guide id="85" orient="horz" pos="2896">
          <p15:clr>
            <a:srgbClr val="F26B43"/>
          </p15:clr>
        </p15:guide>
        <p15:guide id="86" orient="horz" pos="3004">
          <p15:clr>
            <a:srgbClr val="F26B43"/>
          </p15:clr>
        </p15:guide>
        <p15:guide id="87" orient="horz" pos="3110">
          <p15:clr>
            <a:srgbClr val="F26B43"/>
          </p15:clr>
        </p15:guide>
        <p15:guide id="89" orient="horz" pos="585">
          <p15:clr>
            <a:srgbClr val="F26B43"/>
          </p15:clr>
        </p15:guide>
        <p15:guide id="92" orient="horz" pos="873">
          <p15:clr>
            <a:srgbClr val="F26B43"/>
          </p15:clr>
        </p15:guide>
        <p15:guide id="99" pos="297">
          <p15:clr>
            <a:srgbClr val="F26B43"/>
          </p15:clr>
        </p15:guide>
        <p15:guide id="100" orient="horz" pos="377">
          <p15:clr>
            <a:srgbClr val="F26B43"/>
          </p15:clr>
        </p15:guide>
        <p15:guide id="101" pos="5658">
          <p15:clr>
            <a:srgbClr val="F26B43"/>
          </p15:clr>
        </p15:guide>
        <p15:guide id="102" pos="19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00" y="352426"/>
            <a:ext cx="10998200" cy="467267"/>
          </a:xfrm>
          <a:prstGeom prst="rect">
            <a:avLst/>
          </a:prstGeom>
          <a:solidFill>
            <a:schemeClr val="accent1"/>
          </a:solidFill>
          <a:ln>
            <a:noFill/>
          </a:ln>
          <a:effectLst/>
        </p:spPr>
        <p:txBody>
          <a:bodyPr vert="horz" wrap="square" lIns="107930" tIns="107930" rIns="71955" bIns="107930" numCol="1" anchor="t" anchorCtr="0" compatLnSpc="1">
            <a:prstTxWarp prst="textNoShape">
              <a:avLst/>
            </a:prstTxWarp>
            <a:spAutoFit/>
          </a:bodyPr>
          <a:lstStyle/>
          <a:p>
            <a:pPr lvl="0"/>
            <a:r>
              <a:rPr lang="en-US" altLang="fr-FR" noProof="0" dirty="0" err="1"/>
              <a:t>Cliquez</a:t>
            </a:r>
            <a:r>
              <a:rPr lang="en-US" altLang="fr-FR" noProof="0" dirty="0"/>
              <a:t> et </a:t>
            </a:r>
            <a:r>
              <a:rPr lang="en-US" altLang="fr-FR" noProof="0" dirty="0" err="1"/>
              <a:t>modifiez</a:t>
            </a:r>
            <a:r>
              <a:rPr lang="en-US" altLang="fr-FR" noProof="0" dirty="0"/>
              <a:t> le </a:t>
            </a:r>
            <a:r>
              <a:rPr lang="en-US" altLang="fr-FR" noProof="0" dirty="0" err="1"/>
              <a:t>titre</a:t>
            </a:r>
            <a:endParaRPr lang="en-US" altLang="fr-FR" noProof="0" dirty="0"/>
          </a:p>
        </p:txBody>
      </p:sp>
      <p:sp>
        <p:nvSpPr>
          <p:cNvPr id="1034" name="Rectangle 10"/>
          <p:cNvSpPr>
            <a:spLocks noGrp="1" noChangeArrowheads="1"/>
          </p:cNvSpPr>
          <p:nvPr>
            <p:ph type="body" idx="1"/>
          </p:nvPr>
        </p:nvSpPr>
        <p:spPr bwMode="gray">
          <a:xfrm>
            <a:off x="554493" y="1572695"/>
            <a:ext cx="11088000" cy="45868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dirty="0" err="1"/>
              <a:t>Cliquez</a:t>
            </a:r>
            <a:r>
              <a:rPr lang="en-US" altLang="fr-FR" noProof="0" dirty="0"/>
              <a:t> pour modifier les styles du </a:t>
            </a:r>
            <a:r>
              <a:rPr lang="en-US" altLang="fr-FR" noProof="0" dirty="0" err="1"/>
              <a:t>texte</a:t>
            </a:r>
            <a:r>
              <a:rPr lang="en-US" altLang="fr-FR" noProof="0" dirty="0"/>
              <a:t> du masque</a:t>
            </a:r>
          </a:p>
          <a:p>
            <a:pPr lvl="1"/>
            <a:r>
              <a:rPr lang="en-US" altLang="fr-FR" noProof="0" dirty="0" err="1"/>
              <a:t>Deuxième</a:t>
            </a:r>
            <a:r>
              <a:rPr lang="en-US" altLang="fr-FR" noProof="0" dirty="0"/>
              <a:t> </a:t>
            </a:r>
            <a:r>
              <a:rPr lang="en-US" altLang="fr-FR" noProof="0" dirty="0" err="1"/>
              <a:t>niveau</a:t>
            </a:r>
            <a:endParaRPr lang="en-US" altLang="fr-FR" noProof="0" dirty="0"/>
          </a:p>
          <a:p>
            <a:pPr lvl="2"/>
            <a:r>
              <a:rPr lang="en-US" altLang="fr-FR" noProof="0" dirty="0" err="1"/>
              <a:t>Troisième</a:t>
            </a:r>
            <a:r>
              <a:rPr lang="en-US" altLang="fr-FR" noProof="0" dirty="0"/>
              <a:t> </a:t>
            </a:r>
            <a:r>
              <a:rPr lang="en-US" altLang="fr-FR" noProof="0" dirty="0" err="1"/>
              <a:t>niveau</a:t>
            </a:r>
            <a:endParaRPr lang="en-US" altLang="fr-FR" noProof="0" dirty="0"/>
          </a:p>
          <a:p>
            <a:pPr lvl="3"/>
            <a:r>
              <a:rPr lang="en-US" altLang="fr-FR" noProof="0" dirty="0" err="1"/>
              <a:t>Quatrième</a:t>
            </a:r>
            <a:r>
              <a:rPr lang="en-US" altLang="fr-FR" noProof="0" dirty="0"/>
              <a:t> </a:t>
            </a:r>
            <a:r>
              <a:rPr lang="en-US" altLang="fr-FR" noProof="0" dirty="0" err="1"/>
              <a:t>niveau</a:t>
            </a:r>
            <a:endParaRPr lang="en-US" altLang="fr-FR" noProof="0" dirty="0"/>
          </a:p>
        </p:txBody>
      </p:sp>
      <p:cxnSp>
        <p:nvCxnSpPr>
          <p:cNvPr id="4" name="Connecteur droit 3"/>
          <p:cNvCxnSpPr/>
          <p:nvPr/>
        </p:nvCxnSpPr>
        <p:spPr bwMode="auto">
          <a:xfrm flipH="1">
            <a:off x="596916" y="6227788"/>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Image 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096713" y="6194470"/>
            <a:ext cx="1612071" cy="518337"/>
          </a:xfrm>
          <a:prstGeom prst="rect">
            <a:avLst/>
          </a:prstGeom>
        </p:spPr>
      </p:pic>
      <p:sp>
        <p:nvSpPr>
          <p:cNvPr id="2" name="Espace réservé du numéro de diapositive 1"/>
          <p:cNvSpPr>
            <a:spLocks noGrp="1"/>
          </p:cNvSpPr>
          <p:nvPr>
            <p:ph type="sldNum" sz="quarter" idx="4"/>
          </p:nvPr>
        </p:nvSpPr>
        <p:spPr>
          <a:xfrm>
            <a:off x="580392" y="6387880"/>
            <a:ext cx="96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675" b="0" smtClean="0">
                <a:solidFill>
                  <a:schemeClr val="tx1"/>
                </a:solidFill>
              </a:defRPr>
            </a:lvl1pPr>
          </a:lstStyle>
          <a:p>
            <a:pPr eaLnBrk="0" fontAlgn="base" hangingPunct="0">
              <a:lnSpc>
                <a:spcPct val="90000"/>
              </a:lnSpc>
              <a:spcBef>
                <a:spcPct val="0"/>
              </a:spcBef>
              <a:spcAft>
                <a:spcPct val="0"/>
              </a:spcAft>
              <a:buClr>
                <a:srgbClr val="FF3333"/>
              </a:buClr>
              <a:buSzPct val="120000"/>
              <a:tabLst>
                <a:tab pos="811484" algn="l"/>
                <a:tab pos="1211279" algn="l"/>
                <a:tab pos="1611073" algn="l"/>
                <a:tab pos="6054016" algn="r"/>
              </a:tabLst>
            </a:pPr>
            <a:fld id="{B0A9F6E7-FE5B-4861-9484-6E92718E32B1}" type="slidenum">
              <a:rPr lang="en-US" smtClean="0">
                <a:solidFill>
                  <a:srgbClr val="000000"/>
                </a:solidFill>
              </a:rPr>
              <a:pPr eaLnBrk="0" fontAlgn="base" hangingPunct="0">
                <a:lnSpc>
                  <a:spcPct val="90000"/>
                </a:lnSpc>
                <a:spcBef>
                  <a:spcPct val="0"/>
                </a:spcBef>
                <a:spcAft>
                  <a:spcPct val="0"/>
                </a:spcAft>
                <a:buClr>
                  <a:srgbClr val="FF3333"/>
                </a:buClr>
                <a:buSzPct val="120000"/>
                <a:tabLst>
                  <a:tab pos="811484" algn="l"/>
                  <a:tab pos="1211279" algn="l"/>
                  <a:tab pos="1611073" algn="l"/>
                  <a:tab pos="6054016" algn="r"/>
                </a:tabLst>
              </a:pPr>
              <a:t>‹#›</a:t>
            </a:fld>
            <a:r>
              <a:rPr lang="en-US">
                <a:solidFill>
                  <a:srgbClr val="000000"/>
                </a:solidFill>
              </a:rPr>
              <a:t> – </a:t>
            </a:r>
            <a:endParaRPr lang="en-US" dirty="0">
              <a:solidFill>
                <a:srgbClr val="000000"/>
              </a:solidFill>
            </a:endParaRPr>
          </a:p>
        </p:txBody>
      </p:sp>
      <p:cxnSp>
        <p:nvCxnSpPr>
          <p:cNvPr id="8" name="Connecteur droit 7"/>
          <p:cNvCxnSpPr/>
          <p:nvPr/>
        </p:nvCxnSpPr>
        <p:spPr bwMode="gray">
          <a:xfrm flipH="1">
            <a:off x="596916" y="6227788"/>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Image 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096713" y="6194470"/>
            <a:ext cx="1612071" cy="518337"/>
          </a:xfrm>
          <a:prstGeom prst="rect">
            <a:avLst/>
          </a:prstGeom>
        </p:spPr>
      </p:pic>
      <p:sp>
        <p:nvSpPr>
          <p:cNvPr id="3" name="Espace réservé du pied de page 2"/>
          <p:cNvSpPr>
            <a:spLocks noGrp="1"/>
          </p:cNvSpPr>
          <p:nvPr>
            <p:ph type="ftr" sz="quarter" idx="3"/>
          </p:nvPr>
        </p:nvSpPr>
        <p:spPr>
          <a:xfrm>
            <a:off x="931237" y="6387880"/>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675" b="0"/>
            </a:lvl1pPr>
          </a:lstStyle>
          <a:p>
            <a:pPr eaLnBrk="0" fontAlgn="base" hangingPunct="0">
              <a:lnSpc>
                <a:spcPct val="90000"/>
              </a:lnSpc>
              <a:spcBef>
                <a:spcPct val="0"/>
              </a:spcBef>
              <a:spcAft>
                <a:spcPct val="0"/>
              </a:spcAft>
              <a:buClr>
                <a:srgbClr val="FF3333"/>
              </a:buClr>
              <a:buSzPct val="120000"/>
              <a:tabLst>
                <a:tab pos="811484" algn="l"/>
                <a:tab pos="1211279" algn="l"/>
                <a:tab pos="1611073" algn="l"/>
                <a:tab pos="6054016" algn="r"/>
              </a:tabLst>
            </a:pPr>
            <a:endParaRPr lang="en-US" dirty="0">
              <a:solidFill>
                <a:srgbClr val="000000"/>
              </a:solidFill>
            </a:endParaRPr>
          </a:p>
        </p:txBody>
      </p:sp>
    </p:spTree>
    <p:extLst>
      <p:ext uri="{BB962C8B-B14F-4D97-AF65-F5344CB8AC3E}">
        <p14:creationId xmlns:p14="http://schemas.microsoft.com/office/powerpoint/2010/main" val="1950182045"/>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 id="2147483889" r:id="rId17"/>
    <p:sldLayoutId id="2147483890" r:id="rId18"/>
    <p:sldLayoutId id="2147483891" r:id="rId19"/>
  </p:sldLayoutIdLst>
  <p:hf hdr="0" ftr="0" dt="0"/>
  <p:txStyles>
    <p:titleStyle>
      <a:lvl1pPr algn="l" rtl="0" eaLnBrk="1" fontAlgn="base" hangingPunct="1">
        <a:lnSpc>
          <a:spcPct val="90000"/>
        </a:lnSpc>
        <a:spcBef>
          <a:spcPct val="0"/>
        </a:spcBef>
        <a:spcAft>
          <a:spcPct val="0"/>
        </a:spcAft>
        <a:defRPr sz="1800">
          <a:solidFill>
            <a:schemeClr val="bg1"/>
          </a:solidFill>
          <a:latin typeface="+mj-lt"/>
          <a:ea typeface="+mj-ea"/>
          <a:cs typeface="+mj-cs"/>
        </a:defRPr>
      </a:lvl1pPr>
      <a:lvl2pPr algn="l" rtl="0" eaLnBrk="1" fontAlgn="base" hangingPunct="1">
        <a:lnSpc>
          <a:spcPct val="90000"/>
        </a:lnSpc>
        <a:spcBef>
          <a:spcPct val="0"/>
        </a:spcBef>
        <a:spcAft>
          <a:spcPct val="0"/>
        </a:spcAft>
        <a:defRPr sz="1800">
          <a:solidFill>
            <a:schemeClr val="bg2"/>
          </a:solidFill>
          <a:latin typeface="Arial" charset="0"/>
        </a:defRPr>
      </a:lvl2pPr>
      <a:lvl3pPr algn="l" rtl="0" eaLnBrk="1" fontAlgn="base" hangingPunct="1">
        <a:lnSpc>
          <a:spcPct val="90000"/>
        </a:lnSpc>
        <a:spcBef>
          <a:spcPct val="0"/>
        </a:spcBef>
        <a:spcAft>
          <a:spcPct val="0"/>
        </a:spcAft>
        <a:defRPr sz="1800">
          <a:solidFill>
            <a:schemeClr val="bg2"/>
          </a:solidFill>
          <a:latin typeface="Arial" charset="0"/>
        </a:defRPr>
      </a:lvl3pPr>
      <a:lvl4pPr algn="l" rtl="0" eaLnBrk="1" fontAlgn="base" hangingPunct="1">
        <a:lnSpc>
          <a:spcPct val="90000"/>
        </a:lnSpc>
        <a:spcBef>
          <a:spcPct val="0"/>
        </a:spcBef>
        <a:spcAft>
          <a:spcPct val="0"/>
        </a:spcAft>
        <a:defRPr sz="1800">
          <a:solidFill>
            <a:schemeClr val="bg2"/>
          </a:solidFill>
          <a:latin typeface="Arial" charset="0"/>
        </a:defRPr>
      </a:lvl4pPr>
      <a:lvl5pPr algn="l" rtl="0" eaLnBrk="1" fontAlgn="base" hangingPunct="1">
        <a:lnSpc>
          <a:spcPct val="90000"/>
        </a:lnSpc>
        <a:spcBef>
          <a:spcPct val="0"/>
        </a:spcBef>
        <a:spcAft>
          <a:spcPct val="0"/>
        </a:spcAft>
        <a:defRPr sz="1800">
          <a:solidFill>
            <a:schemeClr val="bg2"/>
          </a:solidFill>
          <a:latin typeface="Arial" charset="0"/>
        </a:defRPr>
      </a:lvl5pPr>
      <a:lvl6pPr marL="342680" algn="l" rtl="0" eaLnBrk="1" fontAlgn="base" hangingPunct="1">
        <a:lnSpc>
          <a:spcPct val="90000"/>
        </a:lnSpc>
        <a:spcBef>
          <a:spcPct val="0"/>
        </a:spcBef>
        <a:spcAft>
          <a:spcPct val="0"/>
        </a:spcAft>
        <a:defRPr sz="1800">
          <a:solidFill>
            <a:schemeClr val="bg2"/>
          </a:solidFill>
          <a:latin typeface="Arial" charset="0"/>
        </a:defRPr>
      </a:lvl6pPr>
      <a:lvl7pPr marL="685361" algn="l" rtl="0" eaLnBrk="1" fontAlgn="base" hangingPunct="1">
        <a:lnSpc>
          <a:spcPct val="90000"/>
        </a:lnSpc>
        <a:spcBef>
          <a:spcPct val="0"/>
        </a:spcBef>
        <a:spcAft>
          <a:spcPct val="0"/>
        </a:spcAft>
        <a:defRPr sz="1800">
          <a:solidFill>
            <a:schemeClr val="bg2"/>
          </a:solidFill>
          <a:latin typeface="Arial" charset="0"/>
        </a:defRPr>
      </a:lvl7pPr>
      <a:lvl8pPr marL="1028041" algn="l" rtl="0" eaLnBrk="1" fontAlgn="base" hangingPunct="1">
        <a:lnSpc>
          <a:spcPct val="90000"/>
        </a:lnSpc>
        <a:spcBef>
          <a:spcPct val="0"/>
        </a:spcBef>
        <a:spcAft>
          <a:spcPct val="0"/>
        </a:spcAft>
        <a:defRPr sz="1800">
          <a:solidFill>
            <a:schemeClr val="bg2"/>
          </a:solidFill>
          <a:latin typeface="Arial" charset="0"/>
        </a:defRPr>
      </a:lvl8pPr>
      <a:lvl9pPr marL="1370721" algn="l" rtl="0" eaLnBrk="1" fontAlgn="base" hangingPunct="1">
        <a:lnSpc>
          <a:spcPct val="90000"/>
        </a:lnSpc>
        <a:spcBef>
          <a:spcPct val="0"/>
        </a:spcBef>
        <a:spcAft>
          <a:spcPct val="0"/>
        </a:spcAft>
        <a:defRPr sz="1800">
          <a:solidFill>
            <a:schemeClr val="bg2"/>
          </a:solidFill>
          <a:latin typeface="Arial" charset="0"/>
        </a:defRPr>
      </a:lvl9pPr>
    </p:titleStyle>
    <p:bodyStyle>
      <a:lvl1pPr marL="0" indent="0" algn="l" rtl="0" eaLnBrk="1" fontAlgn="base" hangingPunct="1">
        <a:lnSpc>
          <a:spcPct val="90000"/>
        </a:lnSpc>
        <a:spcBef>
          <a:spcPts val="450"/>
        </a:spcBef>
        <a:spcAft>
          <a:spcPts val="450"/>
        </a:spcAft>
        <a:buClr>
          <a:schemeClr val="accent1"/>
        </a:buClr>
        <a:buSzPct val="120000"/>
        <a:buFont typeface="Arial" pitchFamily="34" charset="0"/>
        <a:buNone/>
        <a:tabLst>
          <a:tab pos="811484" algn="l"/>
          <a:tab pos="1211279" algn="l"/>
          <a:tab pos="1611073" algn="l"/>
          <a:tab pos="6054016" algn="r"/>
        </a:tabLst>
        <a:defRPr sz="1650" b="1">
          <a:solidFill>
            <a:schemeClr val="tx2"/>
          </a:solidFill>
          <a:latin typeface="+mn-lt"/>
          <a:ea typeface="+mn-ea"/>
          <a:cs typeface="+mn-cs"/>
        </a:defRPr>
      </a:lvl1pPr>
      <a:lvl2pPr marL="471186" indent="-199897" algn="l" rtl="0" eaLnBrk="1" fontAlgn="base" hangingPunct="1">
        <a:lnSpc>
          <a:spcPct val="90000"/>
        </a:lnSpc>
        <a:spcBef>
          <a:spcPts val="450"/>
        </a:spcBef>
        <a:spcAft>
          <a:spcPts val="450"/>
        </a:spcAft>
        <a:buClr>
          <a:schemeClr val="accent1"/>
        </a:buClr>
        <a:buSzPct val="120000"/>
        <a:buFont typeface="Arial" pitchFamily="34" charset="0"/>
        <a:buChar char="■"/>
        <a:tabLst>
          <a:tab pos="1211279" algn="l"/>
          <a:tab pos="1746716" algn="l"/>
          <a:tab pos="6054016" algn="r"/>
        </a:tabLst>
        <a:defRPr sz="1350" b="0">
          <a:solidFill>
            <a:schemeClr val="tx2"/>
          </a:solidFill>
          <a:latin typeface="+mn-lt"/>
        </a:defRPr>
      </a:lvl2pPr>
      <a:lvl3pPr marL="943562" indent="-132075" algn="l" rtl="0" eaLnBrk="1" fontAlgn="base" hangingPunct="1">
        <a:lnSpc>
          <a:spcPct val="90000"/>
        </a:lnSpc>
        <a:spcBef>
          <a:spcPts val="450"/>
        </a:spcBef>
        <a:spcAft>
          <a:spcPts val="450"/>
        </a:spcAft>
        <a:buClr>
          <a:schemeClr val="bg2"/>
        </a:buClr>
        <a:buSzPct val="120000"/>
        <a:buFontTx/>
        <a:buBlip>
          <a:blip r:embed="rId22"/>
        </a:buBlip>
        <a:tabLst>
          <a:tab pos="811484" algn="l"/>
          <a:tab pos="1611073" algn="l"/>
          <a:tab pos="6054016" algn="r"/>
        </a:tabLst>
        <a:defRPr sz="1050">
          <a:solidFill>
            <a:schemeClr val="tx1"/>
          </a:solidFill>
          <a:latin typeface="+mn-lt"/>
        </a:defRPr>
      </a:lvl3pPr>
      <a:lvl4pPr marL="1339784" indent="-134455" algn="l" rtl="0" eaLnBrk="1" fontAlgn="base" hangingPunct="1">
        <a:lnSpc>
          <a:spcPct val="90000"/>
        </a:lnSpc>
        <a:spcBef>
          <a:spcPts val="450"/>
        </a:spcBef>
        <a:spcAft>
          <a:spcPts val="450"/>
        </a:spcAft>
        <a:buClr>
          <a:schemeClr val="bg2"/>
        </a:buClr>
        <a:buSzPct val="120000"/>
        <a:buFontTx/>
        <a:buBlip>
          <a:blip r:embed="rId22"/>
        </a:buBlip>
        <a:tabLst>
          <a:tab pos="811484" algn="l"/>
          <a:tab pos="1211279" algn="l"/>
          <a:tab pos="1611073" algn="l"/>
          <a:tab pos="6054016" algn="r"/>
        </a:tabLst>
        <a:defRPr sz="1050">
          <a:solidFill>
            <a:schemeClr val="tx1"/>
          </a:solidFill>
          <a:latin typeface="+mn-lt"/>
        </a:defRPr>
      </a:lvl4pPr>
      <a:lvl5pPr marL="1814540" algn="l" rtl="0" eaLnBrk="1" fontAlgn="base" hangingPunct="1">
        <a:lnSpc>
          <a:spcPct val="90000"/>
        </a:lnSpc>
        <a:spcBef>
          <a:spcPct val="20000"/>
        </a:spcBef>
        <a:spcAft>
          <a:spcPct val="0"/>
        </a:spcAft>
        <a:tabLst>
          <a:tab pos="811484" algn="l"/>
          <a:tab pos="1211279" algn="l"/>
          <a:tab pos="1611073" algn="l"/>
          <a:tab pos="6054016" algn="r"/>
        </a:tabLst>
        <a:defRPr sz="1200">
          <a:solidFill>
            <a:schemeClr val="tx2"/>
          </a:solidFill>
          <a:latin typeface="+mn-lt"/>
        </a:defRPr>
      </a:lvl5pPr>
      <a:lvl6pPr marL="2157219" algn="l" rtl="0" eaLnBrk="1" fontAlgn="base" hangingPunct="1">
        <a:lnSpc>
          <a:spcPct val="90000"/>
        </a:lnSpc>
        <a:spcBef>
          <a:spcPct val="20000"/>
        </a:spcBef>
        <a:spcAft>
          <a:spcPct val="0"/>
        </a:spcAft>
        <a:tabLst>
          <a:tab pos="811484" algn="l"/>
          <a:tab pos="1211279" algn="l"/>
          <a:tab pos="1611073" algn="l"/>
          <a:tab pos="6054016" algn="r"/>
        </a:tabLst>
        <a:defRPr sz="1200">
          <a:solidFill>
            <a:schemeClr val="tx2"/>
          </a:solidFill>
          <a:latin typeface="+mn-lt"/>
        </a:defRPr>
      </a:lvl6pPr>
      <a:lvl7pPr marL="2499900" algn="l" rtl="0" eaLnBrk="1" fontAlgn="base" hangingPunct="1">
        <a:lnSpc>
          <a:spcPct val="90000"/>
        </a:lnSpc>
        <a:spcBef>
          <a:spcPct val="20000"/>
        </a:spcBef>
        <a:spcAft>
          <a:spcPct val="0"/>
        </a:spcAft>
        <a:tabLst>
          <a:tab pos="811484" algn="l"/>
          <a:tab pos="1211279" algn="l"/>
          <a:tab pos="1611073" algn="l"/>
          <a:tab pos="6054016" algn="r"/>
        </a:tabLst>
        <a:defRPr sz="1200">
          <a:solidFill>
            <a:schemeClr val="tx2"/>
          </a:solidFill>
          <a:latin typeface="+mn-lt"/>
        </a:defRPr>
      </a:lvl7pPr>
      <a:lvl8pPr marL="2842580" algn="l" rtl="0" eaLnBrk="1" fontAlgn="base" hangingPunct="1">
        <a:lnSpc>
          <a:spcPct val="90000"/>
        </a:lnSpc>
        <a:spcBef>
          <a:spcPct val="20000"/>
        </a:spcBef>
        <a:spcAft>
          <a:spcPct val="0"/>
        </a:spcAft>
        <a:tabLst>
          <a:tab pos="811484" algn="l"/>
          <a:tab pos="1211279" algn="l"/>
          <a:tab pos="1611073" algn="l"/>
          <a:tab pos="6054016" algn="r"/>
        </a:tabLst>
        <a:defRPr sz="1200">
          <a:solidFill>
            <a:schemeClr val="tx2"/>
          </a:solidFill>
          <a:latin typeface="+mn-lt"/>
        </a:defRPr>
      </a:lvl8pPr>
      <a:lvl9pPr marL="3185261" algn="l" rtl="0" eaLnBrk="1" fontAlgn="base" hangingPunct="1">
        <a:lnSpc>
          <a:spcPct val="90000"/>
        </a:lnSpc>
        <a:spcBef>
          <a:spcPct val="20000"/>
        </a:spcBef>
        <a:spcAft>
          <a:spcPct val="0"/>
        </a:spcAft>
        <a:tabLst>
          <a:tab pos="811484" algn="l"/>
          <a:tab pos="1211279" algn="l"/>
          <a:tab pos="1611073" algn="l"/>
          <a:tab pos="6054016" algn="r"/>
        </a:tabLst>
        <a:defRPr sz="1200">
          <a:solidFill>
            <a:schemeClr val="tx2"/>
          </a:solidFill>
          <a:latin typeface="+mn-lt"/>
        </a:defRPr>
      </a:lvl9pPr>
    </p:bodyStyle>
    <p:otherStyle>
      <a:defPPr>
        <a:defRPr lang="fr-FR"/>
      </a:defPPr>
      <a:lvl1pPr marL="0" algn="l" defTabSz="685361" rtl="0" eaLnBrk="1" latinLnBrk="0" hangingPunct="1">
        <a:defRPr sz="1350" kern="1200">
          <a:solidFill>
            <a:schemeClr val="tx1"/>
          </a:solidFill>
          <a:latin typeface="+mn-lt"/>
          <a:ea typeface="+mn-ea"/>
          <a:cs typeface="+mn-cs"/>
        </a:defRPr>
      </a:lvl1pPr>
      <a:lvl2pPr marL="342680" algn="l" defTabSz="685361" rtl="0" eaLnBrk="1" latinLnBrk="0" hangingPunct="1">
        <a:defRPr sz="1350" kern="1200">
          <a:solidFill>
            <a:schemeClr val="tx1"/>
          </a:solidFill>
          <a:latin typeface="+mn-lt"/>
          <a:ea typeface="+mn-ea"/>
          <a:cs typeface="+mn-cs"/>
        </a:defRPr>
      </a:lvl2pPr>
      <a:lvl3pPr marL="685361" algn="l" defTabSz="685361" rtl="0" eaLnBrk="1" latinLnBrk="0" hangingPunct="1">
        <a:defRPr sz="1350" kern="1200">
          <a:solidFill>
            <a:schemeClr val="tx1"/>
          </a:solidFill>
          <a:latin typeface="+mn-lt"/>
          <a:ea typeface="+mn-ea"/>
          <a:cs typeface="+mn-cs"/>
        </a:defRPr>
      </a:lvl3pPr>
      <a:lvl4pPr marL="1028041" algn="l" defTabSz="685361" rtl="0" eaLnBrk="1" latinLnBrk="0" hangingPunct="1">
        <a:defRPr sz="1350" kern="1200">
          <a:solidFill>
            <a:schemeClr val="tx1"/>
          </a:solidFill>
          <a:latin typeface="+mn-lt"/>
          <a:ea typeface="+mn-ea"/>
          <a:cs typeface="+mn-cs"/>
        </a:defRPr>
      </a:lvl4pPr>
      <a:lvl5pPr marL="1370721" algn="l" defTabSz="685361" rtl="0" eaLnBrk="1" latinLnBrk="0" hangingPunct="1">
        <a:defRPr sz="1350" kern="1200">
          <a:solidFill>
            <a:schemeClr val="tx1"/>
          </a:solidFill>
          <a:latin typeface="+mn-lt"/>
          <a:ea typeface="+mn-ea"/>
          <a:cs typeface="+mn-cs"/>
        </a:defRPr>
      </a:lvl5pPr>
      <a:lvl6pPr marL="1713399" algn="l" defTabSz="685361" rtl="0" eaLnBrk="1" latinLnBrk="0" hangingPunct="1">
        <a:defRPr sz="1350" kern="1200">
          <a:solidFill>
            <a:schemeClr val="tx1"/>
          </a:solidFill>
          <a:latin typeface="+mn-lt"/>
          <a:ea typeface="+mn-ea"/>
          <a:cs typeface="+mn-cs"/>
        </a:defRPr>
      </a:lvl6pPr>
      <a:lvl7pPr marL="2056082" algn="l" defTabSz="685361" rtl="0" eaLnBrk="1" latinLnBrk="0" hangingPunct="1">
        <a:defRPr sz="1350" kern="1200">
          <a:solidFill>
            <a:schemeClr val="tx1"/>
          </a:solidFill>
          <a:latin typeface="+mn-lt"/>
          <a:ea typeface="+mn-ea"/>
          <a:cs typeface="+mn-cs"/>
        </a:defRPr>
      </a:lvl7pPr>
      <a:lvl8pPr marL="2398761" algn="l" defTabSz="685361" rtl="0" eaLnBrk="1" latinLnBrk="0" hangingPunct="1">
        <a:defRPr sz="1350" kern="1200">
          <a:solidFill>
            <a:schemeClr val="tx1"/>
          </a:solidFill>
          <a:latin typeface="+mn-lt"/>
          <a:ea typeface="+mn-ea"/>
          <a:cs typeface="+mn-cs"/>
        </a:defRPr>
      </a:lvl8pPr>
      <a:lvl9pPr marL="2741441" algn="l" defTabSz="685361"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00" y="352425"/>
            <a:ext cx="10998200" cy="467408"/>
          </a:xfrm>
          <a:prstGeom prst="rect">
            <a:avLst/>
          </a:prstGeom>
          <a:solidFill>
            <a:schemeClr val="accent1"/>
          </a:solidFill>
          <a:ln>
            <a:noFill/>
          </a:ln>
          <a:effectLst/>
        </p:spPr>
        <p:txBody>
          <a:bodyPr vert="horz" wrap="square" lIns="108000" tIns="108000" rIns="72000" bIns="108000" numCol="1" anchor="t" anchorCtr="0" compatLnSpc="1">
            <a:prstTxWarp prst="textNoShape">
              <a:avLst/>
            </a:prstTxWarp>
            <a:spAutoFit/>
          </a:bodyPr>
          <a:lstStyle/>
          <a:p>
            <a:pPr lvl="0"/>
            <a:r>
              <a:rPr lang="en-US" altLang="fr-FR" noProof="0" dirty="0"/>
              <a:t>Slide Title – Click to Modify, Arial 24</a:t>
            </a:r>
          </a:p>
        </p:txBody>
      </p:sp>
      <p:sp>
        <p:nvSpPr>
          <p:cNvPr id="1034" name="Rectangle 10"/>
          <p:cNvSpPr>
            <a:spLocks noGrp="1" noChangeArrowheads="1"/>
          </p:cNvSpPr>
          <p:nvPr>
            <p:ph type="body" idx="1"/>
          </p:nvPr>
        </p:nvSpPr>
        <p:spPr bwMode="gray">
          <a:xfrm>
            <a:off x="554493" y="1572698"/>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dirty="0"/>
              <a:t>Arial 22, BOLD</a:t>
            </a:r>
          </a:p>
          <a:p>
            <a:pPr lvl="1"/>
            <a:r>
              <a:rPr lang="en-US" altLang="fr-FR" noProof="0" dirty="0"/>
              <a:t>Arial 18</a:t>
            </a:r>
          </a:p>
          <a:p>
            <a:pPr lvl="2"/>
            <a:r>
              <a:rPr lang="en-US" altLang="fr-FR" noProof="0" dirty="0"/>
              <a:t>Arial 14</a:t>
            </a:r>
          </a:p>
          <a:p>
            <a:pPr lvl="3"/>
            <a:r>
              <a:rPr lang="en-US" altLang="fr-FR" noProof="0" dirty="0"/>
              <a:t>Arial 14</a:t>
            </a:r>
          </a:p>
        </p:txBody>
      </p:sp>
      <p:cxnSp>
        <p:nvCxnSpPr>
          <p:cNvPr id="4" name="Connecteur droit 3"/>
          <p:cNvCxnSpPr/>
          <p:nvPr/>
        </p:nvCxnSpPr>
        <p:spPr bwMode="auto">
          <a:xfrm flipH="1">
            <a:off x="596905"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Image 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5" y="6194466"/>
            <a:ext cx="1612071" cy="518337"/>
          </a:xfrm>
          <a:prstGeom prst="rect">
            <a:avLst/>
          </a:prstGeom>
        </p:spPr>
      </p:pic>
      <p:sp>
        <p:nvSpPr>
          <p:cNvPr id="2" name="Espace réservé du numéro de diapositive 1"/>
          <p:cNvSpPr>
            <a:spLocks noGrp="1"/>
          </p:cNvSpPr>
          <p:nvPr>
            <p:ph type="sldNum" sz="quarter" idx="4"/>
          </p:nvPr>
        </p:nvSpPr>
        <p:spPr>
          <a:xfrm>
            <a:off x="580388" y="6387882"/>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675" b="0" smtClean="0">
                <a:solidFill>
                  <a:schemeClr val="tx1"/>
                </a:solidFill>
              </a:defRPr>
            </a:lvl1pPr>
          </a:lstStyle>
          <a:p>
            <a:pPr eaLnBrk="0" hangingPunct="0">
              <a:lnSpc>
                <a:spcPct val="90000"/>
              </a:lnSpc>
              <a:buClr>
                <a:srgbClr val="FF3333"/>
              </a:buClr>
              <a:buSzPct val="120000"/>
              <a:tabLst>
                <a:tab pos="811986" algn="l"/>
                <a:tab pos="1212026" algn="l"/>
                <a:tab pos="1612066" algn="l"/>
                <a:tab pos="6057749" algn="r"/>
              </a:tabLst>
            </a:pPr>
            <a:fld id="{B0A9F6E7-FE5B-4861-9484-6E92718E32B1}" type="slidenum">
              <a:rPr lang="en-US" smtClean="0">
                <a:solidFill>
                  <a:srgbClr val="000000"/>
                </a:solidFill>
              </a:rPr>
              <a:pPr eaLnBrk="0" hangingPunct="0">
                <a:lnSpc>
                  <a:spcPct val="90000"/>
                </a:lnSpc>
                <a:buClr>
                  <a:srgbClr val="FF3333"/>
                </a:buClr>
                <a:buSzPct val="120000"/>
                <a:tabLst>
                  <a:tab pos="811986" algn="l"/>
                  <a:tab pos="1212026" algn="l"/>
                  <a:tab pos="1612066" algn="l"/>
                  <a:tab pos="6057749" algn="r"/>
                </a:tabLst>
              </a:pPr>
              <a:t>‹#›</a:t>
            </a:fld>
            <a:r>
              <a:rPr lang="en-US">
                <a:solidFill>
                  <a:srgbClr val="000000"/>
                </a:solidFill>
              </a:rPr>
              <a:t> – </a:t>
            </a:r>
            <a:endParaRPr lang="en-US" dirty="0">
              <a:solidFill>
                <a:srgbClr val="000000"/>
              </a:solidFill>
            </a:endParaRPr>
          </a:p>
        </p:txBody>
      </p:sp>
      <p:cxnSp>
        <p:nvCxnSpPr>
          <p:cNvPr id="8" name="Connecteur droit 7"/>
          <p:cNvCxnSpPr/>
          <p:nvPr/>
        </p:nvCxnSpPr>
        <p:spPr bwMode="gray">
          <a:xfrm flipH="1">
            <a:off x="596905"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Imag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5" y="6194466"/>
            <a:ext cx="1612071" cy="518337"/>
          </a:xfrm>
          <a:prstGeom prst="rect">
            <a:avLst/>
          </a:prstGeom>
        </p:spPr>
      </p:pic>
      <p:sp>
        <p:nvSpPr>
          <p:cNvPr id="3" name="Espace réservé du pied de page 2"/>
          <p:cNvSpPr>
            <a:spLocks noGrp="1"/>
          </p:cNvSpPr>
          <p:nvPr>
            <p:ph type="ftr" sz="quarter" idx="3"/>
          </p:nvPr>
        </p:nvSpPr>
        <p:spPr>
          <a:xfrm>
            <a:off x="914400" y="6387881"/>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675" b="0"/>
            </a:lvl1pPr>
          </a:lstStyle>
          <a:p>
            <a:pPr eaLnBrk="0" hangingPunct="0">
              <a:lnSpc>
                <a:spcPct val="90000"/>
              </a:lnSpc>
              <a:buClr>
                <a:srgbClr val="FF3333"/>
              </a:buClr>
              <a:buSzPct val="120000"/>
              <a:tabLst>
                <a:tab pos="811986" algn="l"/>
                <a:tab pos="1212026" algn="l"/>
                <a:tab pos="1612066" algn="l"/>
                <a:tab pos="6057749"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2959981227"/>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 id="2147484079" r:id="rId12"/>
    <p:sldLayoutId id="2147484080" r:id="rId13"/>
    <p:sldLayoutId id="2147484081" r:id="rId14"/>
    <p:sldLayoutId id="2147484082" r:id="rId15"/>
    <p:sldLayoutId id="2147484083" r:id="rId16"/>
    <p:sldLayoutId id="2147484084" r:id="rId17"/>
  </p:sldLayoutIdLst>
  <p:hf hdr="0" dt="0"/>
  <p:txStyles>
    <p:titleStyle>
      <a:lvl1pPr algn="l" rtl="0" eaLnBrk="1" fontAlgn="base" hangingPunct="1">
        <a:lnSpc>
          <a:spcPct val="90000"/>
        </a:lnSpc>
        <a:spcBef>
          <a:spcPct val="0"/>
        </a:spcBef>
        <a:spcAft>
          <a:spcPct val="0"/>
        </a:spcAft>
        <a:defRPr sz="1800" baseline="0">
          <a:solidFill>
            <a:schemeClr val="bg1"/>
          </a:solidFill>
          <a:latin typeface="+mj-lt"/>
          <a:ea typeface="+mj-ea"/>
          <a:cs typeface="+mj-cs"/>
        </a:defRPr>
      </a:lvl1pPr>
      <a:lvl2pPr algn="l" rtl="0" eaLnBrk="1" fontAlgn="base" hangingPunct="1">
        <a:lnSpc>
          <a:spcPct val="90000"/>
        </a:lnSpc>
        <a:spcBef>
          <a:spcPct val="0"/>
        </a:spcBef>
        <a:spcAft>
          <a:spcPct val="0"/>
        </a:spcAft>
        <a:defRPr sz="1800">
          <a:solidFill>
            <a:schemeClr val="bg2"/>
          </a:solidFill>
          <a:latin typeface="Arial" charset="0"/>
        </a:defRPr>
      </a:lvl2pPr>
      <a:lvl3pPr algn="l" rtl="0" eaLnBrk="1" fontAlgn="base" hangingPunct="1">
        <a:lnSpc>
          <a:spcPct val="90000"/>
        </a:lnSpc>
        <a:spcBef>
          <a:spcPct val="0"/>
        </a:spcBef>
        <a:spcAft>
          <a:spcPct val="0"/>
        </a:spcAft>
        <a:defRPr sz="1800">
          <a:solidFill>
            <a:schemeClr val="bg2"/>
          </a:solidFill>
          <a:latin typeface="Arial" charset="0"/>
        </a:defRPr>
      </a:lvl3pPr>
      <a:lvl4pPr algn="l" rtl="0" eaLnBrk="1" fontAlgn="base" hangingPunct="1">
        <a:lnSpc>
          <a:spcPct val="90000"/>
        </a:lnSpc>
        <a:spcBef>
          <a:spcPct val="0"/>
        </a:spcBef>
        <a:spcAft>
          <a:spcPct val="0"/>
        </a:spcAft>
        <a:defRPr sz="1800">
          <a:solidFill>
            <a:schemeClr val="bg2"/>
          </a:solidFill>
          <a:latin typeface="Arial" charset="0"/>
        </a:defRPr>
      </a:lvl4pPr>
      <a:lvl5pPr algn="l" rtl="0" eaLnBrk="1" fontAlgn="base" hangingPunct="1">
        <a:lnSpc>
          <a:spcPct val="90000"/>
        </a:lnSpc>
        <a:spcBef>
          <a:spcPct val="0"/>
        </a:spcBef>
        <a:spcAft>
          <a:spcPct val="0"/>
        </a:spcAft>
        <a:defRPr sz="1800">
          <a:solidFill>
            <a:schemeClr val="bg2"/>
          </a:solidFill>
          <a:latin typeface="Arial" charset="0"/>
        </a:defRPr>
      </a:lvl5pPr>
      <a:lvl6pPr marL="342892" algn="l" rtl="0" eaLnBrk="1" fontAlgn="base" hangingPunct="1">
        <a:lnSpc>
          <a:spcPct val="90000"/>
        </a:lnSpc>
        <a:spcBef>
          <a:spcPct val="0"/>
        </a:spcBef>
        <a:spcAft>
          <a:spcPct val="0"/>
        </a:spcAft>
        <a:defRPr sz="1800">
          <a:solidFill>
            <a:schemeClr val="bg2"/>
          </a:solidFill>
          <a:latin typeface="Arial" charset="0"/>
        </a:defRPr>
      </a:lvl6pPr>
      <a:lvl7pPr marL="685783" algn="l" rtl="0" eaLnBrk="1" fontAlgn="base" hangingPunct="1">
        <a:lnSpc>
          <a:spcPct val="90000"/>
        </a:lnSpc>
        <a:spcBef>
          <a:spcPct val="0"/>
        </a:spcBef>
        <a:spcAft>
          <a:spcPct val="0"/>
        </a:spcAft>
        <a:defRPr sz="1800">
          <a:solidFill>
            <a:schemeClr val="bg2"/>
          </a:solidFill>
          <a:latin typeface="Arial" charset="0"/>
        </a:defRPr>
      </a:lvl7pPr>
      <a:lvl8pPr marL="1028675" algn="l" rtl="0" eaLnBrk="1" fontAlgn="base" hangingPunct="1">
        <a:lnSpc>
          <a:spcPct val="90000"/>
        </a:lnSpc>
        <a:spcBef>
          <a:spcPct val="0"/>
        </a:spcBef>
        <a:spcAft>
          <a:spcPct val="0"/>
        </a:spcAft>
        <a:defRPr sz="1800">
          <a:solidFill>
            <a:schemeClr val="bg2"/>
          </a:solidFill>
          <a:latin typeface="Arial" charset="0"/>
        </a:defRPr>
      </a:lvl8pPr>
      <a:lvl9pPr marL="1371566" algn="l" rtl="0" eaLnBrk="1" fontAlgn="base" hangingPunct="1">
        <a:lnSpc>
          <a:spcPct val="90000"/>
        </a:lnSpc>
        <a:spcBef>
          <a:spcPct val="0"/>
        </a:spcBef>
        <a:spcAft>
          <a:spcPct val="0"/>
        </a:spcAft>
        <a:defRPr sz="1800">
          <a:solidFill>
            <a:schemeClr val="bg2"/>
          </a:solidFill>
          <a:latin typeface="Arial" charset="0"/>
        </a:defRPr>
      </a:lvl9pPr>
    </p:titleStyle>
    <p:bodyStyle>
      <a:lvl1pPr marL="0" indent="0" algn="l" rtl="0" eaLnBrk="1" fontAlgn="base" hangingPunct="1">
        <a:lnSpc>
          <a:spcPct val="90000"/>
        </a:lnSpc>
        <a:spcBef>
          <a:spcPts val="450"/>
        </a:spcBef>
        <a:spcAft>
          <a:spcPts val="450"/>
        </a:spcAft>
        <a:buClr>
          <a:schemeClr val="accent1"/>
        </a:buClr>
        <a:buSzPct val="120000"/>
        <a:buFont typeface="Arial" pitchFamily="34" charset="0"/>
        <a:buNone/>
        <a:tabLst>
          <a:tab pos="811986" algn="l"/>
          <a:tab pos="1212026" algn="l"/>
          <a:tab pos="1612066" algn="l"/>
          <a:tab pos="6057749" algn="r"/>
        </a:tabLst>
        <a:defRPr sz="1650" b="1" baseline="0">
          <a:solidFill>
            <a:schemeClr val="tx2"/>
          </a:solidFill>
          <a:latin typeface="+mn-lt"/>
          <a:ea typeface="+mn-ea"/>
          <a:cs typeface="+mn-cs"/>
        </a:defRPr>
      </a:lvl1pPr>
      <a:lvl2pPr marL="471476" indent="-200020" algn="l" rtl="0" eaLnBrk="1" fontAlgn="base" hangingPunct="1">
        <a:lnSpc>
          <a:spcPct val="90000"/>
        </a:lnSpc>
        <a:spcBef>
          <a:spcPts val="450"/>
        </a:spcBef>
        <a:spcAft>
          <a:spcPts val="450"/>
        </a:spcAft>
        <a:buClr>
          <a:schemeClr val="accent1"/>
        </a:buClr>
        <a:buSzPct val="120000"/>
        <a:buFont typeface="Arial" pitchFamily="34" charset="0"/>
        <a:buChar char="■"/>
        <a:tabLst>
          <a:tab pos="1212026" algn="l"/>
          <a:tab pos="1747794" algn="l"/>
          <a:tab pos="6057749" algn="r"/>
        </a:tabLst>
        <a:defRPr sz="1350" b="0">
          <a:solidFill>
            <a:schemeClr val="tx2"/>
          </a:solidFill>
          <a:latin typeface="+mn-lt"/>
        </a:defRPr>
      </a:lvl2pPr>
      <a:lvl3pPr marL="944143" indent="-132157" algn="l" rtl="0" eaLnBrk="1" fontAlgn="base" hangingPunct="1">
        <a:lnSpc>
          <a:spcPct val="90000"/>
        </a:lnSpc>
        <a:spcBef>
          <a:spcPts val="450"/>
        </a:spcBef>
        <a:spcAft>
          <a:spcPts val="450"/>
        </a:spcAft>
        <a:buClr>
          <a:schemeClr val="bg2"/>
        </a:buClr>
        <a:buSzPct val="120000"/>
        <a:buFontTx/>
        <a:buBlip>
          <a:blip r:embed="rId20"/>
        </a:buBlip>
        <a:tabLst>
          <a:tab pos="811986" algn="l"/>
          <a:tab pos="1612066" algn="l"/>
          <a:tab pos="6057749" algn="r"/>
        </a:tabLst>
        <a:defRPr sz="1050">
          <a:solidFill>
            <a:schemeClr val="tx1"/>
          </a:solidFill>
          <a:latin typeface="+mn-lt"/>
        </a:defRPr>
      </a:lvl3pPr>
      <a:lvl4pPr marL="1340611" indent="-134538" algn="l" rtl="0" eaLnBrk="1" fontAlgn="base" hangingPunct="1">
        <a:lnSpc>
          <a:spcPct val="90000"/>
        </a:lnSpc>
        <a:spcBef>
          <a:spcPts val="450"/>
        </a:spcBef>
        <a:spcAft>
          <a:spcPts val="450"/>
        </a:spcAft>
        <a:buClr>
          <a:schemeClr val="bg2"/>
        </a:buClr>
        <a:buSzPct val="120000"/>
        <a:buFontTx/>
        <a:buBlip>
          <a:blip r:embed="rId20"/>
        </a:buBlip>
        <a:tabLst>
          <a:tab pos="811986" algn="l"/>
          <a:tab pos="1212026" algn="l"/>
          <a:tab pos="1612066" algn="l"/>
          <a:tab pos="6057749" algn="r"/>
        </a:tabLst>
        <a:defRPr sz="1050">
          <a:solidFill>
            <a:schemeClr val="tx1"/>
          </a:solidFill>
          <a:latin typeface="+mn-lt"/>
        </a:defRPr>
      </a:lvl4pPr>
      <a:lvl5pPr marL="1815659" algn="l" rtl="0" eaLnBrk="1" fontAlgn="base" hangingPunct="1">
        <a:lnSpc>
          <a:spcPct val="90000"/>
        </a:lnSpc>
        <a:spcBef>
          <a:spcPct val="20000"/>
        </a:spcBef>
        <a:spcAft>
          <a:spcPct val="0"/>
        </a:spcAft>
        <a:tabLst>
          <a:tab pos="811986" algn="l"/>
          <a:tab pos="1212026" algn="l"/>
          <a:tab pos="1612066" algn="l"/>
          <a:tab pos="6057749" algn="r"/>
        </a:tabLst>
        <a:defRPr sz="1200">
          <a:solidFill>
            <a:schemeClr val="tx2"/>
          </a:solidFill>
          <a:latin typeface="+mn-lt"/>
        </a:defRPr>
      </a:lvl5pPr>
      <a:lvl6pPr marL="2158550" algn="l" rtl="0" eaLnBrk="1" fontAlgn="base" hangingPunct="1">
        <a:lnSpc>
          <a:spcPct val="90000"/>
        </a:lnSpc>
        <a:spcBef>
          <a:spcPct val="20000"/>
        </a:spcBef>
        <a:spcAft>
          <a:spcPct val="0"/>
        </a:spcAft>
        <a:tabLst>
          <a:tab pos="811986" algn="l"/>
          <a:tab pos="1212026" algn="l"/>
          <a:tab pos="1612066" algn="l"/>
          <a:tab pos="6057749" algn="r"/>
        </a:tabLst>
        <a:defRPr sz="1200">
          <a:solidFill>
            <a:schemeClr val="tx2"/>
          </a:solidFill>
          <a:latin typeface="+mn-lt"/>
        </a:defRPr>
      </a:lvl6pPr>
      <a:lvl7pPr marL="2501441" algn="l" rtl="0" eaLnBrk="1" fontAlgn="base" hangingPunct="1">
        <a:lnSpc>
          <a:spcPct val="90000"/>
        </a:lnSpc>
        <a:spcBef>
          <a:spcPct val="20000"/>
        </a:spcBef>
        <a:spcAft>
          <a:spcPct val="0"/>
        </a:spcAft>
        <a:tabLst>
          <a:tab pos="811986" algn="l"/>
          <a:tab pos="1212026" algn="l"/>
          <a:tab pos="1612066" algn="l"/>
          <a:tab pos="6057749" algn="r"/>
        </a:tabLst>
        <a:defRPr sz="1200">
          <a:solidFill>
            <a:schemeClr val="tx2"/>
          </a:solidFill>
          <a:latin typeface="+mn-lt"/>
        </a:defRPr>
      </a:lvl7pPr>
      <a:lvl8pPr marL="2844333" algn="l" rtl="0" eaLnBrk="1" fontAlgn="base" hangingPunct="1">
        <a:lnSpc>
          <a:spcPct val="90000"/>
        </a:lnSpc>
        <a:spcBef>
          <a:spcPct val="20000"/>
        </a:spcBef>
        <a:spcAft>
          <a:spcPct val="0"/>
        </a:spcAft>
        <a:tabLst>
          <a:tab pos="811986" algn="l"/>
          <a:tab pos="1212026" algn="l"/>
          <a:tab pos="1612066" algn="l"/>
          <a:tab pos="6057749" algn="r"/>
        </a:tabLst>
        <a:defRPr sz="1200">
          <a:solidFill>
            <a:schemeClr val="tx2"/>
          </a:solidFill>
          <a:latin typeface="+mn-lt"/>
        </a:defRPr>
      </a:lvl8pPr>
      <a:lvl9pPr marL="3187224" algn="l" rtl="0" eaLnBrk="1" fontAlgn="base" hangingPunct="1">
        <a:lnSpc>
          <a:spcPct val="90000"/>
        </a:lnSpc>
        <a:spcBef>
          <a:spcPct val="20000"/>
        </a:spcBef>
        <a:spcAft>
          <a:spcPct val="0"/>
        </a:spcAft>
        <a:tabLst>
          <a:tab pos="811986" algn="l"/>
          <a:tab pos="1212026" algn="l"/>
          <a:tab pos="1612066" algn="l"/>
          <a:tab pos="6057749" algn="r"/>
        </a:tabLst>
        <a:defRPr sz="1200">
          <a:solidFill>
            <a:schemeClr val="tx2"/>
          </a:solidFill>
          <a:latin typeface="+mn-lt"/>
        </a:defRPr>
      </a:lvl9pPr>
    </p:bodyStyle>
    <p:otherStyle>
      <a:defPPr>
        <a:defRPr lang="fr-FR"/>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00" y="352425"/>
            <a:ext cx="10998200" cy="550508"/>
          </a:xfrm>
          <a:prstGeom prst="rect">
            <a:avLst/>
          </a:prstGeom>
          <a:solidFill>
            <a:schemeClr val="accent1"/>
          </a:solidFill>
          <a:ln>
            <a:noFill/>
          </a:ln>
          <a:effectLst/>
        </p:spPr>
        <p:txBody>
          <a:bodyPr vert="horz" wrap="square" lIns="108000" tIns="108000" rIns="72000" bIns="108000" numCol="1" anchor="t" anchorCtr="0" compatLnSpc="1">
            <a:prstTxWarp prst="textNoShape">
              <a:avLst/>
            </a:prstTxWarp>
            <a:spAutoFit/>
          </a:bodyPr>
          <a:lstStyle/>
          <a:p>
            <a:pPr lvl="0"/>
            <a:r>
              <a:rPr lang="en-US" altLang="fr-FR" noProof="0" dirty="0"/>
              <a:t>Slide Title – Click to Modify, Arial 24</a:t>
            </a:r>
          </a:p>
        </p:txBody>
      </p:sp>
      <p:sp>
        <p:nvSpPr>
          <p:cNvPr id="1034" name="Rectangle 10"/>
          <p:cNvSpPr>
            <a:spLocks noGrp="1" noChangeArrowheads="1"/>
          </p:cNvSpPr>
          <p:nvPr>
            <p:ph type="body" idx="1"/>
          </p:nvPr>
        </p:nvSpPr>
        <p:spPr bwMode="gray">
          <a:xfrm>
            <a:off x="554493" y="1572694"/>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dirty="0"/>
              <a:t>Arial 22, BOLD</a:t>
            </a:r>
          </a:p>
          <a:p>
            <a:pPr lvl="1"/>
            <a:r>
              <a:rPr lang="en-US" altLang="fr-FR" noProof="0" dirty="0"/>
              <a:t>Arial 18</a:t>
            </a:r>
          </a:p>
          <a:p>
            <a:pPr lvl="2"/>
            <a:r>
              <a:rPr lang="en-US" altLang="fr-FR" noProof="0" dirty="0"/>
              <a:t>Arial 14</a:t>
            </a:r>
          </a:p>
          <a:p>
            <a:pPr lvl="3"/>
            <a:r>
              <a:rPr lang="en-US" altLang="fr-FR" noProof="0" dirty="0"/>
              <a:t>Arial 14</a:t>
            </a:r>
          </a:p>
        </p:txBody>
      </p:sp>
      <p:cxnSp>
        <p:nvCxnSpPr>
          <p:cNvPr id="4" name="Connecteur droit 3"/>
          <p:cNvCxnSpPr/>
          <p:nvPr/>
        </p:nvCxnSpPr>
        <p:spPr bwMode="auto">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Image 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cxnSp>
        <p:nvCxnSpPr>
          <p:cNvPr id="8" name="Connecteur droit 7"/>
          <p:cNvCxnSpPr/>
          <p:nvPr/>
        </p:nvCxnSpPr>
        <p:spPr bwMode="gray">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Imag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sp>
        <p:nvSpPr>
          <p:cNvPr id="3" name="Espace réservé du pied de page 2"/>
          <p:cNvSpPr>
            <a:spLocks noGrp="1"/>
          </p:cNvSpPr>
          <p:nvPr>
            <p:ph type="ftr" sz="quarter" idx="3"/>
          </p:nvPr>
        </p:nvSpPr>
        <p:spPr>
          <a:xfrm>
            <a:off x="914400" y="6387880"/>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3948148069"/>
      </p:ext>
    </p:extLst>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 id="2147484173" r:id="rId12"/>
    <p:sldLayoutId id="2147484174" r:id="rId13"/>
    <p:sldLayoutId id="2147484175" r:id="rId14"/>
    <p:sldLayoutId id="2147484176" r:id="rId15"/>
    <p:sldLayoutId id="2147484177" r:id="rId16"/>
    <p:sldLayoutId id="2147484178" r:id="rId17"/>
  </p:sldLayoutIdLst>
  <p:hf hdr="0" dt="0"/>
  <p:txStyles>
    <p:titleStyle>
      <a:lvl1pPr algn="l" rtl="0" eaLnBrk="1" fontAlgn="base" hangingPunct="1">
        <a:lnSpc>
          <a:spcPct val="90000"/>
        </a:lnSpc>
        <a:spcBef>
          <a:spcPct val="0"/>
        </a:spcBef>
        <a:spcAft>
          <a:spcPct val="0"/>
        </a:spcAft>
        <a:defRPr sz="2400"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baseline="0">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1258888" indent="-176213" algn="l" rtl="0" eaLnBrk="1" fontAlgn="base" hangingPunct="1">
        <a:lnSpc>
          <a:spcPct val="90000"/>
        </a:lnSpc>
        <a:spcBef>
          <a:spcPts val="600"/>
        </a:spcBef>
        <a:spcAft>
          <a:spcPts val="600"/>
        </a:spcAft>
        <a:buClr>
          <a:schemeClr val="bg2"/>
        </a:buClr>
        <a:buSzPct val="120000"/>
        <a:buFontTx/>
        <a:buBlip>
          <a:blip r:embed="rId20"/>
        </a:buBlip>
        <a:tabLst>
          <a:tab pos="1082675" algn="l"/>
          <a:tab pos="2149475" algn="l"/>
          <a:tab pos="8077200" algn="r"/>
        </a:tabLst>
        <a:defRPr sz="1400">
          <a:solidFill>
            <a:schemeClr val="tx1"/>
          </a:solidFill>
          <a:latin typeface="+mn-lt"/>
        </a:defRPr>
      </a:lvl3pPr>
      <a:lvl4pPr marL="1787525" indent="-179388" algn="l" rtl="0" eaLnBrk="1" fontAlgn="base" hangingPunct="1">
        <a:lnSpc>
          <a:spcPct val="90000"/>
        </a:lnSpc>
        <a:spcBef>
          <a:spcPts val="600"/>
        </a:spcBef>
        <a:spcAft>
          <a:spcPts val="600"/>
        </a:spcAft>
        <a:buClr>
          <a:schemeClr val="bg2"/>
        </a:buClr>
        <a:buSzPct val="120000"/>
        <a:buFontTx/>
        <a:buBlip>
          <a:blip r:embed="rId20"/>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00" y="352425"/>
            <a:ext cx="10998200" cy="550508"/>
          </a:xfrm>
          <a:prstGeom prst="rect">
            <a:avLst/>
          </a:prstGeom>
          <a:solidFill>
            <a:schemeClr val="accent1"/>
          </a:solidFill>
          <a:ln>
            <a:noFill/>
          </a:ln>
          <a:effectLst/>
        </p:spPr>
        <p:txBody>
          <a:bodyPr vert="horz" wrap="square" lIns="108000" tIns="108000" rIns="72000" bIns="108000" numCol="1" anchor="t" anchorCtr="0" compatLnSpc="1">
            <a:prstTxWarp prst="textNoShape">
              <a:avLst/>
            </a:prstTxWarp>
            <a:spAutoFit/>
          </a:bodyPr>
          <a:lstStyle/>
          <a:p>
            <a:pPr lvl="0"/>
            <a:r>
              <a:rPr lang="en-US" altLang="fr-FR" noProof="0" dirty="0"/>
              <a:t>Slide Title – Click to Modify, Arial 24</a:t>
            </a:r>
          </a:p>
        </p:txBody>
      </p:sp>
      <p:sp>
        <p:nvSpPr>
          <p:cNvPr id="1034" name="Rectangle 10"/>
          <p:cNvSpPr>
            <a:spLocks noGrp="1" noChangeArrowheads="1"/>
          </p:cNvSpPr>
          <p:nvPr>
            <p:ph type="body" idx="1"/>
          </p:nvPr>
        </p:nvSpPr>
        <p:spPr bwMode="gray">
          <a:xfrm>
            <a:off x="554493" y="1572694"/>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dirty="0"/>
              <a:t>Arial 22, BOLD</a:t>
            </a:r>
          </a:p>
          <a:p>
            <a:pPr lvl="1"/>
            <a:r>
              <a:rPr lang="en-US" altLang="fr-FR" noProof="0" dirty="0"/>
              <a:t>Arial 18</a:t>
            </a:r>
          </a:p>
          <a:p>
            <a:pPr lvl="2"/>
            <a:r>
              <a:rPr lang="en-US" altLang="fr-FR" noProof="0" dirty="0"/>
              <a:t>Arial 14</a:t>
            </a:r>
          </a:p>
          <a:p>
            <a:pPr lvl="3"/>
            <a:r>
              <a:rPr lang="en-US" altLang="fr-FR" noProof="0" dirty="0"/>
              <a:t>Arial 14</a:t>
            </a:r>
          </a:p>
        </p:txBody>
      </p:sp>
      <p:cxnSp>
        <p:nvCxnSpPr>
          <p:cNvPr id="4" name="Connecteur droit 3"/>
          <p:cNvCxnSpPr/>
          <p:nvPr/>
        </p:nvCxnSpPr>
        <p:spPr bwMode="auto">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Image 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latin typeface="Aria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latin typeface="Arial"/>
              </a:rPr>
              <a:t> – </a:t>
            </a:r>
            <a:endParaRPr lang="en-US" dirty="0">
              <a:solidFill>
                <a:srgbClr val="000000"/>
              </a:solidFill>
              <a:latin typeface="Arial"/>
            </a:endParaRPr>
          </a:p>
        </p:txBody>
      </p:sp>
      <p:cxnSp>
        <p:nvCxnSpPr>
          <p:cNvPr id="8" name="Connecteur droit 7"/>
          <p:cNvCxnSpPr/>
          <p:nvPr/>
        </p:nvCxnSpPr>
        <p:spPr bwMode="gray">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Imag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sp>
        <p:nvSpPr>
          <p:cNvPr id="3" name="Espace réservé du pied de page 2"/>
          <p:cNvSpPr>
            <a:spLocks noGrp="1"/>
          </p:cNvSpPr>
          <p:nvPr>
            <p:ph type="ftr" sz="quarter" idx="3"/>
          </p:nvPr>
        </p:nvSpPr>
        <p:spPr>
          <a:xfrm>
            <a:off x="914400" y="6387880"/>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latin typeface="Arial"/>
              </a:rPr>
              <a:t>FY15 Unit Audit Preparation – July 2015</a:t>
            </a:r>
            <a:endParaRPr lang="en-US" dirty="0">
              <a:solidFill>
                <a:srgbClr val="000000"/>
              </a:solidFill>
              <a:latin typeface="Arial"/>
            </a:endParaRPr>
          </a:p>
        </p:txBody>
      </p:sp>
    </p:spTree>
    <p:extLst>
      <p:ext uri="{BB962C8B-B14F-4D97-AF65-F5344CB8AC3E}">
        <p14:creationId xmlns:p14="http://schemas.microsoft.com/office/powerpoint/2010/main" val="1935116963"/>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 id="2147484191" r:id="rId12"/>
    <p:sldLayoutId id="2147484192" r:id="rId13"/>
    <p:sldLayoutId id="2147484193" r:id="rId14"/>
    <p:sldLayoutId id="2147484194" r:id="rId15"/>
    <p:sldLayoutId id="2147484195" r:id="rId16"/>
    <p:sldLayoutId id="2147484196" r:id="rId17"/>
  </p:sldLayoutIdLst>
  <p:hf hdr="0" dt="0"/>
  <p:txStyles>
    <p:titleStyle>
      <a:lvl1pPr algn="l" rtl="0" eaLnBrk="1" fontAlgn="base" hangingPunct="1">
        <a:lnSpc>
          <a:spcPct val="90000"/>
        </a:lnSpc>
        <a:spcBef>
          <a:spcPct val="0"/>
        </a:spcBef>
        <a:spcAft>
          <a:spcPct val="0"/>
        </a:spcAft>
        <a:defRPr sz="2400"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baseline="0">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1258888" indent="-176213" algn="l" rtl="0" eaLnBrk="1" fontAlgn="base" hangingPunct="1">
        <a:lnSpc>
          <a:spcPct val="90000"/>
        </a:lnSpc>
        <a:spcBef>
          <a:spcPts val="600"/>
        </a:spcBef>
        <a:spcAft>
          <a:spcPts val="600"/>
        </a:spcAft>
        <a:buClr>
          <a:schemeClr val="bg2"/>
        </a:buClr>
        <a:buSzPct val="120000"/>
        <a:buFontTx/>
        <a:buBlip>
          <a:blip r:embed="rId20"/>
        </a:buBlip>
        <a:tabLst>
          <a:tab pos="1082675" algn="l"/>
          <a:tab pos="2149475" algn="l"/>
          <a:tab pos="8077200" algn="r"/>
        </a:tabLst>
        <a:defRPr sz="1400">
          <a:solidFill>
            <a:schemeClr val="tx1"/>
          </a:solidFill>
          <a:latin typeface="+mn-lt"/>
        </a:defRPr>
      </a:lvl3pPr>
      <a:lvl4pPr marL="1787525" indent="-179388" algn="l" rtl="0" eaLnBrk="1" fontAlgn="base" hangingPunct="1">
        <a:lnSpc>
          <a:spcPct val="90000"/>
        </a:lnSpc>
        <a:spcBef>
          <a:spcPts val="600"/>
        </a:spcBef>
        <a:spcAft>
          <a:spcPts val="600"/>
        </a:spcAft>
        <a:buClr>
          <a:schemeClr val="bg2"/>
        </a:buClr>
        <a:buSzPct val="120000"/>
        <a:buFontTx/>
        <a:buBlip>
          <a:blip r:embed="rId20"/>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00" y="352425"/>
            <a:ext cx="10998200" cy="550508"/>
          </a:xfrm>
          <a:prstGeom prst="rect">
            <a:avLst/>
          </a:prstGeom>
          <a:solidFill>
            <a:schemeClr val="accent1"/>
          </a:solidFill>
          <a:ln>
            <a:noFill/>
          </a:ln>
          <a:effectLst/>
        </p:spPr>
        <p:txBody>
          <a:bodyPr vert="horz" wrap="square" lIns="108000" tIns="108000" rIns="72000" bIns="108000" numCol="1" anchor="t" anchorCtr="0" compatLnSpc="1">
            <a:prstTxWarp prst="textNoShape">
              <a:avLst/>
            </a:prstTxWarp>
            <a:spAutoFit/>
          </a:bodyPr>
          <a:lstStyle/>
          <a:p>
            <a:pPr lvl="0"/>
            <a:r>
              <a:rPr lang="en-US" altLang="fr-FR" noProof="0" err="1"/>
              <a:t>Cliquez</a:t>
            </a:r>
            <a:r>
              <a:rPr lang="en-US" altLang="fr-FR" noProof="0"/>
              <a:t> et </a:t>
            </a:r>
            <a:r>
              <a:rPr lang="en-US" altLang="fr-FR" noProof="0" err="1"/>
              <a:t>modifiez</a:t>
            </a:r>
            <a:r>
              <a:rPr lang="en-US" altLang="fr-FR" noProof="0"/>
              <a:t> le </a:t>
            </a:r>
            <a:r>
              <a:rPr lang="en-US" altLang="fr-FR" noProof="0" err="1"/>
              <a:t>titre</a:t>
            </a:r>
            <a:endParaRPr lang="en-US" altLang="fr-FR" noProof="0"/>
          </a:p>
        </p:txBody>
      </p:sp>
      <p:sp>
        <p:nvSpPr>
          <p:cNvPr id="1034" name="Rectangle 10"/>
          <p:cNvSpPr>
            <a:spLocks noGrp="1" noChangeArrowheads="1"/>
          </p:cNvSpPr>
          <p:nvPr>
            <p:ph type="body" idx="1"/>
          </p:nvPr>
        </p:nvSpPr>
        <p:spPr bwMode="gray">
          <a:xfrm>
            <a:off x="554493" y="1572694"/>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err="1"/>
              <a:t>Cliquez</a:t>
            </a:r>
            <a:r>
              <a:rPr lang="en-US" altLang="fr-FR" noProof="0"/>
              <a:t> pour modifier les styles du </a:t>
            </a:r>
            <a:r>
              <a:rPr lang="en-US" altLang="fr-FR" noProof="0" err="1"/>
              <a:t>texte</a:t>
            </a:r>
            <a:r>
              <a:rPr lang="en-US" altLang="fr-FR" noProof="0"/>
              <a:t> du masque</a:t>
            </a:r>
          </a:p>
          <a:p>
            <a:pPr lvl="1"/>
            <a:r>
              <a:rPr lang="en-US" altLang="fr-FR" noProof="0" err="1"/>
              <a:t>Deuxième</a:t>
            </a:r>
            <a:r>
              <a:rPr lang="en-US" altLang="fr-FR" noProof="0"/>
              <a:t> </a:t>
            </a:r>
            <a:r>
              <a:rPr lang="en-US" altLang="fr-FR" noProof="0" err="1"/>
              <a:t>niveau</a:t>
            </a:r>
            <a:endParaRPr lang="en-US" altLang="fr-FR" noProof="0"/>
          </a:p>
          <a:p>
            <a:pPr lvl="2"/>
            <a:r>
              <a:rPr lang="en-US" altLang="fr-FR" noProof="0" err="1"/>
              <a:t>Troisième</a:t>
            </a:r>
            <a:r>
              <a:rPr lang="en-US" altLang="fr-FR" noProof="0"/>
              <a:t> </a:t>
            </a:r>
            <a:r>
              <a:rPr lang="en-US" altLang="fr-FR" noProof="0" err="1"/>
              <a:t>niveau</a:t>
            </a:r>
            <a:endParaRPr lang="en-US" altLang="fr-FR" noProof="0"/>
          </a:p>
          <a:p>
            <a:pPr lvl="3"/>
            <a:r>
              <a:rPr lang="en-US" altLang="fr-FR" noProof="0" err="1"/>
              <a:t>Quatrième</a:t>
            </a:r>
            <a:r>
              <a:rPr lang="en-US" altLang="fr-FR" noProof="0"/>
              <a:t> </a:t>
            </a:r>
            <a:r>
              <a:rPr lang="en-US" altLang="fr-FR" noProof="0" err="1"/>
              <a:t>niveau</a:t>
            </a:r>
            <a:endParaRPr lang="en-US" altLang="fr-FR" noProof="0"/>
          </a:p>
        </p:txBody>
      </p:sp>
      <p:cxnSp>
        <p:nvCxnSpPr>
          <p:cNvPr id="4" name="Connecteur droit 3"/>
          <p:cNvCxnSpPr/>
          <p:nvPr/>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Image 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2" y="6194462"/>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cxnSp>
        <p:nvCxnSpPr>
          <p:cNvPr id="8" name="Connecteur droit 7"/>
          <p:cNvCxnSpPr/>
          <p:nvPr/>
        </p:nvCxnSpPr>
        <p:spPr bwMode="gray">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Imag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2" y="6194462"/>
            <a:ext cx="1612071" cy="518337"/>
          </a:xfrm>
          <a:prstGeom prst="rect">
            <a:avLst/>
          </a:prstGeom>
        </p:spPr>
      </p:pic>
      <p:sp>
        <p:nvSpPr>
          <p:cNvPr id="3" name="Espace réservé du pied de page 2"/>
          <p:cNvSpPr>
            <a:spLocks noGrp="1"/>
          </p:cNvSpPr>
          <p:nvPr>
            <p:ph type="ftr" sz="quarter" idx="3"/>
          </p:nvPr>
        </p:nvSpPr>
        <p:spPr>
          <a:xfrm>
            <a:off x="931235" y="6387880"/>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eaLnBrk="0" hangingPunct="0">
              <a:lnSpc>
                <a:spcPct val="90000"/>
              </a:lnSpc>
              <a:buClr>
                <a:schemeClr val="accent3"/>
              </a:buClr>
              <a:buSzPct val="120000"/>
              <a:tabLst>
                <a:tab pos="1082675" algn="l"/>
                <a:tab pos="1616075" algn="l"/>
                <a:tab pos="2149475" algn="l"/>
                <a:tab pos="8077200" algn="r"/>
              </a:tabLst>
            </a:pPr>
            <a:r>
              <a:rPr lang="en-US"/>
              <a:t>2020 December Organization Chart</a:t>
            </a:r>
          </a:p>
        </p:txBody>
      </p:sp>
    </p:spTree>
    <p:extLst>
      <p:ext uri="{BB962C8B-B14F-4D97-AF65-F5344CB8AC3E}">
        <p14:creationId xmlns:p14="http://schemas.microsoft.com/office/powerpoint/2010/main" val="2077485524"/>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 id="2147484259" r:id="rId12"/>
    <p:sldLayoutId id="2147484260" r:id="rId13"/>
    <p:sldLayoutId id="2147484261" r:id="rId14"/>
    <p:sldLayoutId id="2147484262" r:id="rId15"/>
    <p:sldLayoutId id="2147484263" r:id="rId16"/>
    <p:sldLayoutId id="2147484264" r:id="rId17"/>
  </p:sldLayoutIdLst>
  <p:hf hdr="0" dt="0"/>
  <p:txStyles>
    <p:titleStyle>
      <a:lvl1pPr algn="l" rtl="0" eaLnBrk="1" fontAlgn="base" hangingPunct="1">
        <a:lnSpc>
          <a:spcPct val="90000"/>
        </a:lnSpc>
        <a:spcBef>
          <a:spcPct val="0"/>
        </a:spcBef>
        <a:spcAft>
          <a:spcPct val="0"/>
        </a:spcAft>
        <a:defRPr sz="240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1258888" indent="-176213" algn="l" rtl="0" eaLnBrk="1" fontAlgn="base" hangingPunct="1">
        <a:lnSpc>
          <a:spcPct val="90000"/>
        </a:lnSpc>
        <a:spcBef>
          <a:spcPts val="600"/>
        </a:spcBef>
        <a:spcAft>
          <a:spcPts val="600"/>
        </a:spcAft>
        <a:buClr>
          <a:schemeClr val="bg2"/>
        </a:buClr>
        <a:buSzPct val="120000"/>
        <a:buFontTx/>
        <a:buBlip>
          <a:blip r:embed="rId20"/>
        </a:buBlip>
        <a:tabLst>
          <a:tab pos="1082675" algn="l"/>
          <a:tab pos="2149475" algn="l"/>
          <a:tab pos="8077200" algn="r"/>
        </a:tabLst>
        <a:defRPr sz="1400">
          <a:solidFill>
            <a:schemeClr val="tx1"/>
          </a:solidFill>
          <a:latin typeface="+mn-lt"/>
        </a:defRPr>
      </a:lvl3pPr>
      <a:lvl4pPr marL="1787525" indent="-179388" algn="l" rtl="0" eaLnBrk="1" fontAlgn="base" hangingPunct="1">
        <a:lnSpc>
          <a:spcPct val="90000"/>
        </a:lnSpc>
        <a:spcBef>
          <a:spcPts val="600"/>
        </a:spcBef>
        <a:spcAft>
          <a:spcPts val="600"/>
        </a:spcAft>
        <a:buClr>
          <a:schemeClr val="bg2"/>
        </a:buClr>
        <a:buSzPct val="120000"/>
        <a:buFontTx/>
        <a:buBlip>
          <a:blip r:embed="rId20"/>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01" y="352425"/>
            <a:ext cx="10998201" cy="572489"/>
          </a:xfrm>
          <a:prstGeom prst="rect">
            <a:avLst/>
          </a:prstGeom>
          <a:solidFill>
            <a:schemeClr val="accent1"/>
          </a:solidFill>
          <a:ln>
            <a:noFill/>
          </a:ln>
          <a:effectLst/>
        </p:spPr>
        <p:txBody>
          <a:bodyPr vert="horz" wrap="square" lIns="120122" tIns="120122" rIns="80083" bIns="120122" numCol="1" anchor="t" anchorCtr="0" compatLnSpc="1">
            <a:prstTxWarp prst="textNoShape">
              <a:avLst/>
            </a:prstTxWarp>
            <a:spAutoFit/>
          </a:bodyPr>
          <a:lstStyle/>
          <a:p>
            <a:pPr lvl="0"/>
            <a:r>
              <a:rPr lang="en-US" altLang="fr-FR" noProof="0" dirty="0" err="1"/>
              <a:t>Cliquez</a:t>
            </a:r>
            <a:r>
              <a:rPr lang="en-US" altLang="fr-FR" noProof="0" dirty="0"/>
              <a:t> et </a:t>
            </a:r>
            <a:r>
              <a:rPr lang="en-US" altLang="fr-FR" noProof="0" dirty="0" err="1"/>
              <a:t>modifiez</a:t>
            </a:r>
            <a:r>
              <a:rPr lang="en-US" altLang="fr-FR" noProof="0" dirty="0"/>
              <a:t> le </a:t>
            </a:r>
            <a:r>
              <a:rPr lang="en-US" altLang="fr-FR" noProof="0" dirty="0" err="1"/>
              <a:t>titre</a:t>
            </a:r>
            <a:endParaRPr lang="en-US" altLang="fr-FR" noProof="0" dirty="0"/>
          </a:p>
        </p:txBody>
      </p:sp>
      <p:sp>
        <p:nvSpPr>
          <p:cNvPr id="1034" name="Rectangle 10"/>
          <p:cNvSpPr>
            <a:spLocks noGrp="1" noChangeArrowheads="1"/>
          </p:cNvSpPr>
          <p:nvPr>
            <p:ph type="body" idx="1"/>
          </p:nvPr>
        </p:nvSpPr>
        <p:spPr bwMode="gray">
          <a:xfrm>
            <a:off x="554493" y="1572708"/>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dirty="0" err="1"/>
              <a:t>Cliquez</a:t>
            </a:r>
            <a:r>
              <a:rPr lang="en-US" altLang="fr-FR" noProof="0" dirty="0"/>
              <a:t> pour modifier les styles du </a:t>
            </a:r>
            <a:r>
              <a:rPr lang="en-US" altLang="fr-FR" noProof="0" dirty="0" err="1"/>
              <a:t>texte</a:t>
            </a:r>
            <a:r>
              <a:rPr lang="en-US" altLang="fr-FR" noProof="0" dirty="0"/>
              <a:t> du masque</a:t>
            </a:r>
          </a:p>
          <a:p>
            <a:pPr lvl="1"/>
            <a:r>
              <a:rPr lang="en-US" altLang="fr-FR" noProof="0" dirty="0" err="1"/>
              <a:t>Deuxième</a:t>
            </a:r>
            <a:r>
              <a:rPr lang="en-US" altLang="fr-FR" noProof="0" dirty="0"/>
              <a:t> </a:t>
            </a:r>
            <a:r>
              <a:rPr lang="en-US" altLang="fr-FR" noProof="0" dirty="0" err="1"/>
              <a:t>niveau</a:t>
            </a:r>
            <a:endParaRPr lang="en-US" altLang="fr-FR" noProof="0" dirty="0"/>
          </a:p>
          <a:p>
            <a:pPr lvl="2"/>
            <a:r>
              <a:rPr lang="en-US" altLang="fr-FR" noProof="0" dirty="0" err="1"/>
              <a:t>Troisième</a:t>
            </a:r>
            <a:r>
              <a:rPr lang="en-US" altLang="fr-FR" noProof="0" dirty="0"/>
              <a:t> </a:t>
            </a:r>
            <a:r>
              <a:rPr lang="en-US" altLang="fr-FR" noProof="0" dirty="0" err="1"/>
              <a:t>niveau</a:t>
            </a:r>
            <a:endParaRPr lang="en-US" altLang="fr-FR" noProof="0" dirty="0"/>
          </a:p>
          <a:p>
            <a:pPr lvl="3"/>
            <a:r>
              <a:rPr lang="en-US" altLang="fr-FR" noProof="0" dirty="0" err="1"/>
              <a:t>Quatrième</a:t>
            </a:r>
            <a:r>
              <a:rPr lang="en-US" altLang="fr-FR" noProof="0" dirty="0"/>
              <a:t> </a:t>
            </a:r>
            <a:r>
              <a:rPr lang="en-US" altLang="fr-FR" noProof="0" dirty="0" err="1"/>
              <a:t>niveau</a:t>
            </a:r>
            <a:endParaRPr lang="en-US" altLang="fr-FR" noProof="0" dirty="0"/>
          </a:p>
        </p:txBody>
      </p:sp>
      <p:cxnSp>
        <p:nvCxnSpPr>
          <p:cNvPr id="4" name="Connecteur droit 3"/>
          <p:cNvCxnSpPr/>
          <p:nvPr/>
        </p:nvCxnSpPr>
        <p:spPr bwMode="auto">
          <a:xfrm flipH="1">
            <a:off x="596918" y="6227787"/>
            <a:ext cx="10998202"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Image 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1" y="6194472"/>
            <a:ext cx="1612070" cy="518337"/>
          </a:xfrm>
          <a:prstGeom prst="rect">
            <a:avLst/>
          </a:prstGeom>
        </p:spPr>
      </p:pic>
      <p:sp>
        <p:nvSpPr>
          <p:cNvPr id="2" name="Espace réservé du numéro de diapositive 1"/>
          <p:cNvSpPr>
            <a:spLocks noGrp="1"/>
          </p:cNvSpPr>
          <p:nvPr>
            <p:ph type="sldNum" sz="quarter" idx="4"/>
          </p:nvPr>
        </p:nvSpPr>
        <p:spPr>
          <a:xfrm>
            <a:off x="580393" y="6387880"/>
            <a:ext cx="96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882" b="0" smtClean="0">
                <a:solidFill>
                  <a:schemeClr val="tx1"/>
                </a:solidFill>
              </a:defRPr>
            </a:lvl1pPr>
          </a:lstStyle>
          <a:p>
            <a:pPr>
              <a:defRPr/>
            </a:pPr>
            <a:fld id="{4FDE6CE5-132B-4432-A695-19B6F7E19CAF}" type="slidenum">
              <a:rPr lang="en-US" smtClean="0"/>
              <a:pPr>
                <a:defRPr/>
              </a:pPr>
              <a:t>‹#›</a:t>
            </a:fld>
            <a:endParaRPr lang="en-US" dirty="0"/>
          </a:p>
        </p:txBody>
      </p:sp>
      <p:cxnSp>
        <p:nvCxnSpPr>
          <p:cNvPr id="8" name="Connecteur droit 7"/>
          <p:cNvCxnSpPr/>
          <p:nvPr/>
        </p:nvCxnSpPr>
        <p:spPr bwMode="gray">
          <a:xfrm flipH="1">
            <a:off x="596918" y="6227787"/>
            <a:ext cx="10998202"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Imag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1" y="6194472"/>
            <a:ext cx="1612070" cy="518337"/>
          </a:xfrm>
          <a:prstGeom prst="rect">
            <a:avLst/>
          </a:prstGeom>
        </p:spPr>
      </p:pic>
      <p:sp>
        <p:nvSpPr>
          <p:cNvPr id="3" name="Espace réservé du pied de page 2"/>
          <p:cNvSpPr>
            <a:spLocks noGrp="1"/>
          </p:cNvSpPr>
          <p:nvPr>
            <p:ph type="ftr" sz="quarter" idx="3"/>
          </p:nvPr>
        </p:nvSpPr>
        <p:spPr>
          <a:xfrm>
            <a:off x="931238" y="6387880"/>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882" b="0"/>
            </a:lvl1pPr>
          </a:lstStyle>
          <a:p>
            <a:pPr eaLnBrk="0" hangingPunct="0">
              <a:lnSpc>
                <a:spcPct val="90000"/>
              </a:lnSpc>
              <a:buClr>
                <a:srgbClr val="FF3333"/>
              </a:buClr>
              <a:buSzPct val="120000"/>
              <a:tabLst>
                <a:tab pos="1062353" algn="l"/>
                <a:tab pos="1585748" algn="l"/>
                <a:tab pos="2109137" algn="l"/>
                <a:tab pos="7925621" algn="r"/>
              </a:tabLst>
            </a:pPr>
            <a:endParaRPr lang="en-US" dirty="0">
              <a:solidFill>
                <a:srgbClr val="000000"/>
              </a:solidFill>
            </a:endParaRPr>
          </a:p>
        </p:txBody>
      </p:sp>
    </p:spTree>
    <p:extLst>
      <p:ext uri="{BB962C8B-B14F-4D97-AF65-F5344CB8AC3E}">
        <p14:creationId xmlns:p14="http://schemas.microsoft.com/office/powerpoint/2010/main" val="3339010639"/>
      </p:ext>
    </p:extLst>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8" r:id="rId10"/>
    <p:sldLayoutId id="2147484339" r:id="rId11"/>
    <p:sldLayoutId id="2147484340" r:id="rId12"/>
    <p:sldLayoutId id="2147484341" r:id="rId13"/>
    <p:sldLayoutId id="2147484342" r:id="rId14"/>
    <p:sldLayoutId id="2147484343" r:id="rId15"/>
    <p:sldLayoutId id="2147484344" r:id="rId16"/>
    <p:sldLayoutId id="2147484345" r:id="rId17"/>
  </p:sldLayoutIdLst>
  <p:hf hdr="0" ftr="0" dt="0"/>
  <p:txStyles>
    <p:titleStyle>
      <a:lvl1pPr algn="l" rtl="0" eaLnBrk="1" fontAlgn="base" hangingPunct="1">
        <a:lnSpc>
          <a:spcPct val="90000"/>
        </a:lnSpc>
        <a:spcBef>
          <a:spcPct val="0"/>
        </a:spcBef>
        <a:spcAft>
          <a:spcPct val="0"/>
        </a:spcAft>
        <a:defRPr sz="2382">
          <a:solidFill>
            <a:schemeClr val="bg1"/>
          </a:solidFill>
          <a:latin typeface="+mj-lt"/>
          <a:ea typeface="+mj-ea"/>
          <a:cs typeface="+mj-cs"/>
        </a:defRPr>
      </a:lvl1pPr>
      <a:lvl2pPr algn="l" rtl="0" eaLnBrk="1" fontAlgn="base" hangingPunct="1">
        <a:lnSpc>
          <a:spcPct val="90000"/>
        </a:lnSpc>
        <a:spcBef>
          <a:spcPct val="0"/>
        </a:spcBef>
        <a:spcAft>
          <a:spcPct val="0"/>
        </a:spcAft>
        <a:defRPr sz="2382">
          <a:solidFill>
            <a:schemeClr val="bg2"/>
          </a:solidFill>
          <a:latin typeface="Arial" charset="0"/>
        </a:defRPr>
      </a:lvl2pPr>
      <a:lvl3pPr algn="l" rtl="0" eaLnBrk="1" fontAlgn="base" hangingPunct="1">
        <a:lnSpc>
          <a:spcPct val="90000"/>
        </a:lnSpc>
        <a:spcBef>
          <a:spcPct val="0"/>
        </a:spcBef>
        <a:spcAft>
          <a:spcPct val="0"/>
        </a:spcAft>
        <a:defRPr sz="2382">
          <a:solidFill>
            <a:schemeClr val="bg2"/>
          </a:solidFill>
          <a:latin typeface="Arial" charset="0"/>
        </a:defRPr>
      </a:lvl3pPr>
      <a:lvl4pPr algn="l" rtl="0" eaLnBrk="1" fontAlgn="base" hangingPunct="1">
        <a:lnSpc>
          <a:spcPct val="90000"/>
        </a:lnSpc>
        <a:spcBef>
          <a:spcPct val="0"/>
        </a:spcBef>
        <a:spcAft>
          <a:spcPct val="0"/>
        </a:spcAft>
        <a:defRPr sz="2382">
          <a:solidFill>
            <a:schemeClr val="bg2"/>
          </a:solidFill>
          <a:latin typeface="Arial" charset="0"/>
        </a:defRPr>
      </a:lvl4pPr>
      <a:lvl5pPr algn="l" rtl="0" eaLnBrk="1" fontAlgn="base" hangingPunct="1">
        <a:lnSpc>
          <a:spcPct val="90000"/>
        </a:lnSpc>
        <a:spcBef>
          <a:spcPct val="0"/>
        </a:spcBef>
        <a:spcAft>
          <a:spcPct val="0"/>
        </a:spcAft>
        <a:defRPr sz="2382">
          <a:solidFill>
            <a:schemeClr val="bg2"/>
          </a:solidFill>
          <a:latin typeface="Arial" charset="0"/>
        </a:defRPr>
      </a:lvl5pPr>
      <a:lvl6pPr marL="448621" algn="l" rtl="0" eaLnBrk="1" fontAlgn="base" hangingPunct="1">
        <a:lnSpc>
          <a:spcPct val="90000"/>
        </a:lnSpc>
        <a:spcBef>
          <a:spcPct val="0"/>
        </a:spcBef>
        <a:spcAft>
          <a:spcPct val="0"/>
        </a:spcAft>
        <a:defRPr sz="2382">
          <a:solidFill>
            <a:schemeClr val="bg2"/>
          </a:solidFill>
          <a:latin typeface="Arial" charset="0"/>
        </a:defRPr>
      </a:lvl6pPr>
      <a:lvl7pPr marL="897240" algn="l" rtl="0" eaLnBrk="1" fontAlgn="base" hangingPunct="1">
        <a:lnSpc>
          <a:spcPct val="90000"/>
        </a:lnSpc>
        <a:spcBef>
          <a:spcPct val="0"/>
        </a:spcBef>
        <a:spcAft>
          <a:spcPct val="0"/>
        </a:spcAft>
        <a:defRPr sz="2382">
          <a:solidFill>
            <a:schemeClr val="bg2"/>
          </a:solidFill>
          <a:latin typeface="Arial" charset="0"/>
        </a:defRPr>
      </a:lvl7pPr>
      <a:lvl8pPr marL="1345862" algn="l" rtl="0" eaLnBrk="1" fontAlgn="base" hangingPunct="1">
        <a:lnSpc>
          <a:spcPct val="90000"/>
        </a:lnSpc>
        <a:spcBef>
          <a:spcPct val="0"/>
        </a:spcBef>
        <a:spcAft>
          <a:spcPct val="0"/>
        </a:spcAft>
        <a:defRPr sz="2382">
          <a:solidFill>
            <a:schemeClr val="bg2"/>
          </a:solidFill>
          <a:latin typeface="Arial" charset="0"/>
        </a:defRPr>
      </a:lvl8pPr>
      <a:lvl9pPr marL="1794482" algn="l" rtl="0" eaLnBrk="1" fontAlgn="base" hangingPunct="1">
        <a:lnSpc>
          <a:spcPct val="90000"/>
        </a:lnSpc>
        <a:spcBef>
          <a:spcPct val="0"/>
        </a:spcBef>
        <a:spcAft>
          <a:spcPct val="0"/>
        </a:spcAft>
        <a:defRPr sz="2382">
          <a:solidFill>
            <a:schemeClr val="bg2"/>
          </a:solidFill>
          <a:latin typeface="Arial" charset="0"/>
        </a:defRPr>
      </a:lvl9pPr>
    </p:titleStyle>
    <p:bodyStyle>
      <a:lvl1pPr marL="0" indent="0" algn="l" rtl="0" eaLnBrk="1" fontAlgn="base" hangingPunct="1">
        <a:lnSpc>
          <a:spcPct val="90000"/>
        </a:lnSpc>
        <a:spcBef>
          <a:spcPts val="590"/>
        </a:spcBef>
        <a:spcAft>
          <a:spcPts val="590"/>
        </a:spcAft>
        <a:buClr>
          <a:schemeClr val="accent1"/>
        </a:buClr>
        <a:buSzPct val="120000"/>
        <a:buFont typeface="Arial" pitchFamily="34" charset="0"/>
        <a:buNone/>
        <a:tabLst>
          <a:tab pos="1062353" algn="l"/>
          <a:tab pos="1585748" algn="l"/>
          <a:tab pos="2109137" algn="l"/>
          <a:tab pos="7925621" algn="r"/>
        </a:tabLst>
        <a:defRPr sz="2206" b="1">
          <a:solidFill>
            <a:schemeClr val="tx2"/>
          </a:solidFill>
          <a:latin typeface="+mn-lt"/>
          <a:ea typeface="+mn-ea"/>
          <a:cs typeface="+mn-cs"/>
        </a:defRPr>
      </a:lvl1pPr>
      <a:lvl2pPr marL="616855" indent="-261693" algn="l" rtl="0" eaLnBrk="1" fontAlgn="base" hangingPunct="1">
        <a:lnSpc>
          <a:spcPct val="90000"/>
        </a:lnSpc>
        <a:spcBef>
          <a:spcPts val="590"/>
        </a:spcBef>
        <a:spcAft>
          <a:spcPts val="590"/>
        </a:spcAft>
        <a:buClr>
          <a:schemeClr val="accent1"/>
        </a:buClr>
        <a:buSzPct val="120000"/>
        <a:buFont typeface="Arial" pitchFamily="34" charset="0"/>
        <a:buChar char="■"/>
        <a:tabLst>
          <a:tab pos="1585748" algn="l"/>
          <a:tab pos="2286716" algn="l"/>
          <a:tab pos="7925621" algn="r"/>
        </a:tabLst>
        <a:defRPr sz="1764" b="0">
          <a:solidFill>
            <a:schemeClr val="tx2"/>
          </a:solidFill>
          <a:latin typeface="+mn-lt"/>
        </a:defRPr>
      </a:lvl2pPr>
      <a:lvl3pPr marL="1235270" indent="-172907" algn="l" rtl="0" eaLnBrk="1" fontAlgn="base" hangingPunct="1">
        <a:lnSpc>
          <a:spcPct val="90000"/>
        </a:lnSpc>
        <a:spcBef>
          <a:spcPts val="590"/>
        </a:spcBef>
        <a:spcAft>
          <a:spcPts val="590"/>
        </a:spcAft>
        <a:buClr>
          <a:schemeClr val="bg2"/>
        </a:buClr>
        <a:buSzPct val="120000"/>
        <a:buFontTx/>
        <a:buBlip>
          <a:blip r:embed="rId20"/>
        </a:buBlip>
        <a:tabLst>
          <a:tab pos="1062353" algn="l"/>
          <a:tab pos="2109137" algn="l"/>
          <a:tab pos="7925621" algn="r"/>
        </a:tabLst>
        <a:defRPr sz="1412">
          <a:solidFill>
            <a:schemeClr val="tx1"/>
          </a:solidFill>
          <a:latin typeface="+mn-lt"/>
        </a:defRPr>
      </a:lvl3pPr>
      <a:lvl4pPr marL="1753980" indent="-176022" algn="l" rtl="0" eaLnBrk="1" fontAlgn="base" hangingPunct="1">
        <a:lnSpc>
          <a:spcPct val="90000"/>
        </a:lnSpc>
        <a:spcBef>
          <a:spcPts val="590"/>
        </a:spcBef>
        <a:spcAft>
          <a:spcPts val="590"/>
        </a:spcAft>
        <a:buClr>
          <a:schemeClr val="bg2"/>
        </a:buClr>
        <a:buSzPct val="120000"/>
        <a:buFontTx/>
        <a:buBlip>
          <a:blip r:embed="rId20"/>
        </a:buBlip>
        <a:tabLst>
          <a:tab pos="1062353" algn="l"/>
          <a:tab pos="1585748" algn="l"/>
          <a:tab pos="2109137" algn="l"/>
          <a:tab pos="7925621" algn="r"/>
        </a:tabLst>
        <a:defRPr sz="1412">
          <a:solidFill>
            <a:schemeClr val="tx1"/>
          </a:solidFill>
          <a:latin typeface="+mn-lt"/>
        </a:defRPr>
      </a:lvl4pPr>
      <a:lvl5pPr marL="2375506" algn="l" rtl="0" eaLnBrk="1" fontAlgn="base" hangingPunct="1">
        <a:lnSpc>
          <a:spcPct val="90000"/>
        </a:lnSpc>
        <a:spcBef>
          <a:spcPct val="20000"/>
        </a:spcBef>
        <a:spcAft>
          <a:spcPct val="0"/>
        </a:spcAft>
        <a:tabLst>
          <a:tab pos="1062353" algn="l"/>
          <a:tab pos="1585748" algn="l"/>
          <a:tab pos="2109137" algn="l"/>
          <a:tab pos="7925621" algn="r"/>
        </a:tabLst>
        <a:defRPr sz="1588">
          <a:solidFill>
            <a:schemeClr val="tx2"/>
          </a:solidFill>
          <a:latin typeface="+mn-lt"/>
        </a:defRPr>
      </a:lvl5pPr>
      <a:lvl6pPr marL="2824126" algn="l" rtl="0" eaLnBrk="1" fontAlgn="base" hangingPunct="1">
        <a:lnSpc>
          <a:spcPct val="90000"/>
        </a:lnSpc>
        <a:spcBef>
          <a:spcPct val="20000"/>
        </a:spcBef>
        <a:spcAft>
          <a:spcPct val="0"/>
        </a:spcAft>
        <a:tabLst>
          <a:tab pos="1062353" algn="l"/>
          <a:tab pos="1585748" algn="l"/>
          <a:tab pos="2109137" algn="l"/>
          <a:tab pos="7925621" algn="r"/>
        </a:tabLst>
        <a:defRPr sz="1588">
          <a:solidFill>
            <a:schemeClr val="tx2"/>
          </a:solidFill>
          <a:latin typeface="+mn-lt"/>
        </a:defRPr>
      </a:lvl6pPr>
      <a:lvl7pPr marL="3272750" algn="l" rtl="0" eaLnBrk="1" fontAlgn="base" hangingPunct="1">
        <a:lnSpc>
          <a:spcPct val="90000"/>
        </a:lnSpc>
        <a:spcBef>
          <a:spcPct val="20000"/>
        </a:spcBef>
        <a:spcAft>
          <a:spcPct val="0"/>
        </a:spcAft>
        <a:tabLst>
          <a:tab pos="1062353" algn="l"/>
          <a:tab pos="1585748" algn="l"/>
          <a:tab pos="2109137" algn="l"/>
          <a:tab pos="7925621" algn="r"/>
        </a:tabLst>
        <a:defRPr sz="1588">
          <a:solidFill>
            <a:schemeClr val="tx2"/>
          </a:solidFill>
          <a:latin typeface="+mn-lt"/>
        </a:defRPr>
      </a:lvl7pPr>
      <a:lvl8pPr marL="3721367" algn="l" rtl="0" eaLnBrk="1" fontAlgn="base" hangingPunct="1">
        <a:lnSpc>
          <a:spcPct val="90000"/>
        </a:lnSpc>
        <a:spcBef>
          <a:spcPct val="20000"/>
        </a:spcBef>
        <a:spcAft>
          <a:spcPct val="0"/>
        </a:spcAft>
        <a:tabLst>
          <a:tab pos="1062353" algn="l"/>
          <a:tab pos="1585748" algn="l"/>
          <a:tab pos="2109137" algn="l"/>
          <a:tab pos="7925621" algn="r"/>
        </a:tabLst>
        <a:defRPr sz="1588">
          <a:solidFill>
            <a:schemeClr val="tx2"/>
          </a:solidFill>
          <a:latin typeface="+mn-lt"/>
        </a:defRPr>
      </a:lvl8pPr>
      <a:lvl9pPr marL="4169988" algn="l" rtl="0" eaLnBrk="1" fontAlgn="base" hangingPunct="1">
        <a:lnSpc>
          <a:spcPct val="90000"/>
        </a:lnSpc>
        <a:spcBef>
          <a:spcPct val="20000"/>
        </a:spcBef>
        <a:spcAft>
          <a:spcPct val="0"/>
        </a:spcAft>
        <a:tabLst>
          <a:tab pos="1062353" algn="l"/>
          <a:tab pos="1585748" algn="l"/>
          <a:tab pos="2109137" algn="l"/>
          <a:tab pos="7925621" algn="r"/>
        </a:tabLst>
        <a:defRPr sz="1588">
          <a:solidFill>
            <a:schemeClr val="tx2"/>
          </a:solidFill>
          <a:latin typeface="+mn-lt"/>
        </a:defRPr>
      </a:lvl9pPr>
    </p:bodyStyle>
    <p:otherStyle>
      <a:defPPr>
        <a:defRPr lang="fr-FR"/>
      </a:defPPr>
      <a:lvl1pPr marL="0" algn="l" defTabSz="897240" rtl="0" eaLnBrk="1" latinLnBrk="0" hangingPunct="1">
        <a:defRPr sz="1764" kern="1200">
          <a:solidFill>
            <a:schemeClr val="tx1"/>
          </a:solidFill>
          <a:latin typeface="+mn-lt"/>
          <a:ea typeface="+mn-ea"/>
          <a:cs typeface="+mn-cs"/>
        </a:defRPr>
      </a:lvl1pPr>
      <a:lvl2pPr marL="448621" algn="l" defTabSz="897240" rtl="0" eaLnBrk="1" latinLnBrk="0" hangingPunct="1">
        <a:defRPr sz="1764" kern="1200">
          <a:solidFill>
            <a:schemeClr val="tx1"/>
          </a:solidFill>
          <a:latin typeface="+mn-lt"/>
          <a:ea typeface="+mn-ea"/>
          <a:cs typeface="+mn-cs"/>
        </a:defRPr>
      </a:lvl2pPr>
      <a:lvl3pPr marL="897240" algn="l" defTabSz="897240" rtl="0" eaLnBrk="1" latinLnBrk="0" hangingPunct="1">
        <a:defRPr sz="1764" kern="1200">
          <a:solidFill>
            <a:schemeClr val="tx1"/>
          </a:solidFill>
          <a:latin typeface="+mn-lt"/>
          <a:ea typeface="+mn-ea"/>
          <a:cs typeface="+mn-cs"/>
        </a:defRPr>
      </a:lvl3pPr>
      <a:lvl4pPr marL="1345862" algn="l" defTabSz="897240" rtl="0" eaLnBrk="1" latinLnBrk="0" hangingPunct="1">
        <a:defRPr sz="1764" kern="1200">
          <a:solidFill>
            <a:schemeClr val="tx1"/>
          </a:solidFill>
          <a:latin typeface="+mn-lt"/>
          <a:ea typeface="+mn-ea"/>
          <a:cs typeface="+mn-cs"/>
        </a:defRPr>
      </a:lvl4pPr>
      <a:lvl5pPr marL="1794482" algn="l" defTabSz="897240" rtl="0" eaLnBrk="1" latinLnBrk="0" hangingPunct="1">
        <a:defRPr sz="1764" kern="1200">
          <a:solidFill>
            <a:schemeClr val="tx1"/>
          </a:solidFill>
          <a:latin typeface="+mn-lt"/>
          <a:ea typeface="+mn-ea"/>
          <a:cs typeface="+mn-cs"/>
        </a:defRPr>
      </a:lvl5pPr>
      <a:lvl6pPr marL="2243096" algn="l" defTabSz="897240" rtl="0" eaLnBrk="1" latinLnBrk="0" hangingPunct="1">
        <a:defRPr sz="1764" kern="1200">
          <a:solidFill>
            <a:schemeClr val="tx1"/>
          </a:solidFill>
          <a:latin typeface="+mn-lt"/>
          <a:ea typeface="+mn-ea"/>
          <a:cs typeface="+mn-cs"/>
        </a:defRPr>
      </a:lvl6pPr>
      <a:lvl7pPr marL="2691723" algn="l" defTabSz="897240" rtl="0" eaLnBrk="1" latinLnBrk="0" hangingPunct="1">
        <a:defRPr sz="1764" kern="1200">
          <a:solidFill>
            <a:schemeClr val="tx1"/>
          </a:solidFill>
          <a:latin typeface="+mn-lt"/>
          <a:ea typeface="+mn-ea"/>
          <a:cs typeface="+mn-cs"/>
        </a:defRPr>
      </a:lvl7pPr>
      <a:lvl8pPr marL="3140341" algn="l" defTabSz="897240" rtl="0" eaLnBrk="1" latinLnBrk="0" hangingPunct="1">
        <a:defRPr sz="1764" kern="1200">
          <a:solidFill>
            <a:schemeClr val="tx1"/>
          </a:solidFill>
          <a:latin typeface="+mn-lt"/>
          <a:ea typeface="+mn-ea"/>
          <a:cs typeface="+mn-cs"/>
        </a:defRPr>
      </a:lvl8pPr>
      <a:lvl9pPr marL="3588961" algn="l" defTabSz="897240" rtl="0" eaLnBrk="1" latinLnBrk="0" hangingPunct="1">
        <a:defRPr sz="176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pngall.com/happy-new-year-p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1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87.xml"/><Relationship Id="rId5" Type="http://schemas.openxmlformats.org/officeDocument/2006/relationships/image" Target="../media/image10.png"/><Relationship Id="rId4" Type="http://schemas.openxmlformats.org/officeDocument/2006/relationships/image" Target="file:///C:\Users\catherine.huon.ext\Documents\4_1_1_presentations_Powerpoint\Format%2016_9.p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5.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425.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87.xml"/><Relationship Id="rId5" Type="http://schemas.openxmlformats.org/officeDocument/2006/relationships/image" Target="../media/image10.png"/><Relationship Id="rId4" Type="http://schemas.openxmlformats.org/officeDocument/2006/relationships/image" Target="file:///C:\Users\catherine.huon.ext\Documents\4_1_1_presentations_Powerpoint\Format%2016_9.p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0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00.xml"/><Relationship Id="rId5" Type="http://schemas.openxmlformats.org/officeDocument/2006/relationships/image" Target="../media/image22.sv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8.xml"/><Relationship Id="rId1" Type="http://schemas.openxmlformats.org/officeDocument/2006/relationships/slideLayout" Target="../slideLayouts/slideLayout3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00.xml"/><Relationship Id="rId5" Type="http://schemas.openxmlformats.org/officeDocument/2006/relationships/image" Target="../media/image23.png"/><Relationship Id="rId4" Type="http://schemas.openxmlformats.org/officeDocument/2006/relationships/image" Target="../media/image22.svg"/></Relationships>
</file>

<file path=ppt/slides/_rels/slide2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2.xml"/><Relationship Id="rId1" Type="http://schemas.openxmlformats.org/officeDocument/2006/relationships/slideLayout" Target="../slideLayouts/slideLayout35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00.xml"/><Relationship Id="rId4" Type="http://schemas.openxmlformats.org/officeDocument/2006/relationships/image" Target="../media/image25.svg"/></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jpe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393.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sv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395.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400.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300.xml"/><Relationship Id="rId4" Type="http://schemas.openxmlformats.org/officeDocument/2006/relationships/image" Target="../media/image40.svg"/></Relationships>
</file>

<file path=ppt/slides/_rels/slide29.xml.rels><?xml version="1.0" encoding="UTF-8" standalone="yes"?>
<Relationships xmlns="http://schemas.openxmlformats.org/package/2006/relationships"><Relationship Id="rId2" Type="http://schemas.openxmlformats.org/officeDocument/2006/relationships/hyperlink" Target="mailto:Creditcollection.NORAM@Sodexo.COM" TargetMode="External"/><Relationship Id="rId1" Type="http://schemas.openxmlformats.org/officeDocument/2006/relationships/slideLayout" Target="../slideLayouts/slideLayout35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24.xml"/><Relationship Id="rId5" Type="http://schemas.openxmlformats.org/officeDocument/2006/relationships/image" Target="../media/image10.png"/><Relationship Id="rId4" Type="http://schemas.openxmlformats.org/officeDocument/2006/relationships/image" Target="file:///C:\Users\catherine.huon.ext\Documents\4_1_1_presentations_Powerpoint\Format%2016_9.png"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mailto:AccountsReceivableNorAm@sodexo.com" TargetMode="External"/><Relationship Id="rId1" Type="http://schemas.openxmlformats.org/officeDocument/2006/relationships/slideLayout" Target="../slideLayouts/slideLayout350.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350.xml"/><Relationship Id="rId5" Type="http://schemas.openxmlformats.org/officeDocument/2006/relationships/hyperlink" Target="https://creativecommons.org/licenses/by-nc-sa/3.0/" TargetMode="External"/><Relationship Id="rId4" Type="http://schemas.openxmlformats.org/officeDocument/2006/relationships/hyperlink" Target="https://mossegalapoma.cat/enquesta-propera-temporada-opinio/"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87.xml"/><Relationship Id="rId5" Type="http://schemas.openxmlformats.org/officeDocument/2006/relationships/image" Target="../media/image10.png"/><Relationship Id="rId4" Type="http://schemas.openxmlformats.org/officeDocument/2006/relationships/image" Target="file:///C:\Users\catherine.huon.ext\Documents\4_1_1_presentations_Powerpoint\Format%2016_9.pn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175.xml"/><Relationship Id="rId6" Type="http://schemas.openxmlformats.org/officeDocument/2006/relationships/image" Target="../media/image44.png"/><Relationship Id="rId5" Type="http://schemas.openxmlformats.org/officeDocument/2006/relationships/hyperlink" Target="https://www.pngall.com/question-mark-png/download/30074" TargetMode="Externa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hyperlink" Target="mailto:infosec.noram@sodexo.com" TargetMode="External"/><Relationship Id="rId2" Type="http://schemas.openxmlformats.org/officeDocument/2006/relationships/notesSlide" Target="../notesSlides/notesSlide7.xml"/><Relationship Id="rId1" Type="http://schemas.openxmlformats.org/officeDocument/2006/relationships/slideLayout" Target="../slideLayouts/slideLayout4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2.xml"/></Relationships>
</file>

<file path=ppt/slides/_rels/slide9.xml.rels><?xml version="1.0" encoding="UTF-8" standalone="yes"?>
<Relationships xmlns="http://schemas.openxmlformats.org/package/2006/relationships"><Relationship Id="rId3" Type="http://schemas.openxmlformats.org/officeDocument/2006/relationships/hyperlink" Target="https://www.ic3.gov/media/2019/190910.aspx" TargetMode="External"/><Relationship Id="rId2" Type="http://schemas.openxmlformats.org/officeDocument/2006/relationships/notesSlide" Target="../notesSlides/notesSlide9.xml"/><Relationship Id="rId1" Type="http://schemas.openxmlformats.org/officeDocument/2006/relationships/slideLayout" Target="../slideLayouts/slideLayout4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A295C"/>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6192012" y="2076453"/>
            <a:ext cx="5788323" cy="2120633"/>
          </a:xfrm>
        </p:spPr>
        <p:txBody>
          <a:bodyPr/>
          <a:lstStyle/>
          <a:p>
            <a:r>
              <a:rPr lang="en-GB" dirty="0"/>
              <a:t>FY22 Unit Controller Call Series</a:t>
            </a:r>
          </a:p>
          <a:p>
            <a:pPr lvl="2"/>
            <a:r>
              <a:rPr lang="en-GB" dirty="0"/>
              <a:t>February 2022</a:t>
            </a:r>
          </a:p>
        </p:txBody>
      </p:sp>
      <p:sp>
        <p:nvSpPr>
          <p:cNvPr id="2" name="TextBox 1">
            <a:extLst>
              <a:ext uri="{FF2B5EF4-FFF2-40B4-BE49-F238E27FC236}">
                <a16:creationId xmlns:a16="http://schemas.microsoft.com/office/drawing/2014/main" id="{76368542-9E82-46E1-BCA3-0608CD2F5283}"/>
              </a:ext>
            </a:extLst>
          </p:cNvPr>
          <p:cNvSpPr txBox="1"/>
          <p:nvPr/>
        </p:nvSpPr>
        <p:spPr>
          <a:xfrm>
            <a:off x="1049867" y="5113867"/>
            <a:ext cx="4419600" cy="748795"/>
          </a:xfrm>
          <a:prstGeom prst="rect">
            <a:avLst/>
          </a:prstGeom>
          <a:noFill/>
        </p:spPr>
        <p:txBody>
          <a:bodyPr wrap="square" rtlCol="0">
            <a:spAutoFit/>
          </a:bodyPr>
          <a:lstStyle/>
          <a:p>
            <a:pPr defTabSz="1088470"/>
            <a:r>
              <a:rPr lang="en-US" sz="2133" dirty="0">
                <a:solidFill>
                  <a:srgbClr val="D3D0C9"/>
                </a:solidFill>
                <a:latin typeface="Arial"/>
              </a:rPr>
              <a:t>We’ll get started momentarily</a:t>
            </a:r>
          </a:p>
          <a:p>
            <a:pPr defTabSz="1088470"/>
            <a:r>
              <a:rPr lang="en-US" sz="2133" dirty="0">
                <a:solidFill>
                  <a:srgbClr val="D3D0C9"/>
                </a:solidFill>
                <a:latin typeface="Arial"/>
              </a:rPr>
              <a:t>PLEASE keep </a:t>
            </a:r>
            <a:r>
              <a:rPr lang="en-US" sz="2133">
                <a:solidFill>
                  <a:srgbClr val="D3D0C9"/>
                </a:solidFill>
                <a:latin typeface="Arial"/>
              </a:rPr>
              <a:t>lines muted</a:t>
            </a:r>
            <a:endParaRPr lang="en-US" sz="2133" dirty="0">
              <a:solidFill>
                <a:srgbClr val="D3D0C9"/>
              </a:solidFill>
              <a:latin typeface="Arial"/>
            </a:endParaRPr>
          </a:p>
        </p:txBody>
      </p:sp>
      <p:pic>
        <p:nvPicPr>
          <p:cNvPr id="5" name="Picture 4" descr="A picture containing text&#10;&#10;Description automatically generated">
            <a:extLst>
              <a:ext uri="{FF2B5EF4-FFF2-40B4-BE49-F238E27FC236}">
                <a16:creationId xmlns:a16="http://schemas.microsoft.com/office/drawing/2014/main" id="{870FC2B0-95F9-46DA-83DC-BAB58B77717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0645" y="137787"/>
            <a:ext cx="7759886" cy="2437179"/>
          </a:xfrm>
          <a:prstGeom prst="rect">
            <a:avLst/>
          </a:prstGeom>
        </p:spPr>
      </p:pic>
      <p:sp>
        <p:nvSpPr>
          <p:cNvPr id="3" name="TextBox 2">
            <a:extLst>
              <a:ext uri="{FF2B5EF4-FFF2-40B4-BE49-F238E27FC236}">
                <a16:creationId xmlns:a16="http://schemas.microsoft.com/office/drawing/2014/main" id="{29E7CD26-8D19-485C-AFCF-CD79B51C5CEF}"/>
              </a:ext>
            </a:extLst>
          </p:cNvPr>
          <p:cNvSpPr txBox="1"/>
          <p:nvPr/>
        </p:nvSpPr>
        <p:spPr>
          <a:xfrm>
            <a:off x="6383867" y="5113867"/>
            <a:ext cx="4267200" cy="369332"/>
          </a:xfrm>
          <a:prstGeom prst="rect">
            <a:avLst/>
          </a:prstGeom>
          <a:noFill/>
        </p:spPr>
        <p:txBody>
          <a:bodyPr wrap="square" rtlCol="0">
            <a:spAutoFit/>
          </a:bodyPr>
          <a:lstStyle/>
          <a:p>
            <a:r>
              <a:rPr lang="en-US" dirty="0">
                <a:solidFill>
                  <a:schemeClr val="accent6"/>
                </a:solidFill>
              </a:rPr>
              <a:t>Thursday’s call has been CANCELLED</a:t>
            </a:r>
          </a:p>
        </p:txBody>
      </p:sp>
    </p:spTree>
    <p:extLst>
      <p:ext uri="{BB962C8B-B14F-4D97-AF65-F5344CB8AC3E}">
        <p14:creationId xmlns:p14="http://schemas.microsoft.com/office/powerpoint/2010/main" val="180036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6" presetClass="emph" presetSubtype="0" repeatCount="5000" fill="hold" nodeType="withEffect">
                                  <p:stCondLst>
                                    <p:cond delay="0"/>
                                  </p:stCondLst>
                                  <p:childTnLst>
                                    <p:animEffect transition="out" filter="fade">
                                      <p:cBhvr>
                                        <p:cTn id="8" dur="1000" tmFilter="0, 0; .2, .5; .8, .5; 1, 0"/>
                                        <p:tgtEl>
                                          <p:spTgt spid="3">
                                            <p:txEl>
                                              <p:pRg st="0" end="0"/>
                                            </p:txEl>
                                          </p:spTgt>
                                        </p:tgtEl>
                                      </p:cBhvr>
                                    </p:animEffect>
                                    <p:animScale>
                                      <p:cBhvr>
                                        <p:cTn id="9" dur="500" autoRev="1" fill="hold"/>
                                        <p:tgtEl>
                                          <p:spTgt spid="3">
                                            <p:txEl>
                                              <p:pRg st="0" end="0"/>
                                            </p:txEl>
                                          </p:spTgt>
                                        </p:tgtEl>
                                      </p:cBhvr>
                                      <p:by x="105000" y="105000"/>
                                    </p:animScale>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3" grpId="1"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2C56C-1142-4291-BDA2-13EC3AE15026}"/>
              </a:ext>
            </a:extLst>
          </p:cNvPr>
          <p:cNvSpPr>
            <a:spLocks noGrp="1"/>
          </p:cNvSpPr>
          <p:nvPr>
            <p:ph type="title"/>
          </p:nvPr>
        </p:nvSpPr>
        <p:spPr>
          <a:xfrm>
            <a:off x="554495" y="286268"/>
            <a:ext cx="10998200" cy="662077"/>
          </a:xfrm>
          <a:solidFill>
            <a:srgbClr val="002060"/>
          </a:solidFill>
        </p:spPr>
        <p:txBody>
          <a:bodyPr wrap="square">
            <a:spAutoFit/>
          </a:bodyPr>
          <a:lstStyle/>
          <a:p>
            <a:pPr defTabSz="914377">
              <a:lnSpc>
                <a:spcPct val="120000"/>
              </a:lnSpc>
            </a:pPr>
            <a:r>
              <a:rPr lang="en-US" sz="2667" b="1" dirty="0">
                <a:latin typeface="Century Gothic"/>
                <a:sym typeface="Century Gothic"/>
              </a:rPr>
              <a:t>Internet Crime Complaint Center</a:t>
            </a:r>
          </a:p>
        </p:txBody>
      </p:sp>
      <p:sp>
        <p:nvSpPr>
          <p:cNvPr id="3" name="Slide Number Placeholder 2">
            <a:extLst>
              <a:ext uri="{FF2B5EF4-FFF2-40B4-BE49-F238E27FC236}">
                <a16:creationId xmlns:a16="http://schemas.microsoft.com/office/drawing/2014/main" id="{08D0F6F6-010F-434D-A148-B687FD52E44A}"/>
              </a:ext>
            </a:extLst>
          </p:cNvPr>
          <p:cNvSpPr>
            <a:spLocks noGrp="1"/>
          </p:cNvSpPr>
          <p:nvPr>
            <p:ph type="sldNum" sz="quarter" idx="10"/>
          </p:nvPr>
        </p:nvSpPr>
        <p:spPr/>
        <p:txBody>
          <a:bodyPr/>
          <a:lstStyle/>
          <a:p>
            <a:pPr marL="0" marR="0" lvl="0" indent="0" algn="l" defTabSz="914400" rtl="0" eaLnBrk="0" fontAlgn="auto" latinLnBrk="0" hangingPunct="0">
              <a:lnSpc>
                <a:spcPct val="90000"/>
              </a:lnSpc>
              <a:spcBef>
                <a:spcPts val="0"/>
              </a:spcBef>
              <a:spcAft>
                <a:spcPts val="0"/>
              </a:spcAft>
              <a:buClr>
                <a:srgbClr val="FF3333"/>
              </a:buClr>
              <a:buSzPct val="120000"/>
              <a:buFontTx/>
              <a:buNone/>
              <a:tabLst>
                <a:tab pos="1082675" algn="l"/>
                <a:tab pos="1616075" algn="l"/>
                <a:tab pos="2149475" algn="l"/>
                <a:tab pos="8077200" algn="r"/>
              </a:tabLst>
              <a:defRPr/>
            </a:pP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auto" latinLnBrk="0" hangingPunct="0">
              <a:lnSpc>
                <a:spcPct val="90000"/>
              </a:lnSpc>
              <a:spcBef>
                <a:spcPts val="0"/>
              </a:spcBef>
              <a:spcAft>
                <a:spcPts val="0"/>
              </a:spcAft>
              <a:buClr>
                <a:srgbClr val="FF3333"/>
              </a:buClr>
              <a:buSzPct val="120000"/>
              <a:buFontTx/>
              <a:buNone/>
              <a:tabLst>
                <a:tab pos="1082675" algn="l"/>
                <a:tab pos="1616075" algn="l"/>
                <a:tab pos="2149475" algn="l"/>
                <a:tab pos="8077200" algn="r"/>
              </a:tabLst>
              <a:defRPr/>
            </a:pP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Footer Placeholder 3">
            <a:extLst>
              <a:ext uri="{FF2B5EF4-FFF2-40B4-BE49-F238E27FC236}">
                <a16:creationId xmlns:a16="http://schemas.microsoft.com/office/drawing/2014/main" id="{FDB37938-88CD-45C5-BC50-62D35A5121C9}"/>
              </a:ext>
            </a:extLst>
          </p:cNvPr>
          <p:cNvSpPr>
            <a:spLocks noGrp="1"/>
          </p:cNvSpPr>
          <p:nvPr>
            <p:ph type="ftr" sz="quarter" idx="14"/>
          </p:nvPr>
        </p:nvSpPr>
        <p:spPr/>
        <p:txBody>
          <a:bodyPr/>
          <a:lstStyle/>
          <a:p>
            <a:pPr marL="0" marR="0" lvl="0" indent="0" algn="l" defTabSz="914400" rtl="0" eaLnBrk="0" fontAlgn="auto" latinLnBrk="0" hangingPunct="0">
              <a:lnSpc>
                <a:spcPct val="90000"/>
              </a:lnSpc>
              <a:spcBef>
                <a:spcPts val="0"/>
              </a:spcBef>
              <a:spcAft>
                <a:spcPts val="0"/>
              </a:spcAft>
              <a:buClr>
                <a:srgbClr val="FF3333"/>
              </a:buClr>
              <a:buSzPct val="120000"/>
              <a:buFontTx/>
              <a:buNone/>
              <a:tabLst>
                <a:tab pos="1082675" algn="l"/>
                <a:tab pos="1616075" algn="l"/>
                <a:tab pos="2149475" algn="l"/>
                <a:tab pos="8077200" algn="r"/>
              </a:tabLst>
              <a:defRPr/>
            </a:pP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auto" latinLnBrk="0" hangingPunct="0">
              <a:lnSpc>
                <a:spcPct val="90000"/>
              </a:lnSpc>
              <a:spcBef>
                <a:spcPts val="0"/>
              </a:spcBef>
              <a:spcAft>
                <a:spcPts val="0"/>
              </a:spcAft>
              <a:buClr>
                <a:srgbClr val="FF3333"/>
              </a:buClr>
              <a:buSzPct val="120000"/>
              <a:buFontTx/>
              <a:buNone/>
              <a:tabLst>
                <a:tab pos="1082675" algn="l"/>
                <a:tab pos="1616075" algn="l"/>
                <a:tab pos="2149475" algn="l"/>
                <a:tab pos="8077200" algn="r"/>
              </a:tabLst>
              <a:defRPr/>
            </a:pP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CD675B55-AFFD-4A55-8787-D7FCD744AB93}"/>
              </a:ext>
            </a:extLst>
          </p:cNvPr>
          <p:cNvPicPr>
            <a:picLocks noChangeAspect="1"/>
          </p:cNvPicPr>
          <p:nvPr/>
        </p:nvPicPr>
        <p:blipFill rotWithShape="1">
          <a:blip r:embed="rId3"/>
          <a:srcRect l="20498" t="22719" r="22463" b="6684"/>
          <a:stretch/>
        </p:blipFill>
        <p:spPr>
          <a:xfrm>
            <a:off x="700950" y="961265"/>
            <a:ext cx="10096536" cy="4947007"/>
          </a:xfrm>
          <a:prstGeom prst="rect">
            <a:avLst/>
          </a:prstGeom>
        </p:spPr>
      </p:pic>
    </p:spTree>
    <p:extLst>
      <p:ext uri="{BB962C8B-B14F-4D97-AF65-F5344CB8AC3E}">
        <p14:creationId xmlns:p14="http://schemas.microsoft.com/office/powerpoint/2010/main" val="162857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1F4FB5-8444-42B1-8580-74A4769998AD}"/>
              </a:ext>
            </a:extLst>
          </p:cNvPr>
          <p:cNvSpPr txBox="1"/>
          <p:nvPr/>
        </p:nvSpPr>
        <p:spPr>
          <a:xfrm>
            <a:off x="-677" y="2"/>
            <a:ext cx="12192677" cy="461665"/>
          </a:xfrm>
          <a:prstGeom prst="rect">
            <a:avLst/>
          </a:prstGeom>
          <a:solidFill>
            <a:srgbClr val="2A295C"/>
          </a:solidFill>
        </p:spPr>
        <p:txBody>
          <a:bodyPr wrap="square" rtlCol="0">
            <a:spAutoFit/>
          </a:bodyPr>
          <a:lstStyle/>
          <a:p>
            <a:pPr defTabSz="914377"/>
            <a:endParaRPr lang="en-US" sz="2400" dirty="0">
              <a:solidFill>
                <a:srgbClr val="000000"/>
              </a:solidFill>
              <a:latin typeface="Arial"/>
            </a:endParaRPr>
          </a:p>
        </p:txBody>
      </p:sp>
      <p:pic>
        <p:nvPicPr>
          <p:cNvPr id="15" name="Image 3" descr="C:\Users\catherine.huon.ext\Documents\4_1_1_presentations_Powerpoint\Format 16_9.png"/>
          <p:cNvPicPr>
            <a:picLocks noChangeAspect="1"/>
          </p:cNvPicPr>
          <p:nvPr/>
        </p:nvPicPr>
        <p:blipFill rotWithShape="1">
          <a:blip r:embed="rId3" r:link="rId4" cstate="print">
            <a:extLst>
              <a:ext uri="{28A0092B-C50C-407E-A947-70E740481C1C}">
                <a14:useLocalDpi xmlns:a14="http://schemas.microsoft.com/office/drawing/2010/main" val="0"/>
              </a:ext>
            </a:extLst>
          </a:blip>
          <a:srcRect l="3405" r="4780"/>
          <a:stretch>
            <a:fillRect/>
          </a:stretch>
        </p:blipFill>
        <p:spPr bwMode="auto">
          <a:xfrm>
            <a:off x="-678" y="500675"/>
            <a:ext cx="1219335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6"/>
          <p:cNvSpPr txBox="1">
            <a:spLocks/>
          </p:cNvSpPr>
          <p:nvPr/>
        </p:nvSpPr>
        <p:spPr>
          <a:xfrm>
            <a:off x="2159563" y="2084852"/>
            <a:ext cx="9916780" cy="2591900"/>
          </a:xfrm>
          <a:prstGeom prst="rect">
            <a:avLst/>
          </a:prstGeom>
          <a:solidFill>
            <a:schemeClr val="accent2"/>
          </a:solidFill>
        </p:spPr>
        <p:txBody>
          <a:bodyPr wrap="square" lIns="206400" tIns="168000" rIns="206400" bIns="153600">
            <a:spAutoFit/>
          </a:bodyPr>
          <a:lstStyle>
            <a:lvl1pPr marL="0" indent="0" algn="r" defTabSz="816373" rtl="0" eaLnBrk="1" latinLnBrk="0" hangingPunct="1">
              <a:lnSpc>
                <a:spcPct val="90000"/>
              </a:lnSpc>
              <a:spcBef>
                <a:spcPts val="0"/>
              </a:spcBef>
              <a:spcAft>
                <a:spcPts val="0"/>
              </a:spcAft>
              <a:buClr>
                <a:schemeClr val="accent2"/>
              </a:buClr>
              <a:buFont typeface="Wingdings" panose="05000000000000000000" pitchFamily="2" charset="2"/>
              <a:buNone/>
              <a:defRPr sz="3000" b="1" kern="1200" cap="none" baseline="0">
                <a:solidFill>
                  <a:schemeClr val="bg1"/>
                </a:solidFill>
                <a:latin typeface="+mn-lt"/>
                <a:ea typeface="+mn-ea"/>
                <a:cs typeface="+mn-cs"/>
              </a:defRPr>
            </a:lvl1pPr>
            <a:lvl2pPr marL="363538" indent="-187325" algn="l" defTabSz="816373" rtl="0" eaLnBrk="1" latinLnBrk="0" hangingPunct="1">
              <a:spcBef>
                <a:spcPts val="190"/>
              </a:spcBef>
              <a:spcAft>
                <a:spcPts val="190"/>
              </a:spcAft>
              <a:buClr>
                <a:schemeClr val="accent2"/>
              </a:buClr>
              <a:buSzPct val="120000"/>
              <a:buFont typeface="Arial" panose="020B0604020202020204" pitchFamily="34" charset="0"/>
              <a:buChar char="›"/>
              <a:defRPr sz="1500" kern="1200">
                <a:solidFill>
                  <a:schemeClr val="accent1"/>
                </a:solidFill>
                <a:latin typeface="+mn-lt"/>
                <a:ea typeface="+mn-ea"/>
                <a:cs typeface="+mn-cs"/>
              </a:defRPr>
            </a:lvl2pPr>
            <a:lvl3pPr marL="539750" indent="-176213" algn="l" defTabSz="816373" rtl="0" eaLnBrk="1" latinLnBrk="0" hangingPunct="1">
              <a:spcBef>
                <a:spcPts val="190"/>
              </a:spcBef>
              <a:spcAft>
                <a:spcPts val="190"/>
              </a:spcAft>
              <a:buClr>
                <a:schemeClr val="accent2"/>
              </a:buClr>
              <a:buFont typeface="Arial" panose="020B0604020202020204" pitchFamily="34" charset="0"/>
              <a:buChar char="•"/>
              <a:defRPr sz="1500" kern="1200">
                <a:solidFill>
                  <a:schemeClr val="accent1"/>
                </a:solidFill>
                <a:latin typeface="+mn-lt"/>
                <a:ea typeface="+mn-ea"/>
                <a:cs typeface="+mn-cs"/>
              </a:defRPr>
            </a:lvl3pPr>
            <a:lvl4pPr marL="1008" indent="0" algn="l" defTabSz="816373" rtl="0" eaLnBrk="1" latinLnBrk="0" hangingPunct="1">
              <a:spcBef>
                <a:spcPts val="381"/>
              </a:spcBef>
              <a:spcAft>
                <a:spcPts val="381"/>
              </a:spcAft>
              <a:buClr>
                <a:schemeClr val="accent1"/>
              </a:buClr>
              <a:buFont typeface="Arial" panose="020B0604020202020204" pitchFamily="34" charset="0"/>
              <a:buNone/>
              <a:defRPr sz="1700" b="1" kern="1200" baseline="0">
                <a:solidFill>
                  <a:srgbClr val="7F7F7F"/>
                </a:solidFill>
                <a:latin typeface="+mn-lt"/>
                <a:ea typeface="+mn-ea"/>
                <a:cs typeface="+mn-cs"/>
              </a:defRPr>
            </a:lvl4pPr>
            <a:lvl5pPr marL="0" indent="0" algn="l" defTabSz="816373" rtl="0" eaLnBrk="1" latinLnBrk="0" hangingPunct="1">
              <a:spcBef>
                <a:spcPts val="190"/>
              </a:spcBef>
              <a:spcAft>
                <a:spcPts val="190"/>
              </a:spcAft>
              <a:buClr>
                <a:schemeClr val="accent1"/>
              </a:buClr>
              <a:buFont typeface="Arial" pitchFamily="34" charset="0"/>
              <a:buNone/>
              <a:defRPr sz="1500" b="1" kern="1200" baseline="0">
                <a:solidFill>
                  <a:schemeClr val="accent2"/>
                </a:solidFill>
                <a:latin typeface="+mn-lt"/>
                <a:ea typeface="+mn-ea"/>
                <a:cs typeface="+mn-cs"/>
              </a:defRPr>
            </a:lvl5pPr>
            <a:lvl6pPr marL="2245026" indent="-204093" algn="l" defTabSz="81637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212" indent="-204093" algn="l" defTabSz="81637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399" indent="-204093" algn="l" defTabSz="81637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585" indent="-204093" algn="l" defTabSz="81637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gn="ctr" defTabSz="816353">
              <a:lnSpc>
                <a:spcPct val="100000"/>
              </a:lnSpc>
              <a:spcBef>
                <a:spcPts val="508"/>
              </a:spcBef>
              <a:spcAft>
                <a:spcPts val="508"/>
              </a:spcAft>
              <a:buClr>
                <a:srgbClr val="FF0000"/>
              </a:buClr>
            </a:pPr>
            <a:r>
              <a:rPr lang="en-US" sz="3733" b="0" dirty="0">
                <a:solidFill>
                  <a:srgbClr val="FFFFFF"/>
                </a:solidFill>
                <a:latin typeface="Arial"/>
              </a:rPr>
              <a:t>Guest Speaker</a:t>
            </a:r>
          </a:p>
          <a:p>
            <a:pPr algn="ctr" defTabSz="816353">
              <a:lnSpc>
                <a:spcPct val="100000"/>
              </a:lnSpc>
              <a:spcBef>
                <a:spcPts val="508"/>
              </a:spcBef>
              <a:spcAft>
                <a:spcPts val="508"/>
              </a:spcAft>
              <a:buClr>
                <a:srgbClr val="FF0000"/>
              </a:buClr>
            </a:pPr>
            <a:r>
              <a:rPr lang="en-US" sz="3733" b="0" dirty="0">
                <a:solidFill>
                  <a:srgbClr val="FFFFFF"/>
                </a:solidFill>
                <a:latin typeface="Arial"/>
              </a:rPr>
              <a:t>Cindy Scott, VP Noram Finance, Seniors</a:t>
            </a:r>
            <a:br>
              <a:rPr lang="en-US" sz="3733" b="0" dirty="0">
                <a:solidFill>
                  <a:srgbClr val="FFFFFF"/>
                </a:solidFill>
                <a:latin typeface="Arial"/>
              </a:rPr>
            </a:br>
            <a:r>
              <a:rPr lang="en-US" sz="3733" b="0" dirty="0">
                <a:solidFill>
                  <a:srgbClr val="FFFFFF"/>
                </a:solidFill>
                <a:latin typeface="Arial"/>
              </a:rPr>
              <a:t> </a:t>
            </a:r>
          </a:p>
          <a:p>
            <a:pPr defTabSz="816353">
              <a:lnSpc>
                <a:spcPct val="100000"/>
              </a:lnSpc>
              <a:spcBef>
                <a:spcPts val="508"/>
              </a:spcBef>
              <a:spcAft>
                <a:spcPts val="508"/>
              </a:spcAft>
              <a:buClr>
                <a:srgbClr val="FF0000"/>
              </a:buClr>
            </a:pPr>
            <a:r>
              <a:rPr lang="en-US" sz="1867" b="0" dirty="0">
                <a:solidFill>
                  <a:srgbClr val="FFFFFF"/>
                </a:solidFill>
                <a:latin typeface="Arial"/>
              </a:rPr>
              <a:t>Unit Controller Network Call, February 2022</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0002" y="936001"/>
            <a:ext cx="1963601" cy="841811"/>
          </a:xfrm>
          <a:prstGeom prst="rect">
            <a:avLst/>
          </a:prstGeom>
        </p:spPr>
      </p:pic>
    </p:spTree>
    <p:extLst>
      <p:ext uri="{BB962C8B-B14F-4D97-AF65-F5344CB8AC3E}">
        <p14:creationId xmlns:p14="http://schemas.microsoft.com/office/powerpoint/2010/main" val="12280793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48C0FFC9-EFD7-4D44-ACD1-8BA629B85A19}"/>
              </a:ext>
            </a:extLst>
          </p:cNvPr>
          <p:cNvSpPr>
            <a:spLocks noGrp="1"/>
          </p:cNvSpPr>
          <p:nvPr>
            <p:ph type="subTitle" idx="1"/>
          </p:nvPr>
        </p:nvSpPr>
        <p:spPr>
          <a:xfrm>
            <a:off x="3006756" y="1580342"/>
            <a:ext cx="6056940" cy="5068813"/>
          </a:xfrm>
          <a:noFill/>
        </p:spPr>
        <p:txBody>
          <a:bodyPr>
            <a:normAutofit lnSpcReduction="10000"/>
          </a:bodyPr>
          <a:lstStyle/>
          <a:p>
            <a:pPr marL="342900" indent="-342900">
              <a:buFont typeface="Wingdings" panose="05000000000000000000" pitchFamily="2" charset="2"/>
              <a:buChar char="Ø"/>
            </a:pPr>
            <a:r>
              <a:rPr lang="en-US" sz="2000" dirty="0">
                <a:solidFill>
                  <a:srgbClr val="080808"/>
                </a:solidFill>
              </a:rPr>
              <a:t>Learn as much as you can</a:t>
            </a:r>
          </a:p>
          <a:p>
            <a:pPr marL="342900" indent="-342900">
              <a:buFont typeface="Wingdings" panose="05000000000000000000" pitchFamily="2" charset="2"/>
              <a:buChar char="Ø"/>
            </a:pPr>
            <a:r>
              <a:rPr lang="en-US" sz="2000" dirty="0">
                <a:solidFill>
                  <a:srgbClr val="080808"/>
                </a:solidFill>
              </a:rPr>
              <a:t>Don’t be afraid to step sideways or backwards!</a:t>
            </a:r>
          </a:p>
          <a:p>
            <a:pPr marL="342900" indent="-342900">
              <a:buFont typeface="Wingdings" panose="05000000000000000000" pitchFamily="2" charset="2"/>
              <a:buChar char="Ø"/>
            </a:pPr>
            <a:r>
              <a:rPr lang="en-US" sz="2000" dirty="0">
                <a:solidFill>
                  <a:srgbClr val="080808"/>
                </a:solidFill>
              </a:rPr>
              <a:t>You are the captain of your own ship!</a:t>
            </a:r>
          </a:p>
          <a:p>
            <a:pPr marL="342900" indent="-342900">
              <a:buFont typeface="Wingdings" panose="05000000000000000000" pitchFamily="2" charset="2"/>
              <a:buChar char="Ø"/>
            </a:pPr>
            <a:r>
              <a:rPr lang="en-US" sz="2000" dirty="0">
                <a:solidFill>
                  <a:srgbClr val="080808"/>
                </a:solidFill>
              </a:rPr>
              <a:t>Learn operations, systems, finances!</a:t>
            </a:r>
          </a:p>
          <a:p>
            <a:pPr marL="342900" indent="-342900">
              <a:buFont typeface="Wingdings" panose="05000000000000000000" pitchFamily="2" charset="2"/>
              <a:buChar char="Ø"/>
            </a:pPr>
            <a:r>
              <a:rPr lang="en-US" sz="2000" dirty="0">
                <a:solidFill>
                  <a:srgbClr val="080808"/>
                </a:solidFill>
              </a:rPr>
              <a:t>Contract Management</a:t>
            </a:r>
          </a:p>
          <a:p>
            <a:pPr marL="342900" indent="-342900">
              <a:buFont typeface="Wingdings" panose="05000000000000000000" pitchFamily="2" charset="2"/>
              <a:buChar char="Ø"/>
            </a:pPr>
            <a:r>
              <a:rPr lang="en-US" sz="2000" dirty="0">
                <a:solidFill>
                  <a:srgbClr val="080808"/>
                </a:solidFill>
              </a:rPr>
              <a:t>NETWORK!!!</a:t>
            </a:r>
          </a:p>
          <a:p>
            <a:pPr marL="342900" indent="-342900">
              <a:buFont typeface="Wingdings" panose="05000000000000000000" pitchFamily="2" charset="2"/>
              <a:buChar char="Ø"/>
            </a:pPr>
            <a:r>
              <a:rPr lang="en-US" sz="2000" dirty="0">
                <a:solidFill>
                  <a:srgbClr val="080808"/>
                </a:solidFill>
              </a:rPr>
              <a:t>Volunteer!</a:t>
            </a:r>
          </a:p>
          <a:p>
            <a:pPr marL="342900" indent="-342900">
              <a:buFont typeface="Wingdings" panose="05000000000000000000" pitchFamily="2" charset="2"/>
              <a:buChar char="Ø"/>
            </a:pPr>
            <a:r>
              <a:rPr lang="en-US" sz="2000" dirty="0">
                <a:solidFill>
                  <a:srgbClr val="080808"/>
                </a:solidFill>
              </a:rPr>
              <a:t>Diversity!</a:t>
            </a:r>
          </a:p>
          <a:p>
            <a:pPr marL="342900" indent="-342900">
              <a:buFont typeface="Wingdings" panose="05000000000000000000" pitchFamily="2" charset="2"/>
              <a:buChar char="Ø"/>
            </a:pPr>
            <a:r>
              <a:rPr lang="en-US" sz="2000" dirty="0">
                <a:solidFill>
                  <a:srgbClr val="080808"/>
                </a:solidFill>
              </a:rPr>
              <a:t>Succession Planning!</a:t>
            </a:r>
          </a:p>
          <a:p>
            <a:pPr marL="342900" indent="-342900">
              <a:buFont typeface="Wingdings" panose="05000000000000000000" pitchFamily="2" charset="2"/>
              <a:buChar char="Ø"/>
            </a:pPr>
            <a:r>
              <a:rPr lang="en-US" sz="2000" dirty="0">
                <a:solidFill>
                  <a:srgbClr val="080808"/>
                </a:solidFill>
              </a:rPr>
              <a:t>Listen and learn!</a:t>
            </a:r>
          </a:p>
          <a:p>
            <a:pPr marL="342900" indent="-342900">
              <a:buFont typeface="Wingdings" panose="05000000000000000000" pitchFamily="2" charset="2"/>
              <a:buChar char="Ø"/>
            </a:pPr>
            <a:r>
              <a:rPr lang="en-US" sz="2000" dirty="0">
                <a:solidFill>
                  <a:srgbClr val="080808"/>
                </a:solidFill>
              </a:rPr>
              <a:t>Ask questions</a:t>
            </a:r>
          </a:p>
          <a:p>
            <a:pPr marL="342900" indent="-342900">
              <a:buFont typeface="Wingdings" panose="05000000000000000000" pitchFamily="2" charset="2"/>
              <a:buChar char="Ø"/>
            </a:pPr>
            <a:r>
              <a:rPr lang="en-US" sz="2000" dirty="0">
                <a:solidFill>
                  <a:srgbClr val="080808"/>
                </a:solidFill>
              </a:rPr>
              <a:t>BE BOLD!!!!</a:t>
            </a:r>
          </a:p>
          <a:p>
            <a:pPr marL="342900" indent="-342900">
              <a:buFont typeface="Wingdings" panose="05000000000000000000" pitchFamily="2" charset="2"/>
              <a:buChar char="Ø"/>
            </a:pPr>
            <a:r>
              <a:rPr lang="en-US" sz="2000" dirty="0">
                <a:solidFill>
                  <a:srgbClr val="080808"/>
                </a:solidFill>
              </a:rPr>
              <a:t>What is your passion??? </a:t>
            </a:r>
          </a:p>
          <a:p>
            <a:pPr marL="342900" indent="-342900">
              <a:buFont typeface="Wingdings" panose="05000000000000000000" pitchFamily="2" charset="2"/>
              <a:buChar char="Ø"/>
            </a:pPr>
            <a:endParaRPr lang="en-US" sz="2000" dirty="0">
              <a:solidFill>
                <a:srgbClr val="080808"/>
              </a:solidFill>
            </a:endParaRPr>
          </a:p>
        </p:txBody>
      </p:sp>
      <p:sp>
        <p:nvSpPr>
          <p:cNvPr id="2" name="Title 1">
            <a:extLst>
              <a:ext uri="{FF2B5EF4-FFF2-40B4-BE49-F238E27FC236}">
                <a16:creationId xmlns:a16="http://schemas.microsoft.com/office/drawing/2014/main" id="{E2BD173C-F1B1-4B0D-8F68-F514B3C02D2B}"/>
              </a:ext>
            </a:extLst>
          </p:cNvPr>
          <p:cNvSpPr>
            <a:spLocks noGrp="1"/>
          </p:cNvSpPr>
          <p:nvPr>
            <p:ph type="ctrTitle"/>
          </p:nvPr>
        </p:nvSpPr>
        <p:spPr>
          <a:xfrm>
            <a:off x="-1" y="542925"/>
            <a:ext cx="11858625" cy="654301"/>
          </a:xfrm>
          <a:noFill/>
        </p:spPr>
        <p:txBody>
          <a:bodyPr anchor="ctr">
            <a:normAutofit fontScale="90000"/>
          </a:bodyPr>
          <a:lstStyle/>
          <a:p>
            <a:r>
              <a:rPr lang="en-US" sz="3600" dirty="0">
                <a:solidFill>
                  <a:srgbClr val="080808"/>
                </a:solidFill>
              </a:rPr>
              <a:t>A Career with Sodexo! </a:t>
            </a:r>
            <a:br>
              <a:rPr lang="en-US" sz="3600" dirty="0">
                <a:solidFill>
                  <a:srgbClr val="080808"/>
                </a:solidFill>
              </a:rPr>
            </a:br>
            <a:endParaRPr lang="en-US" sz="3600" dirty="0">
              <a:solidFill>
                <a:srgbClr val="080808"/>
              </a:solidFill>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78FE0B7-4BEB-4715-99C3-016BD37B4D6E}"/>
              </a:ext>
            </a:extLst>
          </p:cNvPr>
          <p:cNvSpPr txBox="1"/>
          <p:nvPr/>
        </p:nvSpPr>
        <p:spPr>
          <a:xfrm>
            <a:off x="9906866" y="4680847"/>
            <a:ext cx="195175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Segment Experience – multiple divisions!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01EA078-B313-4777-B908-BF4E12EE26F6}"/>
              </a:ext>
            </a:extLst>
          </p:cNvPr>
          <p:cNvSpPr txBox="1"/>
          <p:nvPr/>
        </p:nvSpPr>
        <p:spPr>
          <a:xfrm>
            <a:off x="10515600" y="814388"/>
            <a:ext cx="16764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Support Positions</a:t>
            </a:r>
          </a:p>
        </p:txBody>
      </p:sp>
      <p:sp>
        <p:nvSpPr>
          <p:cNvPr id="19" name="TextBox 18">
            <a:extLst>
              <a:ext uri="{FF2B5EF4-FFF2-40B4-BE49-F238E27FC236}">
                <a16:creationId xmlns:a16="http://schemas.microsoft.com/office/drawing/2014/main" id="{2939D837-5F21-4DD9-9273-10B50A06D1F4}"/>
              </a:ext>
            </a:extLst>
          </p:cNvPr>
          <p:cNvSpPr txBox="1"/>
          <p:nvPr/>
        </p:nvSpPr>
        <p:spPr>
          <a:xfrm>
            <a:off x="771525" y="2553499"/>
            <a:ext cx="17374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Think  Globally!</a:t>
            </a:r>
          </a:p>
        </p:txBody>
      </p:sp>
    </p:spTree>
    <p:extLst>
      <p:ext uri="{BB962C8B-B14F-4D97-AF65-F5344CB8AC3E}">
        <p14:creationId xmlns:p14="http://schemas.microsoft.com/office/powerpoint/2010/main" val="871054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512D6ADB-065C-4461-83EF-EC98C7348005}"/>
              </a:ext>
            </a:extLst>
          </p:cNvPr>
          <p:cNvSpPr>
            <a:spLocks noGrp="1"/>
          </p:cNvSpPr>
          <p:nvPr>
            <p:ph type="ctrTitle"/>
          </p:nvPr>
        </p:nvSpPr>
        <p:spPr>
          <a:xfrm>
            <a:off x="640080" y="320040"/>
            <a:ext cx="6692827" cy="3892669"/>
          </a:xfrm>
        </p:spPr>
        <p:txBody>
          <a:bodyPr>
            <a:normAutofit/>
          </a:bodyPr>
          <a:lstStyle/>
          <a:p>
            <a:pPr algn="l"/>
            <a:r>
              <a:rPr lang="en-US" sz="6600" dirty="0"/>
              <a:t>Financial Acumen Training</a:t>
            </a:r>
          </a:p>
        </p:txBody>
      </p:sp>
      <p:sp>
        <p:nvSpPr>
          <p:cNvPr id="3" name="Subtitle 2">
            <a:extLst>
              <a:ext uri="{FF2B5EF4-FFF2-40B4-BE49-F238E27FC236}">
                <a16:creationId xmlns:a16="http://schemas.microsoft.com/office/drawing/2014/main" id="{ECAC9D71-E094-4098-9241-04B2D13BDBB6}"/>
              </a:ext>
            </a:extLst>
          </p:cNvPr>
          <p:cNvSpPr>
            <a:spLocks noGrp="1"/>
          </p:cNvSpPr>
          <p:nvPr>
            <p:ph type="subTitle" idx="1"/>
          </p:nvPr>
        </p:nvSpPr>
        <p:spPr>
          <a:xfrm>
            <a:off x="640080" y="4631161"/>
            <a:ext cx="6692827" cy="1569486"/>
          </a:xfrm>
        </p:spPr>
        <p:txBody>
          <a:bodyPr>
            <a:normAutofit/>
          </a:bodyPr>
          <a:lstStyle/>
          <a:p>
            <a:pPr algn="l"/>
            <a:r>
              <a:rPr lang="en-US" dirty="0"/>
              <a:t>Training Modules</a:t>
            </a:r>
          </a:p>
          <a:p>
            <a:pPr algn="l"/>
            <a:endParaRPr lang="en-US" dirty="0"/>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0D6A062-EDC5-4B2A-8555-9E64CEE61FF1}"/>
              </a:ext>
            </a:extLst>
          </p:cNvPr>
          <p:cNvPicPr>
            <a:picLocks noChangeAspect="1"/>
          </p:cNvPicPr>
          <p:nvPr/>
        </p:nvPicPr>
        <p:blipFill>
          <a:blip r:embed="rId2"/>
          <a:stretch>
            <a:fillRect/>
          </a:stretch>
        </p:blipFill>
        <p:spPr>
          <a:xfrm>
            <a:off x="7781544" y="396865"/>
            <a:ext cx="4087368" cy="5827795"/>
          </a:xfrm>
          <a:prstGeom prst="rect">
            <a:avLst/>
          </a:prstGeom>
        </p:spPr>
      </p:pic>
      <p:pic>
        <p:nvPicPr>
          <p:cNvPr id="6" name="Picture 5">
            <a:extLst>
              <a:ext uri="{FF2B5EF4-FFF2-40B4-BE49-F238E27FC236}">
                <a16:creationId xmlns:a16="http://schemas.microsoft.com/office/drawing/2014/main" id="{2760CDEC-4F86-4787-A830-D397F5EFB95E}"/>
              </a:ext>
            </a:extLst>
          </p:cNvPr>
          <p:cNvPicPr>
            <a:picLocks noChangeAspect="1"/>
          </p:cNvPicPr>
          <p:nvPr/>
        </p:nvPicPr>
        <p:blipFill>
          <a:blip r:embed="rId3"/>
          <a:stretch>
            <a:fillRect/>
          </a:stretch>
        </p:blipFill>
        <p:spPr>
          <a:xfrm>
            <a:off x="740924" y="5523345"/>
            <a:ext cx="3276894" cy="544946"/>
          </a:xfrm>
          <a:prstGeom prst="rect">
            <a:avLst/>
          </a:prstGeom>
        </p:spPr>
      </p:pic>
    </p:spTree>
    <p:extLst>
      <p:ext uri="{BB962C8B-B14F-4D97-AF65-F5344CB8AC3E}">
        <p14:creationId xmlns:p14="http://schemas.microsoft.com/office/powerpoint/2010/main" val="3718017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1F4FB5-8444-42B1-8580-74A4769998AD}"/>
              </a:ext>
            </a:extLst>
          </p:cNvPr>
          <p:cNvSpPr txBox="1"/>
          <p:nvPr/>
        </p:nvSpPr>
        <p:spPr>
          <a:xfrm>
            <a:off x="-677" y="2"/>
            <a:ext cx="12192677" cy="461665"/>
          </a:xfrm>
          <a:prstGeom prst="rect">
            <a:avLst/>
          </a:prstGeom>
          <a:solidFill>
            <a:srgbClr val="2A295C"/>
          </a:solidFill>
        </p:spPr>
        <p:txBody>
          <a:bodyPr wrap="square" rtlCol="0">
            <a:spAutoFit/>
          </a:bodyPr>
          <a:lstStyle/>
          <a:p>
            <a:pPr defTabSz="914377"/>
            <a:endParaRPr lang="en-US" sz="2400" dirty="0">
              <a:solidFill>
                <a:srgbClr val="000000"/>
              </a:solidFill>
              <a:latin typeface="Arial"/>
            </a:endParaRPr>
          </a:p>
        </p:txBody>
      </p:sp>
      <p:pic>
        <p:nvPicPr>
          <p:cNvPr id="15" name="Image 3" descr="C:\Users\catherine.huon.ext\Documents\4_1_1_presentations_Powerpoint\Format 16_9.png"/>
          <p:cNvPicPr>
            <a:picLocks noChangeAspect="1"/>
          </p:cNvPicPr>
          <p:nvPr/>
        </p:nvPicPr>
        <p:blipFill rotWithShape="1">
          <a:blip r:embed="rId3" r:link="rId4" cstate="print">
            <a:extLst>
              <a:ext uri="{28A0092B-C50C-407E-A947-70E740481C1C}">
                <a14:useLocalDpi xmlns:a14="http://schemas.microsoft.com/office/drawing/2010/main" val="0"/>
              </a:ext>
            </a:extLst>
          </a:blip>
          <a:srcRect l="3405" r="4780"/>
          <a:stretch>
            <a:fillRect/>
          </a:stretch>
        </p:blipFill>
        <p:spPr bwMode="auto">
          <a:xfrm>
            <a:off x="-678" y="500675"/>
            <a:ext cx="1219335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6"/>
          <p:cNvSpPr txBox="1">
            <a:spLocks/>
          </p:cNvSpPr>
          <p:nvPr/>
        </p:nvSpPr>
        <p:spPr>
          <a:xfrm>
            <a:off x="2159563" y="2084852"/>
            <a:ext cx="9916780" cy="1889208"/>
          </a:xfrm>
          <a:prstGeom prst="rect">
            <a:avLst/>
          </a:prstGeom>
          <a:solidFill>
            <a:schemeClr val="accent2"/>
          </a:solidFill>
        </p:spPr>
        <p:txBody>
          <a:bodyPr wrap="square" lIns="206400" tIns="168000" rIns="206400" bIns="153600">
            <a:spAutoFit/>
          </a:bodyPr>
          <a:lstStyle>
            <a:lvl1pPr marL="0" indent="0" algn="r" defTabSz="816373" rtl="0" eaLnBrk="1" latinLnBrk="0" hangingPunct="1">
              <a:lnSpc>
                <a:spcPct val="90000"/>
              </a:lnSpc>
              <a:spcBef>
                <a:spcPts val="0"/>
              </a:spcBef>
              <a:spcAft>
                <a:spcPts val="0"/>
              </a:spcAft>
              <a:buClr>
                <a:schemeClr val="accent2"/>
              </a:buClr>
              <a:buFont typeface="Wingdings" panose="05000000000000000000" pitchFamily="2" charset="2"/>
              <a:buNone/>
              <a:defRPr sz="3000" b="1" kern="1200" cap="none" baseline="0">
                <a:solidFill>
                  <a:schemeClr val="bg1"/>
                </a:solidFill>
                <a:latin typeface="+mn-lt"/>
                <a:ea typeface="+mn-ea"/>
                <a:cs typeface="+mn-cs"/>
              </a:defRPr>
            </a:lvl1pPr>
            <a:lvl2pPr marL="363538" indent="-187325" algn="l" defTabSz="816373" rtl="0" eaLnBrk="1" latinLnBrk="0" hangingPunct="1">
              <a:spcBef>
                <a:spcPts val="190"/>
              </a:spcBef>
              <a:spcAft>
                <a:spcPts val="190"/>
              </a:spcAft>
              <a:buClr>
                <a:schemeClr val="accent2"/>
              </a:buClr>
              <a:buSzPct val="120000"/>
              <a:buFont typeface="Arial" panose="020B0604020202020204" pitchFamily="34" charset="0"/>
              <a:buChar char="›"/>
              <a:defRPr sz="1500" kern="1200">
                <a:solidFill>
                  <a:schemeClr val="accent1"/>
                </a:solidFill>
                <a:latin typeface="+mn-lt"/>
                <a:ea typeface="+mn-ea"/>
                <a:cs typeface="+mn-cs"/>
              </a:defRPr>
            </a:lvl2pPr>
            <a:lvl3pPr marL="539750" indent="-176213" algn="l" defTabSz="816373" rtl="0" eaLnBrk="1" latinLnBrk="0" hangingPunct="1">
              <a:spcBef>
                <a:spcPts val="190"/>
              </a:spcBef>
              <a:spcAft>
                <a:spcPts val="190"/>
              </a:spcAft>
              <a:buClr>
                <a:schemeClr val="accent2"/>
              </a:buClr>
              <a:buFont typeface="Arial" panose="020B0604020202020204" pitchFamily="34" charset="0"/>
              <a:buChar char="•"/>
              <a:defRPr sz="1500" kern="1200">
                <a:solidFill>
                  <a:schemeClr val="accent1"/>
                </a:solidFill>
                <a:latin typeface="+mn-lt"/>
                <a:ea typeface="+mn-ea"/>
                <a:cs typeface="+mn-cs"/>
              </a:defRPr>
            </a:lvl3pPr>
            <a:lvl4pPr marL="1008" indent="0" algn="l" defTabSz="816373" rtl="0" eaLnBrk="1" latinLnBrk="0" hangingPunct="1">
              <a:spcBef>
                <a:spcPts val="381"/>
              </a:spcBef>
              <a:spcAft>
                <a:spcPts val="381"/>
              </a:spcAft>
              <a:buClr>
                <a:schemeClr val="accent1"/>
              </a:buClr>
              <a:buFont typeface="Arial" panose="020B0604020202020204" pitchFamily="34" charset="0"/>
              <a:buNone/>
              <a:defRPr sz="1700" b="1" kern="1200" baseline="0">
                <a:solidFill>
                  <a:srgbClr val="7F7F7F"/>
                </a:solidFill>
                <a:latin typeface="+mn-lt"/>
                <a:ea typeface="+mn-ea"/>
                <a:cs typeface="+mn-cs"/>
              </a:defRPr>
            </a:lvl4pPr>
            <a:lvl5pPr marL="0" indent="0" algn="l" defTabSz="816373" rtl="0" eaLnBrk="1" latinLnBrk="0" hangingPunct="1">
              <a:spcBef>
                <a:spcPts val="190"/>
              </a:spcBef>
              <a:spcAft>
                <a:spcPts val="190"/>
              </a:spcAft>
              <a:buClr>
                <a:schemeClr val="accent1"/>
              </a:buClr>
              <a:buFont typeface="Arial" pitchFamily="34" charset="0"/>
              <a:buNone/>
              <a:defRPr sz="1500" b="1" kern="1200" baseline="0">
                <a:solidFill>
                  <a:schemeClr val="accent2"/>
                </a:solidFill>
                <a:latin typeface="+mn-lt"/>
                <a:ea typeface="+mn-ea"/>
                <a:cs typeface="+mn-cs"/>
              </a:defRPr>
            </a:lvl5pPr>
            <a:lvl6pPr marL="2245026" indent="-204093" algn="l" defTabSz="81637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212" indent="-204093" algn="l" defTabSz="81637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399" indent="-204093" algn="l" defTabSz="81637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585" indent="-204093" algn="l" defTabSz="81637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gn="ctr" defTabSz="816353">
              <a:lnSpc>
                <a:spcPct val="100000"/>
              </a:lnSpc>
              <a:spcBef>
                <a:spcPts val="508"/>
              </a:spcBef>
              <a:spcAft>
                <a:spcPts val="508"/>
              </a:spcAft>
              <a:buClr>
                <a:srgbClr val="FF0000"/>
              </a:buClr>
            </a:pPr>
            <a:r>
              <a:rPr lang="en-US" sz="3733" b="0" dirty="0">
                <a:solidFill>
                  <a:srgbClr val="FFFFFF"/>
                </a:solidFill>
                <a:latin typeface="Arial"/>
              </a:rPr>
              <a:t>H1 Collections and CRS Update</a:t>
            </a:r>
            <a:br>
              <a:rPr lang="en-US" sz="3733" b="0" dirty="0">
                <a:solidFill>
                  <a:srgbClr val="FFFFFF"/>
                </a:solidFill>
                <a:latin typeface="Arial"/>
              </a:rPr>
            </a:br>
            <a:r>
              <a:rPr lang="en-US" sz="3733" b="0" dirty="0">
                <a:solidFill>
                  <a:srgbClr val="FFFFFF"/>
                </a:solidFill>
                <a:latin typeface="Arial"/>
              </a:rPr>
              <a:t> </a:t>
            </a:r>
          </a:p>
          <a:p>
            <a:pPr defTabSz="816353">
              <a:lnSpc>
                <a:spcPct val="100000"/>
              </a:lnSpc>
              <a:spcBef>
                <a:spcPts val="508"/>
              </a:spcBef>
              <a:spcAft>
                <a:spcPts val="508"/>
              </a:spcAft>
              <a:buClr>
                <a:srgbClr val="FF0000"/>
              </a:buClr>
            </a:pPr>
            <a:r>
              <a:rPr lang="en-US" sz="1867" b="0" dirty="0">
                <a:solidFill>
                  <a:srgbClr val="FFFFFF"/>
                </a:solidFill>
                <a:latin typeface="Arial"/>
              </a:rPr>
              <a:t>February 2022</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0002" y="936001"/>
            <a:ext cx="1963601" cy="841811"/>
          </a:xfrm>
          <a:prstGeom prst="rect">
            <a:avLst/>
          </a:prstGeom>
        </p:spPr>
      </p:pic>
    </p:spTree>
    <p:extLst>
      <p:ext uri="{BB962C8B-B14F-4D97-AF65-F5344CB8AC3E}">
        <p14:creationId xmlns:p14="http://schemas.microsoft.com/office/powerpoint/2010/main" val="9489537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C7666CC-35FD-40A9-80A1-94667A92AD4B}"/>
              </a:ext>
            </a:extLst>
          </p:cNvPr>
          <p:cNvSpPr>
            <a:spLocks noGrp="1"/>
          </p:cNvSpPr>
          <p:nvPr>
            <p:ph type="sldNum" sz="quarter" idx="17"/>
          </p:nvPr>
        </p:nvSpPr>
        <p:spPr/>
        <p:txBody>
          <a:bodyPr/>
          <a:lstStyle/>
          <a:p>
            <a:pPr defTabSz="914377"/>
            <a:fld id="{E917DE0E-AFB1-41FD-BC35-27DB61CA125F}" type="slidenum">
              <a:rPr lang="en-AU">
                <a:solidFill>
                  <a:srgbClr val="000000"/>
                </a:solidFill>
                <a:latin typeface="Arial"/>
              </a:rPr>
              <a:pPr defTabSz="914377"/>
              <a:t>15</a:t>
            </a:fld>
            <a:endParaRPr lang="en-AU">
              <a:solidFill>
                <a:srgbClr val="000000"/>
              </a:solidFill>
              <a:latin typeface="Arial"/>
            </a:endParaRPr>
          </a:p>
        </p:txBody>
      </p:sp>
      <p:sp>
        <p:nvSpPr>
          <p:cNvPr id="2" name="Title 1">
            <a:extLst>
              <a:ext uri="{FF2B5EF4-FFF2-40B4-BE49-F238E27FC236}">
                <a16:creationId xmlns:a16="http://schemas.microsoft.com/office/drawing/2014/main" id="{FB606666-7EC6-4C1A-B602-6AB1BF44376A}"/>
              </a:ext>
            </a:extLst>
          </p:cNvPr>
          <p:cNvSpPr>
            <a:spLocks noGrp="1"/>
          </p:cNvSpPr>
          <p:nvPr>
            <p:ph type="title"/>
          </p:nvPr>
        </p:nvSpPr>
        <p:spPr>
          <a:xfrm>
            <a:off x="1248000" y="185517"/>
            <a:ext cx="10944000" cy="576000"/>
          </a:xfrm>
          <a:solidFill>
            <a:schemeClr val="tx2"/>
          </a:solidFill>
        </p:spPr>
        <p:txBody>
          <a:bodyPr>
            <a:normAutofit fontScale="90000"/>
          </a:bodyPr>
          <a:lstStyle/>
          <a:p>
            <a:r>
              <a:rPr lang="en-US" sz="3600" dirty="0"/>
              <a:t>Goals of Today’s Session</a:t>
            </a:r>
          </a:p>
        </p:txBody>
      </p:sp>
      <p:sp>
        <p:nvSpPr>
          <p:cNvPr id="4" name="Content Placeholder 3">
            <a:extLst>
              <a:ext uri="{FF2B5EF4-FFF2-40B4-BE49-F238E27FC236}">
                <a16:creationId xmlns:a16="http://schemas.microsoft.com/office/drawing/2014/main" id="{36C3AF51-7F26-4A9E-8300-5B417F8E7394}"/>
              </a:ext>
            </a:extLst>
          </p:cNvPr>
          <p:cNvSpPr>
            <a:spLocks noGrp="1"/>
          </p:cNvSpPr>
          <p:nvPr>
            <p:ph sz="quarter" idx="13"/>
          </p:nvPr>
        </p:nvSpPr>
        <p:spPr>
          <a:xfrm>
            <a:off x="1083392" y="1746602"/>
            <a:ext cx="10749587" cy="3219455"/>
          </a:xfrm>
        </p:spPr>
        <p:txBody>
          <a:bodyPr>
            <a:noAutofit/>
          </a:bodyPr>
          <a:lstStyle/>
          <a:p>
            <a:pPr marL="380990" indent="-380990">
              <a:buFont typeface="Arial" panose="020B0604020202020204" pitchFamily="34" charset="0"/>
              <a:buChar char="•"/>
            </a:pPr>
            <a:r>
              <a:rPr lang="en-US" sz="2400" dirty="0"/>
              <a:t>Review banking deadlines for H1 Close</a:t>
            </a:r>
          </a:p>
          <a:p>
            <a:pPr marL="380990" indent="-380990">
              <a:buFont typeface="Arial" panose="020B0604020202020204" pitchFamily="34" charset="0"/>
              <a:buChar char="•"/>
            </a:pPr>
            <a:r>
              <a:rPr lang="en-US" sz="2400" dirty="0"/>
              <a:t>Update of current status of the CRS project</a:t>
            </a:r>
          </a:p>
          <a:p>
            <a:pPr marL="380990" indent="-380990">
              <a:buFont typeface="Arial" panose="020B0604020202020204" pitchFamily="34" charset="0"/>
              <a:buChar char="•"/>
            </a:pPr>
            <a:r>
              <a:rPr lang="en-US" sz="2400" dirty="0"/>
              <a:t>Best Practices for Collections</a:t>
            </a:r>
          </a:p>
          <a:p>
            <a:pPr marL="380990" indent="-380990">
              <a:buFont typeface="Arial" panose="020B0604020202020204" pitchFamily="34" charset="0"/>
              <a:buChar char="•"/>
            </a:pPr>
            <a:r>
              <a:rPr lang="en-US" sz="2400" dirty="0"/>
              <a:t>Review of Payment Fraud</a:t>
            </a:r>
          </a:p>
          <a:p>
            <a:pPr marL="380990" indent="-380990">
              <a:buFont typeface="Arial" panose="020B0604020202020204" pitchFamily="34" charset="0"/>
              <a:buChar char="•"/>
            </a:pPr>
            <a:endParaRPr lang="en-US" sz="2400" dirty="0"/>
          </a:p>
          <a:p>
            <a:pPr marL="380990" indent="-380990">
              <a:buFont typeface="Arial" panose="020B0604020202020204" pitchFamily="34" charset="0"/>
              <a:buChar char="•"/>
            </a:pPr>
            <a:endParaRPr lang="en-US" sz="2400" dirty="0"/>
          </a:p>
          <a:p>
            <a:pPr marL="380990" indent="-380990">
              <a:buFont typeface="Arial" panose="020B0604020202020204" pitchFamily="34" charset="0"/>
              <a:buChar char="•"/>
            </a:pPr>
            <a:endParaRPr lang="en-US" sz="2400" dirty="0"/>
          </a:p>
          <a:p>
            <a:pPr marL="380990" indent="-380990">
              <a:buFont typeface="Arial" panose="020B0604020202020204" pitchFamily="34" charset="0"/>
              <a:buChar char="•"/>
            </a:pPr>
            <a:endParaRPr lang="en-US" sz="2400" dirty="0"/>
          </a:p>
          <a:p>
            <a:pPr marL="380990" indent="-380990">
              <a:buFont typeface="Arial" panose="020B0604020202020204" pitchFamily="34" charset="0"/>
              <a:buChar char="•"/>
            </a:pPr>
            <a:endParaRPr lang="en-US" sz="2400" dirty="0"/>
          </a:p>
          <a:p>
            <a:endParaRPr lang="en-US" sz="2400" dirty="0"/>
          </a:p>
          <a:p>
            <a:endParaRPr lang="en-US" sz="2400" dirty="0"/>
          </a:p>
        </p:txBody>
      </p:sp>
      <p:pic>
        <p:nvPicPr>
          <p:cNvPr id="3" name="Picture 2">
            <a:extLst>
              <a:ext uri="{FF2B5EF4-FFF2-40B4-BE49-F238E27FC236}">
                <a16:creationId xmlns:a16="http://schemas.microsoft.com/office/drawing/2014/main" id="{3D303C1F-9467-42EE-85A6-DFC80454FB7F}"/>
              </a:ext>
            </a:extLst>
          </p:cNvPr>
          <p:cNvPicPr>
            <a:picLocks noChangeAspect="1"/>
          </p:cNvPicPr>
          <p:nvPr/>
        </p:nvPicPr>
        <p:blipFill>
          <a:blip r:embed="rId3"/>
          <a:stretch>
            <a:fillRect/>
          </a:stretch>
        </p:blipFill>
        <p:spPr>
          <a:xfrm>
            <a:off x="408001" y="126026"/>
            <a:ext cx="618503" cy="599959"/>
          </a:xfrm>
          <a:prstGeom prst="rect">
            <a:avLst/>
          </a:prstGeom>
        </p:spPr>
      </p:pic>
      <p:pic>
        <p:nvPicPr>
          <p:cNvPr id="7" name="Picture 6">
            <a:extLst>
              <a:ext uri="{FF2B5EF4-FFF2-40B4-BE49-F238E27FC236}">
                <a16:creationId xmlns:a16="http://schemas.microsoft.com/office/drawing/2014/main" id="{37B248B4-4234-4E35-BCF7-F43F3B6402FD}"/>
              </a:ext>
            </a:extLst>
          </p:cNvPr>
          <p:cNvPicPr>
            <a:picLocks noChangeAspect="1"/>
          </p:cNvPicPr>
          <p:nvPr/>
        </p:nvPicPr>
        <p:blipFill>
          <a:blip r:embed="rId3"/>
          <a:stretch>
            <a:fillRect/>
          </a:stretch>
        </p:blipFill>
        <p:spPr>
          <a:xfrm>
            <a:off x="408001" y="161559"/>
            <a:ext cx="618503" cy="599959"/>
          </a:xfrm>
          <a:prstGeom prst="rect">
            <a:avLst/>
          </a:prstGeom>
        </p:spPr>
      </p:pic>
    </p:spTree>
    <p:extLst>
      <p:ext uri="{BB962C8B-B14F-4D97-AF65-F5344CB8AC3E}">
        <p14:creationId xmlns:p14="http://schemas.microsoft.com/office/powerpoint/2010/main" val="4403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08D1F0-18F8-42D0-8E7A-BB61F6E6F7D9}"/>
              </a:ext>
            </a:extLst>
          </p:cNvPr>
          <p:cNvSpPr>
            <a:spLocks noGrp="1"/>
          </p:cNvSpPr>
          <p:nvPr>
            <p:ph type="title" idx="4294967295"/>
          </p:nvPr>
        </p:nvSpPr>
        <p:spPr>
          <a:xfrm>
            <a:off x="596911" y="352426"/>
            <a:ext cx="10998200" cy="439581"/>
          </a:xfrm>
          <a:noFill/>
          <a:ln>
            <a:noFill/>
          </a:ln>
          <a:effectLst/>
        </p:spPr>
        <p:txBody>
          <a:bodyPr vert="horz" wrap="square" lIns="107937" tIns="107937" rIns="71955" bIns="107937" numCol="1" anchor="t" anchorCtr="0" compatLnSpc="1">
            <a:prstTxWarp prst="textNoShape">
              <a:avLst/>
            </a:prstTxWarp>
            <a:spAutoFit/>
          </a:bodyPr>
          <a:lstStyle/>
          <a:p>
            <a:r>
              <a:rPr lang="en-US" dirty="0">
                <a:solidFill>
                  <a:schemeClr val="tx2"/>
                </a:solidFill>
              </a:rPr>
              <a:t>CRS Overview</a:t>
            </a:r>
          </a:p>
        </p:txBody>
      </p:sp>
      <p:sp>
        <p:nvSpPr>
          <p:cNvPr id="2" name="Text Placeholder 1" descr="CRS Overview">
            <a:extLst>
              <a:ext uri="{FF2B5EF4-FFF2-40B4-BE49-F238E27FC236}">
                <a16:creationId xmlns:a16="http://schemas.microsoft.com/office/drawing/2014/main" id="{5BA6728B-3215-485A-802A-12E59A457335}"/>
              </a:ext>
            </a:extLst>
          </p:cNvPr>
          <p:cNvSpPr>
            <a:spLocks noGrp="1"/>
          </p:cNvSpPr>
          <p:nvPr>
            <p:ph type="body" sz="quarter" idx="13"/>
          </p:nvPr>
        </p:nvSpPr>
        <p:spPr/>
        <p:txBody>
          <a:bodyPr anchor="t"/>
          <a:lstStyle/>
          <a:p>
            <a:pPr marL="284156" algn="ctr"/>
            <a:endParaRPr lang="en-US" sz="4400" b="0" dirty="0"/>
          </a:p>
          <a:p>
            <a:pPr marL="284156" algn="ctr"/>
            <a:endParaRPr lang="en-US" sz="4400" b="0" dirty="0"/>
          </a:p>
          <a:p>
            <a:pPr marL="284156" algn="ctr"/>
            <a:r>
              <a:rPr lang="en-US" sz="4400" b="0" dirty="0"/>
              <a:t>US – Collect It!</a:t>
            </a:r>
          </a:p>
        </p:txBody>
      </p:sp>
      <p:sp>
        <p:nvSpPr>
          <p:cNvPr id="8" name="Rectangle 7">
            <a:extLst>
              <a:ext uri="{FF2B5EF4-FFF2-40B4-BE49-F238E27FC236}">
                <a16:creationId xmlns:a16="http://schemas.microsoft.com/office/drawing/2014/main" id="{6DC036F6-16C4-48E4-85C5-DE139477CDB3}"/>
              </a:ext>
            </a:extLst>
          </p:cNvPr>
          <p:cNvSpPr/>
          <p:nvPr/>
        </p:nvSpPr>
        <p:spPr bwMode="auto">
          <a:xfrm>
            <a:off x="407886" y="352425"/>
            <a:ext cx="4053385" cy="5803731"/>
          </a:xfrm>
          <a:prstGeom prst="rect">
            <a:avLst/>
          </a:prstGeom>
          <a:solidFill>
            <a:schemeClr val="tx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377" fontAlgn="base">
              <a:spcBef>
                <a:spcPct val="0"/>
              </a:spcBef>
              <a:spcAft>
                <a:spcPct val="0"/>
              </a:spcAft>
            </a:pPr>
            <a:endParaRPr lang="en-US">
              <a:solidFill>
                <a:srgbClr val="000000"/>
              </a:solidFill>
              <a:latin typeface="Arial" charset="0"/>
            </a:endParaRPr>
          </a:p>
        </p:txBody>
      </p:sp>
      <p:pic>
        <p:nvPicPr>
          <p:cNvPr id="9" name="Picture 8">
            <a:extLst>
              <a:ext uri="{FF2B5EF4-FFF2-40B4-BE49-F238E27FC236}">
                <a16:creationId xmlns:a16="http://schemas.microsoft.com/office/drawing/2014/main" id="{FF450A5C-5254-459C-9810-A01AA7317E96}"/>
              </a:ext>
            </a:extLst>
          </p:cNvPr>
          <p:cNvPicPr>
            <a:picLocks noChangeAspect="1"/>
          </p:cNvPicPr>
          <p:nvPr/>
        </p:nvPicPr>
        <p:blipFill>
          <a:blip r:embed="rId3"/>
          <a:stretch>
            <a:fillRect/>
          </a:stretch>
        </p:blipFill>
        <p:spPr>
          <a:xfrm>
            <a:off x="6384032" y="2852936"/>
            <a:ext cx="3936437" cy="2111024"/>
          </a:xfrm>
          <a:prstGeom prst="rect">
            <a:avLst/>
          </a:prstGeom>
        </p:spPr>
      </p:pic>
      <p:pic>
        <p:nvPicPr>
          <p:cNvPr id="10" name="Graphic 9" descr="Money with solid fill">
            <a:extLst>
              <a:ext uri="{FF2B5EF4-FFF2-40B4-BE49-F238E27FC236}">
                <a16:creationId xmlns:a16="http://schemas.microsoft.com/office/drawing/2014/main" id="{814C8654-3E1F-4126-8F76-94EDB0843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82449" y="2180861"/>
            <a:ext cx="2304256" cy="2304256"/>
          </a:xfrm>
          <a:prstGeom prst="rect">
            <a:avLst/>
          </a:prstGeom>
        </p:spPr>
      </p:pic>
    </p:spTree>
    <p:extLst>
      <p:ext uri="{BB962C8B-B14F-4D97-AF65-F5344CB8AC3E}">
        <p14:creationId xmlns:p14="http://schemas.microsoft.com/office/powerpoint/2010/main" val="322288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2A295C"/>
          </a:solidFill>
        </p:spPr>
        <p:txBody>
          <a:bodyPr/>
          <a:lstStyle/>
          <a:p>
            <a:pPr marL="0" indent="0">
              <a:buNone/>
            </a:pPr>
            <a:r>
              <a:rPr lang="en-US" sz="3200" dirty="0">
                <a:solidFill>
                  <a:schemeClr val="bg1"/>
                </a:solidFill>
              </a:rPr>
              <a:t> US - Collect It! Deadline for Quarter 2, FY22</a:t>
            </a:r>
          </a:p>
        </p:txBody>
      </p:sp>
      <p:sp>
        <p:nvSpPr>
          <p:cNvPr id="2" name="TextBox 1">
            <a:extLst>
              <a:ext uri="{FF2B5EF4-FFF2-40B4-BE49-F238E27FC236}">
                <a16:creationId xmlns:a16="http://schemas.microsoft.com/office/drawing/2014/main" id="{63F2127E-860B-45AF-B612-29AB2A355EB5}"/>
              </a:ext>
            </a:extLst>
          </p:cNvPr>
          <p:cNvSpPr txBox="1"/>
          <p:nvPr/>
        </p:nvSpPr>
        <p:spPr>
          <a:xfrm>
            <a:off x="719403" y="1508788"/>
            <a:ext cx="9505056" cy="4524315"/>
          </a:xfrm>
          <a:prstGeom prst="rect">
            <a:avLst/>
          </a:prstGeom>
          <a:noFill/>
        </p:spPr>
        <p:txBody>
          <a:bodyPr wrap="square" rtlCol="0">
            <a:spAutoFit/>
          </a:bodyPr>
          <a:lstStyle/>
          <a:p>
            <a:pPr defTabSz="1219170">
              <a:defRPr/>
            </a:pPr>
            <a:r>
              <a:rPr lang="en-US" sz="2400" b="1" kern="0" dirty="0">
                <a:solidFill>
                  <a:srgbClr val="2A295C"/>
                </a:solidFill>
                <a:latin typeface="Calibri"/>
              </a:rPr>
              <a:t>Your help is needed to increase our cash flow. To ensure that your AR payments, bank deposits, cash receipts, and cash balances are properly credited for Quarter 2, all deposits must be made on or before </a:t>
            </a:r>
            <a:r>
              <a:rPr lang="en-US" sz="2400" b="1" kern="0" dirty="0">
                <a:solidFill>
                  <a:srgbClr val="FF0000"/>
                </a:solidFill>
                <a:latin typeface="Calibri"/>
              </a:rPr>
              <a:t>Monday, </a:t>
            </a:r>
          </a:p>
          <a:p>
            <a:pPr defTabSz="1219170">
              <a:defRPr/>
            </a:pPr>
            <a:r>
              <a:rPr lang="en-US" sz="2400" b="1" kern="0" dirty="0">
                <a:solidFill>
                  <a:srgbClr val="FF0000"/>
                </a:solidFill>
                <a:latin typeface="Calibri"/>
              </a:rPr>
              <a:t>February 28th</a:t>
            </a:r>
            <a:r>
              <a:rPr lang="en-US" sz="2400" b="1" kern="0" dirty="0">
                <a:solidFill>
                  <a:srgbClr val="2A295C"/>
                </a:solidFill>
                <a:latin typeface="Calibri"/>
              </a:rPr>
              <a:t>.  </a:t>
            </a:r>
          </a:p>
          <a:p>
            <a:pPr defTabSz="1219170">
              <a:defRPr/>
            </a:pPr>
            <a:endParaRPr lang="en-US" sz="2400" b="1" kern="0" dirty="0">
              <a:solidFill>
                <a:srgbClr val="2A295C"/>
              </a:solidFill>
              <a:latin typeface="Calibri"/>
            </a:endParaRPr>
          </a:p>
          <a:p>
            <a:pPr defTabSz="1219170">
              <a:defRPr/>
            </a:pPr>
            <a:r>
              <a:rPr lang="en-US" sz="2400" b="1" kern="0" dirty="0">
                <a:solidFill>
                  <a:srgbClr val="2A295C"/>
                </a:solidFill>
                <a:latin typeface="Calibri"/>
              </a:rPr>
              <a:t>Please observe the following deadlines depending on your payment method.</a:t>
            </a:r>
          </a:p>
          <a:p>
            <a:pPr defTabSz="1219170">
              <a:defRPr/>
            </a:pPr>
            <a:endParaRPr lang="en-US" sz="2400" kern="0" dirty="0">
              <a:solidFill>
                <a:srgbClr val="2A295C"/>
              </a:solidFill>
              <a:latin typeface="Calibri"/>
            </a:endParaRPr>
          </a:p>
          <a:p>
            <a:pPr defTabSz="1219170">
              <a:defRPr/>
            </a:pPr>
            <a:r>
              <a:rPr lang="en-US" sz="2400" kern="0" dirty="0">
                <a:solidFill>
                  <a:srgbClr val="2A295C"/>
                </a:solidFill>
                <a:latin typeface="Calibri"/>
              </a:rPr>
              <a:t>Select the payment link(s) below for further details:</a:t>
            </a:r>
          </a:p>
          <a:p>
            <a:pPr defTabSz="1219170">
              <a:defRPr/>
            </a:pPr>
            <a:endParaRPr lang="en-US" sz="2400" kern="0" dirty="0">
              <a:solidFill>
                <a:prstClr val="black"/>
              </a:solidFill>
              <a:latin typeface="Calibri"/>
            </a:endParaRPr>
          </a:p>
          <a:p>
            <a:pPr defTabSz="1219170">
              <a:defRPr/>
            </a:pPr>
            <a:r>
              <a:rPr lang="en-US" sz="2400" b="1" kern="0" dirty="0">
                <a:solidFill>
                  <a:srgbClr val="FF0000"/>
                </a:solidFill>
                <a:latin typeface="Calibri"/>
                <a:hlinkClick r:id="rId2" action="ppaction://hlinksldjump">
                  <a:extLst>
                    <a:ext uri="{A12FA001-AC4F-418D-AE19-62706E023703}">
                      <ahyp:hlinkClr xmlns:ahyp="http://schemas.microsoft.com/office/drawing/2018/hyperlinkcolor" val="tx"/>
                    </a:ext>
                  </a:extLst>
                </a:hlinkClick>
              </a:rPr>
              <a:t>ELECTRONIC (ACH) PAYMENTS</a:t>
            </a:r>
            <a:r>
              <a:rPr lang="en-US" sz="2400" b="1" kern="0" dirty="0">
                <a:solidFill>
                  <a:srgbClr val="FF0000"/>
                </a:solidFill>
                <a:latin typeface="Calibri"/>
              </a:rPr>
              <a:t> </a:t>
            </a:r>
          </a:p>
          <a:p>
            <a:pPr defTabSz="1219170">
              <a:defRPr/>
            </a:pPr>
            <a:r>
              <a:rPr lang="en-US" sz="2400" b="1" kern="0" dirty="0">
                <a:solidFill>
                  <a:srgbClr val="FF0000"/>
                </a:solidFill>
                <a:latin typeface="Calibri"/>
                <a:hlinkClick r:id="rId3" action="ppaction://hlinksldjump">
                  <a:extLst>
                    <a:ext uri="{A12FA001-AC4F-418D-AE19-62706E023703}">
                      <ahyp:hlinkClr xmlns:ahyp="http://schemas.microsoft.com/office/drawing/2018/hyperlinkcolor" val="tx"/>
                    </a:ext>
                  </a:extLst>
                </a:hlinkClick>
              </a:rPr>
              <a:t>CHECK PAYMENTS</a:t>
            </a:r>
            <a:endParaRPr lang="en-US" sz="2400" b="1" kern="0" dirty="0">
              <a:solidFill>
                <a:srgbClr val="2A295C"/>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DB6245-148E-4549-B259-E58EA410ECFE}"/>
              </a:ext>
            </a:extLst>
          </p:cNvPr>
          <p:cNvSpPr>
            <a:spLocks noGrp="1"/>
          </p:cNvSpPr>
          <p:nvPr>
            <p:ph type="title"/>
          </p:nvPr>
        </p:nvSpPr>
        <p:spPr>
          <a:solidFill>
            <a:srgbClr val="2A295C"/>
          </a:solidFill>
        </p:spPr>
        <p:txBody>
          <a:bodyPr/>
          <a:lstStyle/>
          <a:p>
            <a:r>
              <a:rPr lang="en-US" sz="3200" dirty="0">
                <a:solidFill>
                  <a:schemeClr val="bg1"/>
                </a:solidFill>
              </a:rPr>
              <a:t>US - Electronic Payments – Deadline for Quarter 2 FY22</a:t>
            </a:r>
          </a:p>
        </p:txBody>
      </p:sp>
      <p:sp>
        <p:nvSpPr>
          <p:cNvPr id="5" name="TextBox 4">
            <a:extLst>
              <a:ext uri="{FF2B5EF4-FFF2-40B4-BE49-F238E27FC236}">
                <a16:creationId xmlns:a16="http://schemas.microsoft.com/office/drawing/2014/main" id="{6B929A5C-0417-43BA-BDDF-0206751F32EE}"/>
              </a:ext>
            </a:extLst>
          </p:cNvPr>
          <p:cNvSpPr txBox="1"/>
          <p:nvPr/>
        </p:nvSpPr>
        <p:spPr>
          <a:xfrm>
            <a:off x="527382" y="1124744"/>
            <a:ext cx="10850297" cy="1077026"/>
          </a:xfrm>
          <a:prstGeom prst="rect">
            <a:avLst/>
          </a:prstGeom>
          <a:noFill/>
        </p:spPr>
        <p:txBody>
          <a:bodyPr wrap="square" rtlCol="0">
            <a:spAutoFit/>
          </a:bodyPr>
          <a:lstStyle/>
          <a:p>
            <a:pPr defTabSz="1088470">
              <a:buClr>
                <a:srgbClr val="FF0000"/>
              </a:buClr>
              <a:buSzPct val="110000"/>
              <a:defRPr/>
            </a:pPr>
            <a:r>
              <a:rPr lang="en-US" sz="2133" dirty="0">
                <a:solidFill>
                  <a:srgbClr val="2A295C"/>
                </a:solidFill>
                <a:latin typeface="Arial"/>
              </a:rPr>
              <a:t>Client ACH payments post to Sodexo’s bank account 1 to 2 business days after the client releases the payment to their bank. Determine with your client Finance or AP Department whether their bank ACH is 1- or 2-Day processing</a:t>
            </a:r>
          </a:p>
        </p:txBody>
      </p:sp>
      <p:sp>
        <p:nvSpPr>
          <p:cNvPr id="6" name="TextBox 5">
            <a:extLst>
              <a:ext uri="{FF2B5EF4-FFF2-40B4-BE49-F238E27FC236}">
                <a16:creationId xmlns:a16="http://schemas.microsoft.com/office/drawing/2014/main" id="{73249C4E-EA87-4DEC-8B25-37AA8F138C89}"/>
              </a:ext>
            </a:extLst>
          </p:cNvPr>
          <p:cNvSpPr txBox="1"/>
          <p:nvPr/>
        </p:nvSpPr>
        <p:spPr>
          <a:xfrm>
            <a:off x="532627" y="2421284"/>
            <a:ext cx="10845052" cy="3785652"/>
          </a:xfrm>
          <a:prstGeom prst="rect">
            <a:avLst/>
          </a:prstGeom>
          <a:noFill/>
        </p:spPr>
        <p:txBody>
          <a:bodyPr wrap="square" rtlCol="0">
            <a:spAutoFit/>
          </a:bodyPr>
          <a:lstStyle/>
          <a:p>
            <a:pPr marL="380990" indent="-380990" defTabSz="1088470">
              <a:buClr>
                <a:srgbClr val="FF0000"/>
              </a:buClr>
              <a:buSzPct val="110000"/>
              <a:buFont typeface="Wingdings" panose="05000000000000000000" pitchFamily="2" charset="2"/>
              <a:buChar char="§"/>
              <a:defRPr/>
            </a:pPr>
            <a:r>
              <a:rPr lang="en-US" sz="2400" dirty="0">
                <a:solidFill>
                  <a:srgbClr val="FF0000"/>
                </a:solidFill>
                <a:latin typeface="Arial"/>
              </a:rPr>
              <a:t>2 Day ACH:  Thursday February 24</a:t>
            </a:r>
            <a:r>
              <a:rPr lang="en-US" sz="2400" baseline="30000" dirty="0">
                <a:solidFill>
                  <a:srgbClr val="FF0000"/>
                </a:solidFill>
                <a:latin typeface="Arial"/>
              </a:rPr>
              <a:t>th</a:t>
            </a:r>
            <a:endParaRPr lang="en-US" sz="2400" dirty="0">
              <a:solidFill>
                <a:srgbClr val="FF0000"/>
              </a:solidFill>
              <a:latin typeface="Arial"/>
            </a:endParaRPr>
          </a:p>
          <a:p>
            <a:pPr defTabSz="1088470">
              <a:defRPr/>
            </a:pPr>
            <a:r>
              <a:rPr lang="en-US" sz="2400" dirty="0">
                <a:solidFill>
                  <a:srgbClr val="2A295C"/>
                </a:solidFill>
                <a:latin typeface="Arial"/>
              </a:rPr>
              <a:t>	If ACH is 2-day processing, ACH must be released from client’s bank 	on or before the 24</a:t>
            </a:r>
            <a:r>
              <a:rPr lang="en-US" sz="2400" baseline="30000" dirty="0">
                <a:solidFill>
                  <a:srgbClr val="2A295C"/>
                </a:solidFill>
                <a:latin typeface="Arial"/>
              </a:rPr>
              <a:t>th</a:t>
            </a:r>
            <a:r>
              <a:rPr lang="en-US" sz="2400" dirty="0">
                <a:solidFill>
                  <a:srgbClr val="2A295C"/>
                </a:solidFill>
                <a:latin typeface="Arial"/>
              </a:rPr>
              <a:t> with a value date of February 28</a:t>
            </a:r>
            <a:r>
              <a:rPr lang="en-US" sz="2400" baseline="30000" dirty="0">
                <a:solidFill>
                  <a:srgbClr val="2A295C"/>
                </a:solidFill>
                <a:latin typeface="Arial"/>
              </a:rPr>
              <a:t>th</a:t>
            </a:r>
            <a:endParaRPr lang="en-US" sz="2400" dirty="0">
              <a:solidFill>
                <a:srgbClr val="2A295C"/>
              </a:solidFill>
              <a:latin typeface="Arial"/>
            </a:endParaRPr>
          </a:p>
          <a:p>
            <a:pPr marL="380990" indent="-380990" defTabSz="1088470">
              <a:buClr>
                <a:srgbClr val="FF0000"/>
              </a:buClr>
              <a:buSzPct val="110000"/>
              <a:buFont typeface="Wingdings" panose="05000000000000000000" pitchFamily="2" charset="2"/>
              <a:buChar char="§"/>
              <a:defRPr/>
            </a:pPr>
            <a:r>
              <a:rPr lang="en-US" sz="2400" dirty="0">
                <a:solidFill>
                  <a:srgbClr val="FF0000"/>
                </a:solidFill>
                <a:latin typeface="Arial"/>
              </a:rPr>
              <a:t>1 Day ACH: Friday February 25</a:t>
            </a:r>
            <a:r>
              <a:rPr lang="en-US" sz="2400" baseline="30000" dirty="0">
                <a:solidFill>
                  <a:srgbClr val="FF0000"/>
                </a:solidFill>
                <a:latin typeface="Arial"/>
              </a:rPr>
              <a:t>th</a:t>
            </a:r>
            <a:r>
              <a:rPr lang="en-US" sz="2400" dirty="0">
                <a:solidFill>
                  <a:srgbClr val="FF0000"/>
                </a:solidFill>
                <a:latin typeface="Arial"/>
              </a:rPr>
              <a:t> </a:t>
            </a:r>
          </a:p>
          <a:p>
            <a:pPr marL="1088470" lvl="2" defTabSz="1088470">
              <a:buClr>
                <a:srgbClr val="FF0000"/>
              </a:buClr>
              <a:buSzPct val="110000"/>
              <a:defRPr/>
            </a:pPr>
            <a:r>
              <a:rPr lang="en-US" sz="2400" dirty="0">
                <a:solidFill>
                  <a:srgbClr val="2A295C"/>
                </a:solidFill>
                <a:latin typeface="Arial"/>
              </a:rPr>
              <a:t>If ACH is a 1-day processing, ACH must be released from client’s bank on or before the 25</a:t>
            </a:r>
            <a:r>
              <a:rPr lang="en-US" sz="2400" baseline="30000" dirty="0">
                <a:solidFill>
                  <a:srgbClr val="2A295C"/>
                </a:solidFill>
                <a:latin typeface="Arial"/>
              </a:rPr>
              <a:t>th</a:t>
            </a:r>
            <a:r>
              <a:rPr lang="en-US" sz="2400" dirty="0">
                <a:solidFill>
                  <a:srgbClr val="2A295C"/>
                </a:solidFill>
                <a:latin typeface="Arial"/>
              </a:rPr>
              <a:t> with a value date of February 28</a:t>
            </a:r>
            <a:r>
              <a:rPr lang="en-US" sz="2400" baseline="30000" dirty="0">
                <a:solidFill>
                  <a:srgbClr val="2A295C"/>
                </a:solidFill>
                <a:latin typeface="Arial"/>
              </a:rPr>
              <a:t>th</a:t>
            </a:r>
            <a:endParaRPr lang="en-US" sz="2400" dirty="0">
              <a:solidFill>
                <a:srgbClr val="2A295C"/>
              </a:solidFill>
              <a:latin typeface="Arial"/>
            </a:endParaRPr>
          </a:p>
          <a:p>
            <a:pPr marL="380990" indent="-380990" defTabSz="1088470">
              <a:buClr>
                <a:srgbClr val="FF0000"/>
              </a:buClr>
              <a:buSzPct val="110000"/>
              <a:buFont typeface="Wingdings" panose="05000000000000000000" pitchFamily="2" charset="2"/>
              <a:buChar char="§"/>
              <a:defRPr/>
            </a:pPr>
            <a:r>
              <a:rPr lang="en-US" sz="2400" dirty="0">
                <a:solidFill>
                  <a:srgbClr val="FF0000"/>
                </a:solidFill>
                <a:latin typeface="Arial"/>
              </a:rPr>
              <a:t>Monday February 28</a:t>
            </a:r>
            <a:r>
              <a:rPr lang="en-US" sz="2400" baseline="30000" dirty="0">
                <a:solidFill>
                  <a:srgbClr val="FF0000"/>
                </a:solidFill>
                <a:latin typeface="Arial"/>
              </a:rPr>
              <a:t>th</a:t>
            </a:r>
            <a:endParaRPr lang="en-US" sz="2400" dirty="0">
              <a:solidFill>
                <a:srgbClr val="FF0000"/>
              </a:solidFill>
              <a:latin typeface="Arial"/>
            </a:endParaRPr>
          </a:p>
          <a:p>
            <a:pPr marL="1088470" lvl="2" defTabSz="1088470">
              <a:buClr>
                <a:srgbClr val="FF0000"/>
              </a:buClr>
              <a:buSzPct val="110000"/>
              <a:defRPr/>
            </a:pPr>
            <a:r>
              <a:rPr lang="en-US" sz="2400" dirty="0">
                <a:solidFill>
                  <a:srgbClr val="2A295C"/>
                </a:solidFill>
                <a:latin typeface="Arial"/>
              </a:rPr>
              <a:t>For client payments to post to Sodexo’s bank account on Monday February 28</a:t>
            </a:r>
            <a:r>
              <a:rPr lang="en-US" sz="2400" baseline="30000" dirty="0">
                <a:solidFill>
                  <a:srgbClr val="2A295C"/>
                </a:solidFill>
                <a:latin typeface="Arial"/>
              </a:rPr>
              <a:t>th</a:t>
            </a:r>
            <a:r>
              <a:rPr lang="en-US" sz="2400" dirty="0">
                <a:solidFill>
                  <a:srgbClr val="2A295C"/>
                </a:solidFill>
                <a:latin typeface="Arial"/>
              </a:rPr>
              <a:t>, client must initiate a SAME DAY wire </a:t>
            </a:r>
            <a:r>
              <a:rPr lang="en-US" sz="2400">
                <a:solidFill>
                  <a:srgbClr val="2A295C"/>
                </a:solidFill>
                <a:latin typeface="Arial"/>
              </a:rPr>
              <a:t>transfer payment of up to $100,000 </a:t>
            </a:r>
            <a:r>
              <a:rPr lang="en-US" sz="2400" dirty="0">
                <a:solidFill>
                  <a:srgbClr val="2A295C"/>
                </a:solidFill>
                <a:latin typeface="Arial"/>
              </a:rPr>
              <a:t>on the 28</a:t>
            </a:r>
            <a:r>
              <a:rPr lang="en-US" sz="2400" baseline="30000" dirty="0">
                <a:solidFill>
                  <a:srgbClr val="2A295C"/>
                </a:solidFill>
                <a:latin typeface="Arial"/>
              </a:rPr>
              <a:t>th</a:t>
            </a:r>
            <a:r>
              <a:rPr lang="en-US" sz="2400" dirty="0">
                <a:solidFill>
                  <a:srgbClr val="2A295C"/>
                </a:solidFill>
                <a:latin typeface="Arial"/>
              </a:rPr>
              <a:t> with a value date </a:t>
            </a:r>
            <a:r>
              <a:rPr lang="en-US" sz="2400">
                <a:solidFill>
                  <a:srgbClr val="2A295C"/>
                </a:solidFill>
                <a:latin typeface="Arial"/>
              </a:rPr>
              <a:t>of February 28</a:t>
            </a:r>
            <a:r>
              <a:rPr lang="en-US" sz="2400" baseline="30000">
                <a:solidFill>
                  <a:srgbClr val="2A295C"/>
                </a:solidFill>
                <a:latin typeface="Arial"/>
              </a:rPr>
              <a:t>th</a:t>
            </a:r>
            <a:endParaRPr lang="en-US" sz="2400" dirty="0">
              <a:solidFill>
                <a:srgbClr val="2A295C"/>
              </a:solidFill>
              <a:latin typeface="Arial"/>
            </a:endParaRPr>
          </a:p>
        </p:txBody>
      </p:sp>
    </p:spTree>
    <p:extLst>
      <p:ext uri="{BB962C8B-B14F-4D97-AF65-F5344CB8AC3E}">
        <p14:creationId xmlns:p14="http://schemas.microsoft.com/office/powerpoint/2010/main" val="340903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381" y="288818"/>
            <a:ext cx="10945217" cy="423257"/>
          </a:xfrm>
          <a:prstGeom prst="rect">
            <a:avLst/>
          </a:prstGeom>
          <a:solidFill>
            <a:srgbClr val="2A295C"/>
          </a:solidFill>
        </p:spPr>
        <p:txBody>
          <a:bodyPr vert="horz" wrap="square" lIns="0" tIns="12700" rIns="0" bIns="0" rtlCol="0" anchor="t">
            <a:spAutoFit/>
          </a:bodyPr>
          <a:lstStyle/>
          <a:p>
            <a:pPr marL="12700">
              <a:spcBef>
                <a:spcPts val="100"/>
              </a:spcBef>
            </a:pPr>
            <a:r>
              <a:rPr lang="en-US" sz="2667" dirty="0">
                <a:solidFill>
                  <a:schemeClr val="bg1"/>
                </a:solidFill>
              </a:rPr>
              <a:t>US - Check Payments – Deadline for Quarter 2 FY22</a:t>
            </a:r>
            <a:endParaRPr sz="2667" dirty="0">
              <a:solidFill>
                <a:schemeClr val="bg1"/>
              </a:solidFill>
            </a:endParaRPr>
          </a:p>
        </p:txBody>
      </p:sp>
      <p:sp>
        <p:nvSpPr>
          <p:cNvPr id="3" name="object 3"/>
          <p:cNvSpPr txBox="1"/>
          <p:nvPr/>
        </p:nvSpPr>
        <p:spPr>
          <a:xfrm>
            <a:off x="527380" y="873327"/>
            <a:ext cx="10945217" cy="511422"/>
          </a:xfrm>
          <a:prstGeom prst="rect">
            <a:avLst/>
          </a:prstGeom>
          <a:solidFill>
            <a:schemeClr val="bg1"/>
          </a:solidFill>
        </p:spPr>
        <p:txBody>
          <a:bodyPr vert="horz" wrap="square" lIns="0" tIns="12700" rIns="0" bIns="0" rtlCol="0">
            <a:spAutoFit/>
          </a:bodyPr>
          <a:lstStyle/>
          <a:p>
            <a:pPr marL="635" defTabSz="1088470">
              <a:lnSpc>
                <a:spcPts val="1911"/>
              </a:lnSpc>
              <a:spcBef>
                <a:spcPts val="100"/>
              </a:spcBef>
              <a:defRPr/>
            </a:pPr>
            <a:r>
              <a:rPr lang="en-US" sz="1867" b="1" spc="-5" dirty="0">
                <a:solidFill>
                  <a:srgbClr val="2A295C"/>
                </a:solidFill>
                <a:latin typeface="Calibri"/>
                <a:cs typeface="Calibri"/>
              </a:rPr>
              <a:t>Quarter 2</a:t>
            </a:r>
            <a:r>
              <a:rPr lang="en-US" sz="1867" b="1" dirty="0">
                <a:solidFill>
                  <a:srgbClr val="2A295C"/>
                </a:solidFill>
                <a:latin typeface="Calibri"/>
                <a:cs typeface="Calibri"/>
              </a:rPr>
              <a:t> </a:t>
            </a:r>
            <a:r>
              <a:rPr lang="en-US" sz="1867" b="1" spc="-5" dirty="0">
                <a:solidFill>
                  <a:srgbClr val="2A295C"/>
                </a:solidFill>
                <a:latin typeface="Calibri"/>
                <a:cs typeface="Calibri"/>
              </a:rPr>
              <a:t>Deadline </a:t>
            </a:r>
            <a:r>
              <a:rPr lang="en-US" sz="1867" b="1" dirty="0">
                <a:solidFill>
                  <a:srgbClr val="2A295C"/>
                </a:solidFill>
                <a:latin typeface="Calibri"/>
                <a:cs typeface="Calibri"/>
              </a:rPr>
              <a:t>for AR</a:t>
            </a:r>
            <a:r>
              <a:rPr lang="en-US" sz="1867" b="1" spc="-11" dirty="0">
                <a:solidFill>
                  <a:srgbClr val="2A295C"/>
                </a:solidFill>
                <a:latin typeface="Calibri"/>
                <a:cs typeface="Calibri"/>
              </a:rPr>
              <a:t> </a:t>
            </a:r>
            <a:r>
              <a:rPr lang="en-US" sz="1867" b="1" spc="-5" dirty="0">
                <a:solidFill>
                  <a:srgbClr val="2A295C"/>
                </a:solidFill>
                <a:latin typeface="Calibri"/>
                <a:cs typeface="Calibri"/>
              </a:rPr>
              <a:t>Collections for CHECK payments sent to Lockbox must be deposited in the Lockbox by</a:t>
            </a:r>
            <a:r>
              <a:rPr lang="en-US" sz="1867" b="1" dirty="0">
                <a:solidFill>
                  <a:srgbClr val="2A295C"/>
                </a:solidFill>
                <a:latin typeface="Calibri"/>
                <a:cs typeface="Calibri"/>
              </a:rPr>
              <a:t> </a:t>
            </a:r>
            <a:r>
              <a:rPr lang="en-US" sz="2133" b="1" spc="-5" dirty="0">
                <a:solidFill>
                  <a:srgbClr val="2A295C"/>
                </a:solidFill>
                <a:latin typeface="Calibri"/>
                <a:cs typeface="Calibri"/>
              </a:rPr>
              <a:t>10:30 AM (ET) </a:t>
            </a:r>
            <a:r>
              <a:rPr lang="en-US" sz="2133" b="1" u="sng" spc="-5" dirty="0">
                <a:solidFill>
                  <a:srgbClr val="2A295C"/>
                </a:solidFill>
                <a:latin typeface="Calibri"/>
                <a:cs typeface="Calibri"/>
              </a:rPr>
              <a:t>Monday February 28</a:t>
            </a:r>
            <a:r>
              <a:rPr lang="en-US" sz="2133" b="1" u="sng" spc="-5" baseline="30000" dirty="0">
                <a:solidFill>
                  <a:srgbClr val="2A295C"/>
                </a:solidFill>
                <a:latin typeface="Calibri"/>
                <a:cs typeface="Calibri"/>
              </a:rPr>
              <a:t>th</a:t>
            </a:r>
            <a:r>
              <a:rPr lang="en-US" sz="2133" b="1" u="sng" spc="-5" dirty="0">
                <a:solidFill>
                  <a:srgbClr val="2A295C"/>
                </a:solidFill>
                <a:latin typeface="Calibri"/>
                <a:cs typeface="Calibri"/>
              </a:rPr>
              <a:t>    </a:t>
            </a:r>
            <a:endParaRPr lang="en-US" sz="1867" u="sng" dirty="0">
              <a:solidFill>
                <a:srgbClr val="2A295C"/>
              </a:solidFill>
              <a:latin typeface="Calibri"/>
              <a:cs typeface="Calibri"/>
            </a:endParaRPr>
          </a:p>
        </p:txBody>
      </p:sp>
      <p:sp>
        <p:nvSpPr>
          <p:cNvPr id="10" name="TextBox 9">
            <a:extLst>
              <a:ext uri="{FF2B5EF4-FFF2-40B4-BE49-F238E27FC236}">
                <a16:creationId xmlns:a16="http://schemas.microsoft.com/office/drawing/2014/main" id="{4C810BFD-135C-44D5-9DE3-7995667D092E}"/>
              </a:ext>
            </a:extLst>
          </p:cNvPr>
          <p:cNvSpPr txBox="1"/>
          <p:nvPr/>
        </p:nvSpPr>
        <p:spPr>
          <a:xfrm>
            <a:off x="4655840" y="1377226"/>
            <a:ext cx="2496277" cy="1384995"/>
          </a:xfrm>
          <a:prstGeom prst="rect">
            <a:avLst/>
          </a:prstGeom>
          <a:noFill/>
        </p:spPr>
        <p:txBody>
          <a:bodyPr wrap="square" rtlCol="0">
            <a:spAutoFit/>
          </a:bodyPr>
          <a:lstStyle/>
          <a:p>
            <a:pPr defTabSz="1088470">
              <a:defRPr/>
            </a:pPr>
            <a:r>
              <a:rPr lang="en-US" sz="1400" b="1" u="sng" dirty="0">
                <a:solidFill>
                  <a:srgbClr val="FF0000"/>
                </a:solidFill>
                <a:latin typeface="Arial"/>
              </a:rPr>
              <a:t>Lock Box address: </a:t>
            </a:r>
          </a:p>
          <a:p>
            <a:pPr defTabSz="1088470">
              <a:defRPr/>
            </a:pPr>
            <a:r>
              <a:rPr lang="en-US" sz="1400" dirty="0">
                <a:solidFill>
                  <a:srgbClr val="FF0000"/>
                </a:solidFill>
                <a:latin typeface="Arial"/>
              </a:rPr>
              <a:t>Sodexo Inc &amp; Affiliates</a:t>
            </a:r>
          </a:p>
          <a:p>
            <a:pPr defTabSz="1088470">
              <a:defRPr/>
            </a:pPr>
            <a:r>
              <a:rPr lang="en-US" sz="1400" dirty="0">
                <a:solidFill>
                  <a:srgbClr val="FF0000"/>
                </a:solidFill>
                <a:latin typeface="Arial"/>
              </a:rPr>
              <a:t>Attn:  360170</a:t>
            </a:r>
          </a:p>
          <a:p>
            <a:pPr defTabSz="1088470">
              <a:defRPr/>
            </a:pPr>
            <a:r>
              <a:rPr lang="en-US" sz="1400" dirty="0">
                <a:solidFill>
                  <a:srgbClr val="FF0000"/>
                </a:solidFill>
                <a:latin typeface="Arial"/>
              </a:rPr>
              <a:t>500 Ross St 154-0455</a:t>
            </a:r>
          </a:p>
          <a:p>
            <a:pPr defTabSz="1088470">
              <a:defRPr/>
            </a:pPr>
            <a:r>
              <a:rPr lang="en-US" sz="1400" dirty="0">
                <a:solidFill>
                  <a:srgbClr val="FF0000"/>
                </a:solidFill>
                <a:latin typeface="Arial"/>
              </a:rPr>
              <a:t>Pittsburgh, PA   15262-0001</a:t>
            </a:r>
          </a:p>
          <a:p>
            <a:pPr defTabSz="1088470">
              <a:defRPr/>
            </a:pPr>
            <a:r>
              <a:rPr lang="en-US" sz="1400" dirty="0">
                <a:solidFill>
                  <a:srgbClr val="FF0000"/>
                </a:solidFill>
                <a:latin typeface="Arial"/>
              </a:rPr>
              <a:t>Telephone (412)234-4381</a:t>
            </a:r>
          </a:p>
        </p:txBody>
      </p:sp>
      <p:graphicFrame>
        <p:nvGraphicFramePr>
          <p:cNvPr id="8" name="Table 7">
            <a:extLst>
              <a:ext uri="{FF2B5EF4-FFF2-40B4-BE49-F238E27FC236}">
                <a16:creationId xmlns:a16="http://schemas.microsoft.com/office/drawing/2014/main" id="{A37D9E53-60A1-4962-9A42-48D3F482D4D3}"/>
              </a:ext>
            </a:extLst>
          </p:cNvPr>
          <p:cNvGraphicFramePr>
            <a:graphicFrameLocks noGrp="1"/>
          </p:cNvGraphicFramePr>
          <p:nvPr/>
        </p:nvGraphicFramePr>
        <p:xfrm>
          <a:off x="527381" y="2842629"/>
          <a:ext cx="10945217" cy="3282961"/>
        </p:xfrm>
        <a:graphic>
          <a:graphicData uri="http://schemas.openxmlformats.org/drawingml/2006/table">
            <a:tbl>
              <a:tblPr firstRow="1" bandRow="1">
                <a:tableStyleId>{5C22544A-7EE6-4342-B048-85BDC9FD1C3A}</a:tableStyleId>
              </a:tblPr>
              <a:tblGrid>
                <a:gridCol w="3603084">
                  <a:extLst>
                    <a:ext uri="{9D8B030D-6E8A-4147-A177-3AD203B41FA5}">
                      <a16:colId xmlns:a16="http://schemas.microsoft.com/office/drawing/2014/main" val="3637413300"/>
                    </a:ext>
                  </a:extLst>
                </a:gridCol>
                <a:gridCol w="3603084">
                  <a:extLst>
                    <a:ext uri="{9D8B030D-6E8A-4147-A177-3AD203B41FA5}">
                      <a16:colId xmlns:a16="http://schemas.microsoft.com/office/drawing/2014/main" val="3015047298"/>
                    </a:ext>
                  </a:extLst>
                </a:gridCol>
                <a:gridCol w="3739049">
                  <a:extLst>
                    <a:ext uri="{9D8B030D-6E8A-4147-A177-3AD203B41FA5}">
                      <a16:colId xmlns:a16="http://schemas.microsoft.com/office/drawing/2014/main" val="3288785567"/>
                    </a:ext>
                  </a:extLst>
                </a:gridCol>
              </a:tblGrid>
              <a:tr h="570241">
                <a:tc>
                  <a:txBody>
                    <a:bodyPr/>
                    <a:lstStyle/>
                    <a:p>
                      <a:pPr algn="ctr"/>
                      <a:r>
                        <a:rPr lang="en-US" sz="1600" dirty="0"/>
                        <a:t>Total Check Amounts</a:t>
                      </a:r>
                    </a:p>
                  </a:txBody>
                  <a:tcPr>
                    <a:solidFill>
                      <a:srgbClr val="2A295C"/>
                    </a:solidFill>
                  </a:tcPr>
                </a:tc>
                <a:tc>
                  <a:txBody>
                    <a:bodyPr/>
                    <a:lstStyle/>
                    <a:p>
                      <a:pPr algn="ctr"/>
                      <a:r>
                        <a:rPr lang="en-US" sz="1600" dirty="0"/>
                        <a:t>Important Dates</a:t>
                      </a:r>
                    </a:p>
                  </a:txBody>
                  <a:tcPr>
                    <a:solidFill>
                      <a:srgbClr val="2A295C"/>
                    </a:solidFill>
                  </a:tcPr>
                </a:tc>
                <a:tc>
                  <a:txBody>
                    <a:bodyPr/>
                    <a:lstStyle/>
                    <a:p>
                      <a:pPr algn="ctr"/>
                      <a:r>
                        <a:rPr lang="en-US" sz="1600" dirty="0"/>
                        <a:t>Action to Take</a:t>
                      </a:r>
                    </a:p>
                  </a:txBody>
                  <a:tcPr>
                    <a:solidFill>
                      <a:srgbClr val="2A295C"/>
                    </a:solidFill>
                  </a:tcPr>
                </a:tc>
                <a:extLst>
                  <a:ext uri="{0D108BD9-81ED-4DB2-BD59-A6C34878D82A}">
                    <a16:rowId xmlns:a16="http://schemas.microsoft.com/office/drawing/2014/main" val="3644894601"/>
                  </a:ext>
                </a:extLst>
              </a:tr>
              <a:tr h="822960">
                <a:tc>
                  <a:txBody>
                    <a:bodyPr/>
                    <a:lstStyle/>
                    <a:p>
                      <a:pPr algn="l"/>
                      <a:r>
                        <a:rPr lang="en-US" sz="1600" dirty="0">
                          <a:solidFill>
                            <a:srgbClr val="2A295C"/>
                          </a:solidFill>
                        </a:rPr>
                        <a:t>Total Checks greater than $2,500</a:t>
                      </a:r>
                    </a:p>
                  </a:txBody>
                  <a:tcPr>
                    <a:solidFill>
                      <a:srgbClr val="DBDBE7"/>
                    </a:solidFill>
                  </a:tcPr>
                </a:tc>
                <a:tc>
                  <a:txBody>
                    <a:bodyPr/>
                    <a:lstStyle/>
                    <a:p>
                      <a:r>
                        <a:rPr lang="en-US" sz="1600" b="1" dirty="0">
                          <a:solidFill>
                            <a:srgbClr val="2A295C"/>
                          </a:solidFill>
                        </a:rPr>
                        <a:t>Thursday February 24</a:t>
                      </a:r>
                      <a:r>
                        <a:rPr lang="en-US" sz="1600" b="1" baseline="30000" dirty="0">
                          <a:solidFill>
                            <a:srgbClr val="2A295C"/>
                          </a:solidFill>
                        </a:rPr>
                        <a:t>th</a:t>
                      </a:r>
                      <a:r>
                        <a:rPr lang="en-US" sz="1600" b="1" dirty="0">
                          <a:solidFill>
                            <a:srgbClr val="2A295C"/>
                          </a:solidFill>
                        </a:rPr>
                        <a:t> </a:t>
                      </a:r>
                    </a:p>
                  </a:txBody>
                  <a:tcPr>
                    <a:solidFill>
                      <a:srgbClr val="DBDBE7"/>
                    </a:solidFill>
                  </a:tcPr>
                </a:tc>
                <a:tc>
                  <a:txBody>
                    <a:bodyPr/>
                    <a:lstStyle/>
                    <a:p>
                      <a:r>
                        <a:rPr lang="en-US" sz="1600" dirty="0">
                          <a:solidFill>
                            <a:srgbClr val="2A295C"/>
                          </a:solidFill>
                        </a:rPr>
                        <a:t>Overnight checks to the Lockbox address above with </a:t>
                      </a:r>
                      <a:r>
                        <a:rPr lang="en-US" sz="1600" b="1" u="sng" dirty="0">
                          <a:solidFill>
                            <a:srgbClr val="2A295C"/>
                          </a:solidFill>
                        </a:rPr>
                        <a:t>Next day delivery</a:t>
                      </a:r>
                    </a:p>
                  </a:txBody>
                  <a:tcPr>
                    <a:solidFill>
                      <a:srgbClr val="DBDBE7"/>
                    </a:solidFill>
                  </a:tcPr>
                </a:tc>
                <a:extLst>
                  <a:ext uri="{0D108BD9-81ED-4DB2-BD59-A6C34878D82A}">
                    <a16:rowId xmlns:a16="http://schemas.microsoft.com/office/drawing/2014/main" val="520898691"/>
                  </a:ext>
                </a:extLst>
              </a:tr>
              <a:tr h="822960">
                <a:tc>
                  <a:txBody>
                    <a:bodyPr/>
                    <a:lstStyle/>
                    <a:p>
                      <a:r>
                        <a:rPr lang="en-US" sz="1600">
                          <a:solidFill>
                            <a:srgbClr val="2A295C"/>
                          </a:solidFill>
                        </a:rPr>
                        <a:t>Total Checks greater than $2,500</a:t>
                      </a:r>
                    </a:p>
                  </a:txBody>
                  <a:tcPr/>
                </a:tc>
                <a:tc>
                  <a:txBody>
                    <a:bodyPr/>
                    <a:lstStyle/>
                    <a:p>
                      <a:r>
                        <a:rPr lang="en-US" sz="1600" b="1" dirty="0">
                          <a:solidFill>
                            <a:srgbClr val="2A295C"/>
                          </a:solidFill>
                        </a:rPr>
                        <a:t>Friday February 25</a:t>
                      </a:r>
                      <a:r>
                        <a:rPr lang="en-US" sz="1600" b="1" baseline="30000" dirty="0">
                          <a:solidFill>
                            <a:srgbClr val="2A295C"/>
                          </a:solidFill>
                        </a:rPr>
                        <a:t>th</a:t>
                      </a:r>
                      <a:r>
                        <a:rPr lang="en-US" sz="1600" b="1" dirty="0">
                          <a:solidFill>
                            <a:srgbClr val="2A295C"/>
                          </a:solidFill>
                        </a:rPr>
                        <a:t> </a:t>
                      </a:r>
                    </a:p>
                  </a:txBody>
                  <a:tcPr/>
                </a:tc>
                <a:tc>
                  <a:txBody>
                    <a:bodyPr/>
                    <a:lstStyle/>
                    <a:p>
                      <a:r>
                        <a:rPr lang="en-US" sz="1600" dirty="0">
                          <a:solidFill>
                            <a:srgbClr val="2A295C"/>
                          </a:solidFill>
                        </a:rPr>
                        <a:t>Overnight checks to the Lockbox with </a:t>
                      </a:r>
                      <a:r>
                        <a:rPr lang="en-US" sz="1600" b="1" u="sng" dirty="0">
                          <a:solidFill>
                            <a:srgbClr val="2A295C"/>
                          </a:solidFill>
                        </a:rPr>
                        <a:t>Next Day Air EARLY AM Delivery</a:t>
                      </a:r>
                    </a:p>
                  </a:txBody>
                  <a:tcPr/>
                </a:tc>
                <a:extLst>
                  <a:ext uri="{0D108BD9-81ED-4DB2-BD59-A6C34878D82A}">
                    <a16:rowId xmlns:a16="http://schemas.microsoft.com/office/drawing/2014/main" val="1483790689"/>
                  </a:ext>
                </a:extLst>
              </a:tr>
              <a:tr h="1066800">
                <a:tc>
                  <a:txBody>
                    <a:bodyPr/>
                    <a:lstStyle/>
                    <a:p>
                      <a:r>
                        <a:rPr lang="en-US" sz="1600" dirty="0">
                          <a:solidFill>
                            <a:srgbClr val="2A295C"/>
                          </a:solidFill>
                        </a:rPr>
                        <a:t>Total Checks greater than $100,000</a:t>
                      </a:r>
                    </a:p>
                  </a:txBody>
                  <a:tcPr/>
                </a:tc>
                <a:tc>
                  <a:txBody>
                    <a:bodyPr/>
                    <a:lstStyle/>
                    <a:p>
                      <a:r>
                        <a:rPr lang="en-US" sz="1600" b="1" dirty="0">
                          <a:solidFill>
                            <a:srgbClr val="2A295C"/>
                          </a:solidFill>
                        </a:rPr>
                        <a:t>Monday February 28</a:t>
                      </a:r>
                      <a:r>
                        <a:rPr lang="en-US" sz="1600" b="1" baseline="30000" dirty="0">
                          <a:solidFill>
                            <a:srgbClr val="2A295C"/>
                          </a:solidFill>
                        </a:rPr>
                        <a:t>th</a:t>
                      </a:r>
                      <a:r>
                        <a:rPr lang="en-US" sz="1600" b="1" dirty="0">
                          <a:solidFill>
                            <a:srgbClr val="2A295C"/>
                          </a:solidFill>
                        </a:rPr>
                        <a:t> before 2:00 PM ET. </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u="sng" dirty="0">
                          <a:solidFill>
                            <a:srgbClr val="292A5C"/>
                          </a:solidFill>
                          <a:latin typeface="+mn-lt"/>
                          <a:cs typeface="Times New Roman" panose="02020603050405020304" pitchFamily="18" charset="0"/>
                        </a:rPr>
                        <a:t>Call</a:t>
                      </a:r>
                      <a:r>
                        <a:rPr lang="en-US" sz="1600" b="0" dirty="0">
                          <a:solidFill>
                            <a:srgbClr val="2A295C"/>
                          </a:solidFill>
                          <a:latin typeface="+mn-lt"/>
                          <a:cs typeface="Times New Roman" panose="02020603050405020304" pitchFamily="18" charset="0"/>
                        </a:rPr>
                        <a:t> the </a:t>
                      </a:r>
                      <a:r>
                        <a:rPr lang="da-DK" sz="1600" b="0" dirty="0">
                          <a:solidFill>
                            <a:srgbClr val="2A295C"/>
                          </a:solidFill>
                          <a:latin typeface="+mn-lt"/>
                          <a:cs typeface="Times New Roman" panose="02020603050405020304" pitchFamily="18" charset="0"/>
                        </a:rPr>
                        <a:t>FSS AR Department at 1-800-828- 7762 option 2, option 2 </a:t>
                      </a:r>
                      <a:r>
                        <a:rPr lang="da-DK" sz="1600" b="1" i="0" u="sng" dirty="0">
                          <a:solidFill>
                            <a:srgbClr val="292A5C"/>
                          </a:solidFill>
                          <a:latin typeface="+mn-lt"/>
                          <a:cs typeface="Times New Roman" panose="02020603050405020304" pitchFamily="18" charset="0"/>
                        </a:rPr>
                        <a:t>before 2 PM  ET</a:t>
                      </a:r>
                      <a:r>
                        <a:rPr lang="da-DK" sz="1600" b="0" i="0" u="none" dirty="0">
                          <a:solidFill>
                            <a:srgbClr val="292A5C"/>
                          </a:solidFill>
                          <a:latin typeface="+mn-lt"/>
                          <a:cs typeface="Times New Roman" panose="02020603050405020304" pitchFamily="18" charset="0"/>
                        </a:rPr>
                        <a:t> </a:t>
                      </a:r>
                      <a:endParaRPr lang="en-US" sz="2400" b="1" i="0" u="sng" dirty="0">
                        <a:solidFill>
                          <a:srgbClr val="292A5C"/>
                        </a:solidFill>
                        <a:latin typeface="+mn-lt"/>
                      </a:endParaRPr>
                    </a:p>
                  </a:txBody>
                  <a:tcPr/>
                </a:tc>
                <a:extLst>
                  <a:ext uri="{0D108BD9-81ED-4DB2-BD59-A6C34878D82A}">
                    <a16:rowId xmlns:a16="http://schemas.microsoft.com/office/drawing/2014/main" val="1968824047"/>
                  </a:ext>
                </a:extLst>
              </a:tr>
            </a:tbl>
          </a:graphicData>
        </a:graphic>
      </p:graphicFrame>
    </p:spTree>
    <p:extLst>
      <p:ext uri="{BB962C8B-B14F-4D97-AF65-F5344CB8AC3E}">
        <p14:creationId xmlns:p14="http://schemas.microsoft.com/office/powerpoint/2010/main" val="3137775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a:xfrm>
            <a:off x="628653" y="1123489"/>
            <a:ext cx="11040802" cy="5264785"/>
          </a:xfrm>
        </p:spPr>
        <p:txBody>
          <a:bodyPr/>
          <a:lstStyle/>
          <a:p>
            <a:pPr marL="990575">
              <a:buClr>
                <a:srgbClr val="2A295C"/>
              </a:buClr>
              <a:buFont typeface="Arial" pitchFamily="34" charset="0"/>
              <a:buChar char="•"/>
            </a:pPr>
            <a:r>
              <a:rPr lang="en-US" dirty="0"/>
              <a:t>Safety Moment </a:t>
            </a:r>
            <a:r>
              <a:rPr lang="en-US" i="1" dirty="0"/>
              <a:t> - Lorene Mietz</a:t>
            </a:r>
          </a:p>
          <a:p>
            <a:pPr marL="3412390" lvl="5" indent="-342900">
              <a:buClr>
                <a:srgbClr val="2A295C"/>
              </a:buClr>
              <a:buFont typeface="Courier New" panose="02070309020205020404" pitchFamily="49" charset="0"/>
              <a:buChar char="o"/>
            </a:pPr>
            <a:r>
              <a:rPr lang="en-US" sz="1800" dirty="0">
                <a:solidFill>
                  <a:schemeClr val="bg1"/>
                </a:solidFill>
              </a:rPr>
              <a:t> Fraud Attempts via Email</a:t>
            </a:r>
          </a:p>
          <a:p>
            <a:pPr marL="990586" indent="-457200">
              <a:buClr>
                <a:srgbClr val="2A295C"/>
              </a:buClr>
              <a:buFont typeface="Arial" panose="020B0604020202020204" pitchFamily="34" charset="0"/>
              <a:buChar char="•"/>
            </a:pPr>
            <a:endParaRPr lang="en-US" dirty="0"/>
          </a:p>
          <a:p>
            <a:pPr marL="990586" indent="-457200">
              <a:buClr>
                <a:srgbClr val="2A295C"/>
              </a:buClr>
              <a:buFont typeface="Arial" panose="020B0604020202020204" pitchFamily="34" charset="0"/>
              <a:buChar char="•"/>
            </a:pPr>
            <a:r>
              <a:rPr lang="en-US" dirty="0"/>
              <a:t>Guest Speaker - </a:t>
            </a:r>
            <a:r>
              <a:rPr lang="en-US" i="1" dirty="0"/>
              <a:t>Cindy Scott</a:t>
            </a:r>
          </a:p>
          <a:p>
            <a:pPr marL="3412390" lvl="5" indent="-342900">
              <a:buClr>
                <a:srgbClr val="2A295C"/>
              </a:buClr>
              <a:buFont typeface="Courier New" panose="02070309020205020404" pitchFamily="49" charset="0"/>
              <a:buChar char="o"/>
            </a:pPr>
            <a:r>
              <a:rPr lang="en-US" sz="1800" dirty="0">
                <a:solidFill>
                  <a:schemeClr val="bg1"/>
                </a:solidFill>
              </a:rPr>
              <a:t>Running your business as a P&amp;L</a:t>
            </a:r>
          </a:p>
          <a:p>
            <a:pPr marL="3412390" lvl="5" indent="-342900">
              <a:buClr>
                <a:srgbClr val="2A295C"/>
              </a:buClr>
              <a:buFont typeface="Courier New" panose="02070309020205020404" pitchFamily="49" charset="0"/>
              <a:buChar char="o"/>
            </a:pPr>
            <a:r>
              <a:rPr lang="en-US" sz="1800" dirty="0">
                <a:solidFill>
                  <a:schemeClr val="bg1"/>
                </a:solidFill>
              </a:rPr>
              <a:t>Career Path </a:t>
            </a:r>
          </a:p>
          <a:p>
            <a:pPr marL="990586" indent="-457200">
              <a:buClr>
                <a:srgbClr val="2A295C"/>
              </a:buClr>
              <a:buFont typeface="Arial" panose="020B0604020202020204" pitchFamily="34" charset="0"/>
              <a:buChar char="•"/>
            </a:pPr>
            <a:endParaRPr lang="en-US" dirty="0"/>
          </a:p>
          <a:p>
            <a:pPr marL="990586" indent="-457200">
              <a:buClr>
                <a:srgbClr val="2A295C"/>
              </a:buClr>
              <a:buFont typeface="Arial" panose="020B0604020202020204" pitchFamily="34" charset="0"/>
              <a:buChar char="•"/>
            </a:pPr>
            <a:r>
              <a:rPr lang="en-US" dirty="0"/>
              <a:t>Q2 Collections </a:t>
            </a:r>
            <a:r>
              <a:rPr lang="en-US" i="1" dirty="0"/>
              <a:t>– Brad Hamman</a:t>
            </a:r>
          </a:p>
          <a:p>
            <a:pPr marL="533386" indent="0">
              <a:buClr>
                <a:srgbClr val="2A295C"/>
              </a:buClr>
              <a:buNone/>
            </a:pPr>
            <a:endParaRPr lang="en-US" i="1" dirty="0"/>
          </a:p>
          <a:p>
            <a:pPr marL="876286" indent="-342900">
              <a:buClr>
                <a:srgbClr val="2A295C"/>
              </a:buClr>
              <a:buFont typeface="Arial" panose="020B0604020202020204" pitchFamily="34" charset="0"/>
              <a:buChar char="•"/>
            </a:pPr>
            <a:r>
              <a:rPr kumimoji="0" lang="en-US" sz="2400" b="0" i="0" u="none" strike="noStrike" kern="1200" cap="none" spc="0" normalizeH="0" baseline="0" noProof="0" dirty="0">
                <a:ln>
                  <a:noFill/>
                </a:ln>
                <a:solidFill>
                  <a:srgbClr val="FFFFFF"/>
                </a:solidFill>
                <a:effectLst/>
                <a:uLnTx/>
                <a:uFillTx/>
                <a:latin typeface="Arial"/>
                <a:ea typeface="+mn-ea"/>
                <a:cs typeface="+mn-cs"/>
              </a:rPr>
              <a:t>  Brands Reporting E=Vision </a:t>
            </a:r>
            <a:r>
              <a:rPr kumimoji="0" lang="en-US" sz="2400" b="0" i="1" u="none" strike="noStrike" kern="1200" cap="none" spc="0" normalizeH="0" baseline="0" noProof="0" dirty="0">
                <a:ln>
                  <a:noFill/>
                </a:ln>
                <a:solidFill>
                  <a:srgbClr val="FFFFFF"/>
                </a:solidFill>
                <a:effectLst/>
                <a:uLnTx/>
                <a:uFillTx/>
                <a:latin typeface="Arial"/>
                <a:ea typeface="+mn-ea"/>
                <a:cs typeface="+mn-cs"/>
              </a:rPr>
              <a:t>– Susan Chapman</a:t>
            </a:r>
            <a:endParaRPr lang="en-US" sz="2667" i="1" dirty="0"/>
          </a:p>
          <a:p>
            <a:pPr marL="990575">
              <a:buClr>
                <a:srgbClr val="2A295C"/>
              </a:buClr>
              <a:buFont typeface="Arial" pitchFamily="34" charset="0"/>
              <a:buChar char="•"/>
            </a:pPr>
            <a:endParaRPr lang="en-US" dirty="0"/>
          </a:p>
          <a:p>
            <a:pPr marL="990575">
              <a:buClr>
                <a:srgbClr val="2A295C"/>
              </a:buClr>
              <a:buFont typeface="Arial" pitchFamily="34" charset="0"/>
              <a:buChar char="•"/>
            </a:pPr>
            <a:r>
              <a:rPr lang="en-US" dirty="0"/>
              <a:t>Questions</a:t>
            </a:r>
          </a:p>
        </p:txBody>
      </p:sp>
      <p:sp>
        <p:nvSpPr>
          <p:cNvPr id="2" name="Titre 1"/>
          <p:cNvSpPr>
            <a:spLocks noGrp="1"/>
          </p:cNvSpPr>
          <p:nvPr>
            <p:ph type="title"/>
          </p:nvPr>
        </p:nvSpPr>
        <p:spPr/>
        <p:txBody>
          <a:bodyPr/>
          <a:lstStyle/>
          <a:p>
            <a:r>
              <a:rPr lang="en-US" dirty="0"/>
              <a:t>Agenda</a:t>
            </a:r>
            <a:endParaRPr lang="fr-FR" dirty="0"/>
          </a:p>
        </p:txBody>
      </p:sp>
    </p:spTree>
    <p:extLst>
      <p:ext uri="{BB962C8B-B14F-4D97-AF65-F5344CB8AC3E}">
        <p14:creationId xmlns:p14="http://schemas.microsoft.com/office/powerpoint/2010/main" val="82643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E1C742-70A7-4C0E-A036-228D7DCD2788}"/>
              </a:ext>
            </a:extLst>
          </p:cNvPr>
          <p:cNvSpPr>
            <a:spLocks noGrp="1"/>
          </p:cNvSpPr>
          <p:nvPr>
            <p:ph type="sldNum" sz="quarter" idx="10"/>
          </p:nvPr>
        </p:nvSpPr>
        <p:spPr/>
        <p:txBody>
          <a:bodyPr/>
          <a:lstStyle/>
          <a:p>
            <a:pPr defTabSz="914377" eaLnBrk="0" hangingPunct="0">
              <a:lnSpc>
                <a:spcPct val="90000"/>
              </a:lnSpc>
              <a:buClr>
                <a:srgbClr val="FF3333"/>
              </a:buClr>
              <a:buSzPct val="120000"/>
              <a:tabLst>
                <a:tab pos="1082648" algn="l"/>
                <a:tab pos="1616034" algn="l"/>
                <a:tab pos="2149421" algn="l"/>
                <a:tab pos="8076998" algn="r"/>
              </a:tabLst>
              <a:defRPr/>
            </a:pPr>
            <a:fld id="{B0A9F6E7-FE5B-4861-9484-6E92718E32B1}" type="slidenum">
              <a:rPr lang="en-US">
                <a:solidFill>
                  <a:srgbClr val="000000"/>
                </a:solidFill>
                <a:latin typeface="Arial"/>
              </a:rPr>
              <a:pPr defTabSz="914377" eaLnBrk="0" hangingPunct="0">
                <a:lnSpc>
                  <a:spcPct val="90000"/>
                </a:lnSpc>
                <a:buClr>
                  <a:srgbClr val="FF3333"/>
                </a:buClr>
                <a:buSzPct val="120000"/>
                <a:tabLst>
                  <a:tab pos="1082648" algn="l"/>
                  <a:tab pos="1616034" algn="l"/>
                  <a:tab pos="2149421" algn="l"/>
                  <a:tab pos="8076998" algn="r"/>
                </a:tabLst>
                <a:defRPr/>
              </a:pPr>
              <a:t>20</a:t>
            </a:fld>
            <a:r>
              <a:rPr lang="en-US">
                <a:solidFill>
                  <a:srgbClr val="000000"/>
                </a:solidFill>
                <a:latin typeface="Arial"/>
              </a:rPr>
              <a:t> – </a:t>
            </a:r>
          </a:p>
        </p:txBody>
      </p:sp>
      <p:sp>
        <p:nvSpPr>
          <p:cNvPr id="5" name="Title 4">
            <a:extLst>
              <a:ext uri="{FF2B5EF4-FFF2-40B4-BE49-F238E27FC236}">
                <a16:creationId xmlns:a16="http://schemas.microsoft.com/office/drawing/2014/main" id="{CD08D1F0-18F8-42D0-8E7A-BB61F6E6F7D9}"/>
              </a:ext>
            </a:extLst>
          </p:cNvPr>
          <p:cNvSpPr>
            <a:spLocks noGrp="1"/>
          </p:cNvSpPr>
          <p:nvPr>
            <p:ph type="title" idx="4294967295"/>
          </p:nvPr>
        </p:nvSpPr>
        <p:spPr>
          <a:xfrm>
            <a:off x="596911" y="352426"/>
            <a:ext cx="10998200" cy="439581"/>
          </a:xfrm>
          <a:noFill/>
          <a:ln>
            <a:noFill/>
          </a:ln>
          <a:effectLst/>
        </p:spPr>
        <p:txBody>
          <a:bodyPr vert="horz" wrap="square" lIns="107937" tIns="107937" rIns="71955" bIns="107937" numCol="1" anchor="t" anchorCtr="0" compatLnSpc="1">
            <a:prstTxWarp prst="textNoShape">
              <a:avLst/>
            </a:prstTxWarp>
            <a:spAutoFit/>
          </a:bodyPr>
          <a:lstStyle/>
          <a:p>
            <a:r>
              <a:rPr lang="en-US" dirty="0">
                <a:solidFill>
                  <a:schemeClr val="tx2"/>
                </a:solidFill>
              </a:rPr>
              <a:t>CRS Overview</a:t>
            </a:r>
          </a:p>
        </p:txBody>
      </p:sp>
      <p:sp>
        <p:nvSpPr>
          <p:cNvPr id="2" name="Text Placeholder 1" descr="CRS Overview">
            <a:extLst>
              <a:ext uri="{FF2B5EF4-FFF2-40B4-BE49-F238E27FC236}">
                <a16:creationId xmlns:a16="http://schemas.microsoft.com/office/drawing/2014/main" id="{5BA6728B-3215-485A-802A-12E59A457335}"/>
              </a:ext>
            </a:extLst>
          </p:cNvPr>
          <p:cNvSpPr>
            <a:spLocks noGrp="1"/>
          </p:cNvSpPr>
          <p:nvPr>
            <p:ph type="body" sz="quarter" idx="13"/>
          </p:nvPr>
        </p:nvSpPr>
        <p:spPr/>
        <p:txBody>
          <a:bodyPr anchor="t"/>
          <a:lstStyle/>
          <a:p>
            <a:pPr marL="284156" algn="ctr"/>
            <a:endParaRPr lang="en-US" sz="4400" b="0" dirty="0"/>
          </a:p>
          <a:p>
            <a:pPr marL="284156" algn="ctr"/>
            <a:r>
              <a:rPr lang="en-US" sz="4400" b="0" dirty="0"/>
              <a:t>Canada – Collect It!</a:t>
            </a:r>
          </a:p>
        </p:txBody>
      </p:sp>
      <p:sp>
        <p:nvSpPr>
          <p:cNvPr id="8" name="Rectangle 7">
            <a:extLst>
              <a:ext uri="{FF2B5EF4-FFF2-40B4-BE49-F238E27FC236}">
                <a16:creationId xmlns:a16="http://schemas.microsoft.com/office/drawing/2014/main" id="{6DC036F6-16C4-48E4-85C5-DE139477CDB3}"/>
              </a:ext>
            </a:extLst>
          </p:cNvPr>
          <p:cNvSpPr/>
          <p:nvPr/>
        </p:nvSpPr>
        <p:spPr bwMode="auto">
          <a:xfrm>
            <a:off x="407886" y="352425"/>
            <a:ext cx="4053385" cy="5803731"/>
          </a:xfrm>
          <a:prstGeom prst="rect">
            <a:avLst/>
          </a:prstGeom>
          <a:solidFill>
            <a:schemeClr val="tx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377" fontAlgn="base">
              <a:spcBef>
                <a:spcPct val="0"/>
              </a:spcBef>
              <a:spcAft>
                <a:spcPct val="0"/>
              </a:spcAft>
              <a:defRPr/>
            </a:pPr>
            <a:endParaRPr lang="en-US">
              <a:solidFill>
                <a:srgbClr val="000000"/>
              </a:solidFill>
              <a:latin typeface="Arial" charset="0"/>
            </a:endParaRPr>
          </a:p>
        </p:txBody>
      </p:sp>
      <p:pic>
        <p:nvPicPr>
          <p:cNvPr id="11" name="Graphic 10" descr="Money with solid fill">
            <a:extLst>
              <a:ext uri="{FF2B5EF4-FFF2-40B4-BE49-F238E27FC236}">
                <a16:creationId xmlns:a16="http://schemas.microsoft.com/office/drawing/2014/main" id="{587E753A-FD46-40DC-A7EB-8B853418B0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99456" y="2102163"/>
            <a:ext cx="2304256" cy="2304256"/>
          </a:xfrm>
          <a:prstGeom prst="rect">
            <a:avLst/>
          </a:prstGeom>
        </p:spPr>
      </p:pic>
      <p:pic>
        <p:nvPicPr>
          <p:cNvPr id="13" name="Picture 12">
            <a:extLst>
              <a:ext uri="{FF2B5EF4-FFF2-40B4-BE49-F238E27FC236}">
                <a16:creationId xmlns:a16="http://schemas.microsoft.com/office/drawing/2014/main" id="{E52CE6A4-0AC8-41AD-8512-9E52662BF74B}"/>
              </a:ext>
            </a:extLst>
          </p:cNvPr>
          <p:cNvPicPr>
            <a:picLocks noChangeAspect="1"/>
          </p:cNvPicPr>
          <p:nvPr/>
        </p:nvPicPr>
        <p:blipFill>
          <a:blip r:embed="rId5"/>
          <a:stretch>
            <a:fillRect/>
          </a:stretch>
        </p:blipFill>
        <p:spPr>
          <a:xfrm>
            <a:off x="6288022" y="2410571"/>
            <a:ext cx="4140777" cy="2121196"/>
          </a:xfrm>
          <a:prstGeom prst="rect">
            <a:avLst/>
          </a:prstGeom>
        </p:spPr>
      </p:pic>
    </p:spTree>
    <p:extLst>
      <p:ext uri="{BB962C8B-B14F-4D97-AF65-F5344CB8AC3E}">
        <p14:creationId xmlns:p14="http://schemas.microsoft.com/office/powerpoint/2010/main" val="2905855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2A295C"/>
          </a:solidFill>
        </p:spPr>
        <p:txBody>
          <a:bodyPr/>
          <a:lstStyle/>
          <a:p>
            <a:pPr marL="0" indent="0">
              <a:buNone/>
            </a:pPr>
            <a:r>
              <a:rPr lang="en-US" sz="3200" dirty="0">
                <a:solidFill>
                  <a:schemeClr val="bg1"/>
                </a:solidFill>
              </a:rPr>
              <a:t> Canada - Collect It! Deadline for Quarter 2, FY22</a:t>
            </a:r>
          </a:p>
        </p:txBody>
      </p:sp>
      <p:sp>
        <p:nvSpPr>
          <p:cNvPr id="2" name="TextBox 1">
            <a:extLst>
              <a:ext uri="{FF2B5EF4-FFF2-40B4-BE49-F238E27FC236}">
                <a16:creationId xmlns:a16="http://schemas.microsoft.com/office/drawing/2014/main" id="{63F2127E-860B-45AF-B612-29AB2A355EB5}"/>
              </a:ext>
            </a:extLst>
          </p:cNvPr>
          <p:cNvSpPr txBox="1"/>
          <p:nvPr/>
        </p:nvSpPr>
        <p:spPr>
          <a:xfrm>
            <a:off x="719403" y="1508788"/>
            <a:ext cx="9505056" cy="4524315"/>
          </a:xfrm>
          <a:prstGeom prst="rect">
            <a:avLst/>
          </a:prstGeom>
          <a:noFill/>
        </p:spPr>
        <p:txBody>
          <a:bodyPr wrap="square" rtlCol="0">
            <a:spAutoFit/>
          </a:bodyPr>
          <a:lstStyle/>
          <a:p>
            <a:pPr defTabSz="1219170">
              <a:defRPr/>
            </a:pPr>
            <a:r>
              <a:rPr lang="en-US" sz="2400" b="1" kern="0" dirty="0">
                <a:solidFill>
                  <a:srgbClr val="2A295C"/>
                </a:solidFill>
                <a:latin typeface="Calibri"/>
              </a:rPr>
              <a:t>Your help is needed to increase our cash flow. To ensure that your AR payments, bank deposits, cash receipts, and cash balances are properly credited for Quarter 2, all deposits must be made on or before </a:t>
            </a:r>
            <a:r>
              <a:rPr lang="en-US" sz="2400" b="1" kern="0" dirty="0">
                <a:solidFill>
                  <a:srgbClr val="FF0000"/>
                </a:solidFill>
                <a:latin typeface="Calibri"/>
              </a:rPr>
              <a:t>Monday, </a:t>
            </a:r>
          </a:p>
          <a:p>
            <a:pPr defTabSz="1219170">
              <a:defRPr/>
            </a:pPr>
            <a:r>
              <a:rPr lang="en-US" sz="2400" b="1" kern="0" dirty="0">
                <a:solidFill>
                  <a:srgbClr val="FF0000"/>
                </a:solidFill>
                <a:latin typeface="Calibri"/>
              </a:rPr>
              <a:t>February 28th</a:t>
            </a:r>
            <a:r>
              <a:rPr lang="en-US" sz="2400" b="1" kern="0" dirty="0">
                <a:solidFill>
                  <a:srgbClr val="2A295C"/>
                </a:solidFill>
                <a:latin typeface="Calibri"/>
              </a:rPr>
              <a:t>.  </a:t>
            </a:r>
          </a:p>
          <a:p>
            <a:pPr defTabSz="1219170">
              <a:defRPr/>
            </a:pPr>
            <a:endParaRPr lang="en-US" sz="2400" b="1" kern="0" dirty="0">
              <a:solidFill>
                <a:srgbClr val="2A295C"/>
              </a:solidFill>
              <a:latin typeface="Calibri"/>
            </a:endParaRPr>
          </a:p>
          <a:p>
            <a:pPr defTabSz="1219170">
              <a:defRPr/>
            </a:pPr>
            <a:r>
              <a:rPr lang="en-US" sz="2400" b="1" kern="0" dirty="0">
                <a:solidFill>
                  <a:srgbClr val="2A295C"/>
                </a:solidFill>
                <a:latin typeface="Calibri"/>
              </a:rPr>
              <a:t>Please observe the following deadlines depending on your payment method.</a:t>
            </a:r>
          </a:p>
          <a:p>
            <a:pPr defTabSz="1219170">
              <a:defRPr/>
            </a:pPr>
            <a:endParaRPr lang="en-US" sz="2400" kern="0" dirty="0">
              <a:solidFill>
                <a:srgbClr val="2A295C"/>
              </a:solidFill>
              <a:latin typeface="Calibri"/>
            </a:endParaRPr>
          </a:p>
          <a:p>
            <a:pPr defTabSz="1219170">
              <a:defRPr/>
            </a:pPr>
            <a:r>
              <a:rPr lang="en-US" sz="2400" kern="0" dirty="0">
                <a:solidFill>
                  <a:srgbClr val="2A295C"/>
                </a:solidFill>
                <a:latin typeface="Calibri"/>
              </a:rPr>
              <a:t>Select the payment link(s) below for further details:</a:t>
            </a:r>
          </a:p>
          <a:p>
            <a:pPr defTabSz="1219170">
              <a:defRPr/>
            </a:pPr>
            <a:endParaRPr lang="en-US" sz="2400" kern="0" dirty="0">
              <a:solidFill>
                <a:prstClr val="black"/>
              </a:solidFill>
              <a:latin typeface="Calibri"/>
            </a:endParaRPr>
          </a:p>
          <a:p>
            <a:pPr defTabSz="1219170">
              <a:defRPr/>
            </a:pPr>
            <a:r>
              <a:rPr lang="en-US" sz="2400" b="1" kern="0" dirty="0">
                <a:solidFill>
                  <a:srgbClr val="FF0000"/>
                </a:solidFill>
                <a:latin typeface="Calibri"/>
                <a:hlinkClick r:id="rId2" action="ppaction://hlinksldjump">
                  <a:extLst>
                    <a:ext uri="{A12FA001-AC4F-418D-AE19-62706E023703}">
                      <ahyp:hlinkClr xmlns:ahyp="http://schemas.microsoft.com/office/drawing/2018/hyperlinkcolor" val="tx"/>
                    </a:ext>
                  </a:extLst>
                </a:hlinkClick>
              </a:rPr>
              <a:t>ELECTRONIC (EFT/Wire) PAYMENTS</a:t>
            </a:r>
            <a:r>
              <a:rPr lang="en-US" sz="2400" b="1" kern="0" dirty="0">
                <a:solidFill>
                  <a:srgbClr val="FF0000"/>
                </a:solidFill>
                <a:latin typeface="Calibri"/>
              </a:rPr>
              <a:t> </a:t>
            </a:r>
          </a:p>
          <a:p>
            <a:pPr defTabSz="1219170">
              <a:defRPr/>
            </a:pPr>
            <a:r>
              <a:rPr lang="en-US" sz="2400" b="1" kern="0" dirty="0">
                <a:solidFill>
                  <a:srgbClr val="FF0000"/>
                </a:solidFill>
                <a:latin typeface="Calibri"/>
                <a:hlinkClick r:id="rId3" action="ppaction://hlinksldjump">
                  <a:extLst>
                    <a:ext uri="{A12FA001-AC4F-418D-AE19-62706E023703}">
                      <ahyp:hlinkClr xmlns:ahyp="http://schemas.microsoft.com/office/drawing/2018/hyperlinkcolor" val="tx"/>
                    </a:ext>
                  </a:extLst>
                </a:hlinkClick>
              </a:rPr>
              <a:t>CHEQUE PAYMENTS</a:t>
            </a:r>
            <a:endParaRPr lang="en-US" sz="2400" b="1" kern="0" dirty="0">
              <a:solidFill>
                <a:srgbClr val="2A295C"/>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DB6245-148E-4549-B259-E58EA410ECFE}"/>
              </a:ext>
            </a:extLst>
          </p:cNvPr>
          <p:cNvSpPr>
            <a:spLocks noGrp="1"/>
          </p:cNvSpPr>
          <p:nvPr>
            <p:ph type="title"/>
          </p:nvPr>
        </p:nvSpPr>
        <p:spPr>
          <a:solidFill>
            <a:srgbClr val="2A295C"/>
          </a:solidFill>
        </p:spPr>
        <p:txBody>
          <a:bodyPr/>
          <a:lstStyle/>
          <a:p>
            <a:r>
              <a:rPr lang="en-US" sz="3200" dirty="0">
                <a:solidFill>
                  <a:schemeClr val="bg1"/>
                </a:solidFill>
              </a:rPr>
              <a:t>Canada - Electronic Payments – Deadline for Quarter 2 FY22;</a:t>
            </a:r>
          </a:p>
        </p:txBody>
      </p:sp>
      <p:sp>
        <p:nvSpPr>
          <p:cNvPr id="5" name="TextBox 4">
            <a:extLst>
              <a:ext uri="{FF2B5EF4-FFF2-40B4-BE49-F238E27FC236}">
                <a16:creationId xmlns:a16="http://schemas.microsoft.com/office/drawing/2014/main" id="{6B929A5C-0417-43BA-BDDF-0206751F32EE}"/>
              </a:ext>
            </a:extLst>
          </p:cNvPr>
          <p:cNvSpPr txBox="1"/>
          <p:nvPr/>
        </p:nvSpPr>
        <p:spPr>
          <a:xfrm>
            <a:off x="527382" y="1124744"/>
            <a:ext cx="10850297" cy="1077026"/>
          </a:xfrm>
          <a:prstGeom prst="rect">
            <a:avLst/>
          </a:prstGeom>
          <a:noFill/>
        </p:spPr>
        <p:txBody>
          <a:bodyPr wrap="square" rtlCol="0">
            <a:spAutoFit/>
          </a:bodyPr>
          <a:lstStyle/>
          <a:p>
            <a:pPr defTabSz="1088470">
              <a:buClr>
                <a:srgbClr val="FF0000"/>
              </a:buClr>
              <a:buSzPct val="110000"/>
              <a:defRPr/>
            </a:pPr>
            <a:r>
              <a:rPr lang="en-US" sz="2133" dirty="0">
                <a:solidFill>
                  <a:srgbClr val="2A295C"/>
                </a:solidFill>
                <a:latin typeface="Arial"/>
              </a:rPr>
              <a:t>Client EFT payments post to Sodexo’s bank account 1 to 2 business days after the client releases the payment to their bank. Determine with your client Finance or AP Department whether their bank EFT is 1- or 2-Day processing</a:t>
            </a:r>
          </a:p>
        </p:txBody>
      </p:sp>
      <p:sp>
        <p:nvSpPr>
          <p:cNvPr id="6" name="TextBox 5">
            <a:extLst>
              <a:ext uri="{FF2B5EF4-FFF2-40B4-BE49-F238E27FC236}">
                <a16:creationId xmlns:a16="http://schemas.microsoft.com/office/drawing/2014/main" id="{73249C4E-EA87-4DEC-8B25-37AA8F138C89}"/>
              </a:ext>
            </a:extLst>
          </p:cNvPr>
          <p:cNvSpPr txBox="1"/>
          <p:nvPr/>
        </p:nvSpPr>
        <p:spPr>
          <a:xfrm>
            <a:off x="532627" y="2421283"/>
            <a:ext cx="10845052" cy="3785652"/>
          </a:xfrm>
          <a:prstGeom prst="rect">
            <a:avLst/>
          </a:prstGeom>
          <a:noFill/>
        </p:spPr>
        <p:txBody>
          <a:bodyPr wrap="square" rtlCol="0">
            <a:spAutoFit/>
          </a:bodyPr>
          <a:lstStyle/>
          <a:p>
            <a:pPr marL="380990" indent="-380990" defTabSz="1088470">
              <a:buClr>
                <a:srgbClr val="FF0000"/>
              </a:buClr>
              <a:buSzPct val="110000"/>
              <a:buFont typeface="Wingdings" panose="05000000000000000000" pitchFamily="2" charset="2"/>
              <a:buChar char="§"/>
              <a:defRPr/>
            </a:pPr>
            <a:r>
              <a:rPr lang="en-US" sz="2400" dirty="0">
                <a:solidFill>
                  <a:srgbClr val="FF0000"/>
                </a:solidFill>
                <a:latin typeface="Arial"/>
              </a:rPr>
              <a:t>2 Day EFT:  Thursday February 24</a:t>
            </a:r>
            <a:r>
              <a:rPr lang="en-US" sz="2400" baseline="30000" dirty="0">
                <a:solidFill>
                  <a:srgbClr val="FF0000"/>
                </a:solidFill>
                <a:latin typeface="Arial"/>
              </a:rPr>
              <a:t>th</a:t>
            </a:r>
            <a:r>
              <a:rPr lang="en-US" sz="2400" dirty="0">
                <a:solidFill>
                  <a:srgbClr val="FF0000"/>
                </a:solidFill>
                <a:latin typeface="Arial"/>
              </a:rPr>
              <a:t> </a:t>
            </a:r>
          </a:p>
          <a:p>
            <a:pPr defTabSz="1088470">
              <a:defRPr/>
            </a:pPr>
            <a:r>
              <a:rPr lang="en-US" sz="2400" dirty="0">
                <a:solidFill>
                  <a:srgbClr val="2A295C"/>
                </a:solidFill>
                <a:latin typeface="Arial"/>
              </a:rPr>
              <a:t>	If EFT is 2-day processing, EFT must be released from client’s bank 	on or before the 24</a:t>
            </a:r>
            <a:r>
              <a:rPr lang="en-US" sz="2400" baseline="30000" dirty="0">
                <a:solidFill>
                  <a:srgbClr val="2A295C"/>
                </a:solidFill>
                <a:latin typeface="Arial"/>
              </a:rPr>
              <a:t>th</a:t>
            </a:r>
            <a:r>
              <a:rPr lang="en-US" sz="2400" dirty="0">
                <a:solidFill>
                  <a:srgbClr val="2A295C"/>
                </a:solidFill>
                <a:latin typeface="Arial"/>
              </a:rPr>
              <a:t> with a value date of February 28</a:t>
            </a:r>
            <a:r>
              <a:rPr lang="en-US" sz="2400" baseline="30000" dirty="0">
                <a:solidFill>
                  <a:srgbClr val="2A295C"/>
                </a:solidFill>
                <a:latin typeface="Arial"/>
              </a:rPr>
              <a:t>th</a:t>
            </a:r>
            <a:r>
              <a:rPr lang="en-US" sz="2400" dirty="0">
                <a:solidFill>
                  <a:srgbClr val="2A295C"/>
                </a:solidFill>
                <a:latin typeface="Arial"/>
              </a:rPr>
              <a:t> </a:t>
            </a:r>
          </a:p>
          <a:p>
            <a:pPr marL="380990" indent="-380990" defTabSz="1088470">
              <a:buClr>
                <a:srgbClr val="FF0000"/>
              </a:buClr>
              <a:buSzPct val="110000"/>
              <a:buFont typeface="Wingdings" panose="05000000000000000000" pitchFamily="2" charset="2"/>
              <a:buChar char="§"/>
              <a:defRPr/>
            </a:pPr>
            <a:r>
              <a:rPr lang="en-US" sz="2400" dirty="0">
                <a:solidFill>
                  <a:srgbClr val="FF0000"/>
                </a:solidFill>
                <a:latin typeface="Arial"/>
              </a:rPr>
              <a:t>1 Day EFT: February 25</a:t>
            </a:r>
            <a:r>
              <a:rPr lang="en-US" sz="2400" baseline="30000" dirty="0">
                <a:solidFill>
                  <a:srgbClr val="FF0000"/>
                </a:solidFill>
                <a:latin typeface="Arial"/>
              </a:rPr>
              <a:t>th</a:t>
            </a:r>
            <a:endParaRPr lang="en-US" sz="2400" dirty="0">
              <a:solidFill>
                <a:srgbClr val="FF0000"/>
              </a:solidFill>
              <a:latin typeface="Arial"/>
            </a:endParaRPr>
          </a:p>
          <a:p>
            <a:pPr marL="1088470" lvl="2" defTabSz="1088470">
              <a:buClr>
                <a:srgbClr val="FF0000"/>
              </a:buClr>
              <a:buSzPct val="110000"/>
              <a:defRPr/>
            </a:pPr>
            <a:r>
              <a:rPr lang="en-US" sz="2400" dirty="0">
                <a:solidFill>
                  <a:srgbClr val="2A295C"/>
                </a:solidFill>
                <a:latin typeface="Arial"/>
              </a:rPr>
              <a:t>If EFT is a 1-day processing, EFT must be released from client’s bank on or before the 25</a:t>
            </a:r>
            <a:r>
              <a:rPr lang="en-US" sz="2400" baseline="30000" dirty="0">
                <a:solidFill>
                  <a:srgbClr val="2A295C"/>
                </a:solidFill>
                <a:latin typeface="Arial"/>
              </a:rPr>
              <a:t>th</a:t>
            </a:r>
            <a:r>
              <a:rPr lang="en-US" sz="2400" dirty="0">
                <a:solidFill>
                  <a:srgbClr val="2A295C"/>
                </a:solidFill>
                <a:latin typeface="Arial"/>
              </a:rPr>
              <a:t> with a value date of February 28</a:t>
            </a:r>
            <a:r>
              <a:rPr lang="en-US" sz="2400" baseline="30000" dirty="0">
                <a:solidFill>
                  <a:srgbClr val="2A295C"/>
                </a:solidFill>
                <a:latin typeface="Arial"/>
              </a:rPr>
              <a:t>th</a:t>
            </a:r>
            <a:endParaRPr lang="en-US" sz="2400" dirty="0">
              <a:solidFill>
                <a:srgbClr val="2A295C"/>
              </a:solidFill>
              <a:latin typeface="Arial"/>
            </a:endParaRPr>
          </a:p>
          <a:p>
            <a:pPr marL="380990" indent="-380990" defTabSz="1088470">
              <a:buClr>
                <a:srgbClr val="FF0000"/>
              </a:buClr>
              <a:buSzPct val="110000"/>
              <a:buFont typeface="Wingdings" panose="05000000000000000000" pitchFamily="2" charset="2"/>
              <a:buChar char="§"/>
              <a:defRPr/>
            </a:pPr>
            <a:r>
              <a:rPr lang="en-US" sz="2400" dirty="0">
                <a:solidFill>
                  <a:srgbClr val="FF0000"/>
                </a:solidFill>
                <a:latin typeface="Arial"/>
              </a:rPr>
              <a:t>Monday February 28</a:t>
            </a:r>
            <a:r>
              <a:rPr lang="en-US" sz="2400" baseline="30000" dirty="0">
                <a:solidFill>
                  <a:srgbClr val="FF0000"/>
                </a:solidFill>
                <a:latin typeface="Arial"/>
              </a:rPr>
              <a:t>th</a:t>
            </a:r>
            <a:endParaRPr lang="en-US" sz="2400" dirty="0">
              <a:solidFill>
                <a:srgbClr val="FF0000"/>
              </a:solidFill>
              <a:latin typeface="Arial"/>
            </a:endParaRPr>
          </a:p>
          <a:p>
            <a:pPr marL="1088470" lvl="2" defTabSz="1088470">
              <a:buClr>
                <a:srgbClr val="FF0000"/>
              </a:buClr>
              <a:buSzPct val="110000"/>
              <a:defRPr/>
            </a:pPr>
            <a:r>
              <a:rPr lang="en-US" sz="2400" dirty="0">
                <a:solidFill>
                  <a:srgbClr val="2A295C"/>
                </a:solidFill>
                <a:latin typeface="Arial"/>
              </a:rPr>
              <a:t>For client payments to post to Sodexo’s bank account on Tuesday February 28</a:t>
            </a:r>
            <a:r>
              <a:rPr lang="en-US" sz="2400" baseline="30000" dirty="0">
                <a:solidFill>
                  <a:srgbClr val="2A295C"/>
                </a:solidFill>
                <a:latin typeface="Arial"/>
              </a:rPr>
              <a:t>th</a:t>
            </a:r>
            <a:r>
              <a:rPr lang="en-US" sz="2400" dirty="0">
                <a:solidFill>
                  <a:srgbClr val="2A295C"/>
                </a:solidFill>
                <a:latin typeface="Arial"/>
              </a:rPr>
              <a:t>, client must initiate a SAME DAY wire transfer payment on the 28</a:t>
            </a:r>
            <a:r>
              <a:rPr lang="en-US" sz="2400" baseline="30000" dirty="0">
                <a:solidFill>
                  <a:srgbClr val="2A295C"/>
                </a:solidFill>
                <a:latin typeface="Arial"/>
              </a:rPr>
              <a:t>th</a:t>
            </a:r>
            <a:r>
              <a:rPr lang="en-US" sz="2400" dirty="0">
                <a:solidFill>
                  <a:srgbClr val="2A295C"/>
                </a:solidFill>
                <a:latin typeface="Arial"/>
              </a:rPr>
              <a:t> with a value date of February 28</a:t>
            </a:r>
            <a:r>
              <a:rPr lang="en-US" sz="2400" baseline="30000" dirty="0">
                <a:solidFill>
                  <a:srgbClr val="2A295C"/>
                </a:solidFill>
                <a:latin typeface="Arial"/>
              </a:rPr>
              <a:t>th</a:t>
            </a:r>
            <a:endParaRPr lang="en-US" sz="2400" dirty="0">
              <a:solidFill>
                <a:srgbClr val="2A295C"/>
              </a:solidFill>
              <a:latin typeface="Arial"/>
            </a:endParaRPr>
          </a:p>
        </p:txBody>
      </p:sp>
    </p:spTree>
    <p:extLst>
      <p:ext uri="{BB962C8B-B14F-4D97-AF65-F5344CB8AC3E}">
        <p14:creationId xmlns:p14="http://schemas.microsoft.com/office/powerpoint/2010/main" val="387553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381" y="288818"/>
            <a:ext cx="10945217" cy="423257"/>
          </a:xfrm>
          <a:prstGeom prst="rect">
            <a:avLst/>
          </a:prstGeom>
          <a:solidFill>
            <a:srgbClr val="2A295C"/>
          </a:solidFill>
        </p:spPr>
        <p:txBody>
          <a:bodyPr vert="horz" wrap="square" lIns="0" tIns="12700" rIns="0" bIns="0" rtlCol="0" anchor="t">
            <a:spAutoFit/>
          </a:bodyPr>
          <a:lstStyle/>
          <a:p>
            <a:pPr marL="12700">
              <a:spcBef>
                <a:spcPts val="100"/>
              </a:spcBef>
            </a:pPr>
            <a:r>
              <a:rPr lang="en-US" sz="2667" dirty="0">
                <a:solidFill>
                  <a:schemeClr val="bg1"/>
                </a:solidFill>
              </a:rPr>
              <a:t>Canada - Cheque Payments – Deadline for Quarter 2 FY22</a:t>
            </a:r>
            <a:endParaRPr sz="2667" dirty="0">
              <a:solidFill>
                <a:schemeClr val="bg1"/>
              </a:solidFill>
            </a:endParaRPr>
          </a:p>
        </p:txBody>
      </p:sp>
      <p:sp>
        <p:nvSpPr>
          <p:cNvPr id="3" name="object 3"/>
          <p:cNvSpPr txBox="1"/>
          <p:nvPr/>
        </p:nvSpPr>
        <p:spPr>
          <a:xfrm>
            <a:off x="552173" y="836712"/>
            <a:ext cx="10945217" cy="511422"/>
          </a:xfrm>
          <a:prstGeom prst="rect">
            <a:avLst/>
          </a:prstGeom>
          <a:solidFill>
            <a:schemeClr val="bg1"/>
          </a:solidFill>
        </p:spPr>
        <p:txBody>
          <a:bodyPr vert="horz" wrap="square" lIns="0" tIns="12700" rIns="0" bIns="0" rtlCol="0">
            <a:spAutoFit/>
          </a:bodyPr>
          <a:lstStyle/>
          <a:p>
            <a:pPr marL="635" defTabSz="1088470">
              <a:lnSpc>
                <a:spcPts val="1911"/>
              </a:lnSpc>
              <a:spcBef>
                <a:spcPts val="100"/>
              </a:spcBef>
              <a:defRPr/>
            </a:pPr>
            <a:r>
              <a:rPr lang="en-US" sz="1867" b="1" spc="-5">
                <a:solidFill>
                  <a:srgbClr val="2A295C"/>
                </a:solidFill>
                <a:latin typeface="Calibri"/>
                <a:cs typeface="Calibri"/>
              </a:rPr>
              <a:t>Quarter 2</a:t>
            </a:r>
            <a:r>
              <a:rPr sz="1867" b="1">
                <a:solidFill>
                  <a:srgbClr val="2A295C"/>
                </a:solidFill>
                <a:latin typeface="Calibri"/>
                <a:cs typeface="Calibri"/>
              </a:rPr>
              <a:t> </a:t>
            </a:r>
            <a:r>
              <a:rPr sz="1867" b="1" spc="-5" dirty="0">
                <a:solidFill>
                  <a:srgbClr val="2A295C"/>
                </a:solidFill>
                <a:latin typeface="Calibri"/>
                <a:cs typeface="Calibri"/>
              </a:rPr>
              <a:t>Deadline </a:t>
            </a:r>
            <a:r>
              <a:rPr sz="1867" b="1" dirty="0">
                <a:solidFill>
                  <a:srgbClr val="2A295C"/>
                </a:solidFill>
                <a:latin typeface="Calibri"/>
                <a:cs typeface="Calibri"/>
              </a:rPr>
              <a:t>for AR</a:t>
            </a:r>
            <a:r>
              <a:rPr sz="1867" b="1" spc="-11" dirty="0">
                <a:solidFill>
                  <a:srgbClr val="2A295C"/>
                </a:solidFill>
                <a:latin typeface="Calibri"/>
                <a:cs typeface="Calibri"/>
              </a:rPr>
              <a:t> </a:t>
            </a:r>
            <a:r>
              <a:rPr lang="en-US" sz="1867" b="1" spc="-5" dirty="0">
                <a:solidFill>
                  <a:srgbClr val="2A295C"/>
                </a:solidFill>
                <a:latin typeface="Calibri"/>
                <a:cs typeface="Calibri"/>
              </a:rPr>
              <a:t>Collections for Cheque payments sent to Lockbox must be deposited in the Lockbox by</a:t>
            </a:r>
            <a:r>
              <a:rPr sz="1867" b="1" dirty="0">
                <a:solidFill>
                  <a:srgbClr val="2A295C"/>
                </a:solidFill>
                <a:latin typeface="Calibri"/>
                <a:cs typeface="Calibri"/>
              </a:rPr>
              <a:t> </a:t>
            </a:r>
            <a:r>
              <a:rPr lang="en-US" sz="2133" b="1" spc="-5" dirty="0">
                <a:solidFill>
                  <a:srgbClr val="2A295C"/>
                </a:solidFill>
                <a:latin typeface="Calibri"/>
                <a:cs typeface="Calibri"/>
              </a:rPr>
              <a:t>10:30 AM </a:t>
            </a:r>
            <a:r>
              <a:rPr sz="2133" b="1" spc="-5" dirty="0">
                <a:solidFill>
                  <a:srgbClr val="2A295C"/>
                </a:solidFill>
                <a:latin typeface="Calibri"/>
                <a:cs typeface="Calibri"/>
              </a:rPr>
              <a:t>(ET) </a:t>
            </a:r>
            <a:r>
              <a:rPr lang="en-US" sz="2133" b="1" u="sng" spc="-5" dirty="0">
                <a:solidFill>
                  <a:srgbClr val="2A295C"/>
                </a:solidFill>
                <a:latin typeface="Calibri"/>
                <a:cs typeface="Calibri"/>
              </a:rPr>
              <a:t>Monday February 28th</a:t>
            </a:r>
            <a:endParaRPr sz="1867" u="sng" dirty="0">
              <a:solidFill>
                <a:srgbClr val="2A295C"/>
              </a:solidFill>
              <a:latin typeface="Calibri"/>
              <a:cs typeface="Calibri"/>
            </a:endParaRPr>
          </a:p>
        </p:txBody>
      </p:sp>
      <p:sp>
        <p:nvSpPr>
          <p:cNvPr id="10" name="TextBox 9">
            <a:extLst>
              <a:ext uri="{FF2B5EF4-FFF2-40B4-BE49-F238E27FC236}">
                <a16:creationId xmlns:a16="http://schemas.microsoft.com/office/drawing/2014/main" id="{4C810BFD-135C-44D5-9DE3-7995667D092E}"/>
              </a:ext>
            </a:extLst>
          </p:cNvPr>
          <p:cNvSpPr txBox="1"/>
          <p:nvPr/>
        </p:nvSpPr>
        <p:spPr>
          <a:xfrm>
            <a:off x="5807968" y="1089639"/>
            <a:ext cx="4992555" cy="1569660"/>
          </a:xfrm>
          <a:prstGeom prst="rect">
            <a:avLst/>
          </a:prstGeom>
          <a:noFill/>
        </p:spPr>
        <p:txBody>
          <a:bodyPr wrap="square" rtlCol="0">
            <a:spAutoFit/>
          </a:bodyPr>
          <a:lstStyle/>
          <a:p>
            <a:pPr defTabSz="1088470">
              <a:defRPr/>
            </a:pPr>
            <a:r>
              <a:rPr lang="en-US" sz="1600" b="1" u="sng" dirty="0">
                <a:solidFill>
                  <a:srgbClr val="FF0000"/>
                </a:solidFill>
                <a:latin typeface="Arial"/>
              </a:rPr>
              <a:t>Lock Box address: </a:t>
            </a:r>
          </a:p>
          <a:p>
            <a:pPr defTabSz="1088470">
              <a:defRPr/>
            </a:pPr>
            <a:r>
              <a:rPr lang="en-US" sz="1600" dirty="0">
                <a:solidFill>
                  <a:srgbClr val="FF0000"/>
                </a:solidFill>
                <a:latin typeface="Arial"/>
              </a:rPr>
              <a:t>BMO Wholesale Remittance Processing Services</a:t>
            </a:r>
          </a:p>
          <a:p>
            <a:pPr defTabSz="1088470">
              <a:defRPr/>
            </a:pPr>
            <a:r>
              <a:rPr lang="en-US" sz="1600" dirty="0">
                <a:solidFill>
                  <a:srgbClr val="FF0000"/>
                </a:solidFill>
                <a:latin typeface="Arial"/>
              </a:rPr>
              <a:t> 4 Prince Andrew Place (Loading Dock 4)</a:t>
            </a:r>
          </a:p>
          <a:p>
            <a:pPr defTabSz="1088470">
              <a:defRPr/>
            </a:pPr>
            <a:r>
              <a:rPr lang="en-US" sz="1600" dirty="0">
                <a:solidFill>
                  <a:srgbClr val="FF0000"/>
                </a:solidFill>
                <a:latin typeface="Arial"/>
              </a:rPr>
              <a:t> Don Mills, Ontario M3C 2H4</a:t>
            </a:r>
          </a:p>
          <a:p>
            <a:pPr defTabSz="1088470">
              <a:defRPr/>
            </a:pPr>
            <a:r>
              <a:rPr lang="en-US" sz="1600" dirty="0">
                <a:solidFill>
                  <a:srgbClr val="FF0000"/>
                </a:solidFill>
                <a:latin typeface="Arial"/>
              </a:rPr>
              <a:t> Attn: T57840C – Sodexo Canada Ltd.</a:t>
            </a:r>
          </a:p>
          <a:p>
            <a:pPr defTabSz="1088470">
              <a:defRPr/>
            </a:pPr>
            <a:r>
              <a:rPr lang="en-US" sz="1600" dirty="0">
                <a:solidFill>
                  <a:srgbClr val="FF0000"/>
                </a:solidFill>
                <a:latin typeface="Arial"/>
              </a:rPr>
              <a:t> 416-643-4398 </a:t>
            </a:r>
          </a:p>
        </p:txBody>
      </p:sp>
      <p:graphicFrame>
        <p:nvGraphicFramePr>
          <p:cNvPr id="8" name="Table 7">
            <a:extLst>
              <a:ext uri="{FF2B5EF4-FFF2-40B4-BE49-F238E27FC236}">
                <a16:creationId xmlns:a16="http://schemas.microsoft.com/office/drawing/2014/main" id="{A37D9E53-60A1-4962-9A42-48D3F482D4D3}"/>
              </a:ext>
            </a:extLst>
          </p:cNvPr>
          <p:cNvGraphicFramePr>
            <a:graphicFrameLocks noGrp="1"/>
          </p:cNvGraphicFramePr>
          <p:nvPr/>
        </p:nvGraphicFramePr>
        <p:xfrm>
          <a:off x="527381" y="2842629"/>
          <a:ext cx="10945217" cy="3282961"/>
        </p:xfrm>
        <a:graphic>
          <a:graphicData uri="http://schemas.openxmlformats.org/drawingml/2006/table">
            <a:tbl>
              <a:tblPr firstRow="1" bandRow="1">
                <a:tableStyleId>{5C22544A-7EE6-4342-B048-85BDC9FD1C3A}</a:tableStyleId>
              </a:tblPr>
              <a:tblGrid>
                <a:gridCol w="3603084">
                  <a:extLst>
                    <a:ext uri="{9D8B030D-6E8A-4147-A177-3AD203B41FA5}">
                      <a16:colId xmlns:a16="http://schemas.microsoft.com/office/drawing/2014/main" val="3637413300"/>
                    </a:ext>
                  </a:extLst>
                </a:gridCol>
                <a:gridCol w="3603084">
                  <a:extLst>
                    <a:ext uri="{9D8B030D-6E8A-4147-A177-3AD203B41FA5}">
                      <a16:colId xmlns:a16="http://schemas.microsoft.com/office/drawing/2014/main" val="3015047298"/>
                    </a:ext>
                  </a:extLst>
                </a:gridCol>
                <a:gridCol w="3739049">
                  <a:extLst>
                    <a:ext uri="{9D8B030D-6E8A-4147-A177-3AD203B41FA5}">
                      <a16:colId xmlns:a16="http://schemas.microsoft.com/office/drawing/2014/main" val="3288785567"/>
                    </a:ext>
                  </a:extLst>
                </a:gridCol>
              </a:tblGrid>
              <a:tr h="570241">
                <a:tc>
                  <a:txBody>
                    <a:bodyPr/>
                    <a:lstStyle/>
                    <a:p>
                      <a:pPr algn="ctr"/>
                      <a:r>
                        <a:rPr lang="en-US" sz="1600" dirty="0"/>
                        <a:t>Total Cheque Amounts</a:t>
                      </a:r>
                    </a:p>
                  </a:txBody>
                  <a:tcPr>
                    <a:lnB w="12700" cap="flat" cmpd="sng" algn="ctr">
                      <a:solidFill>
                        <a:schemeClr val="tx1"/>
                      </a:solidFill>
                      <a:prstDash val="solid"/>
                      <a:round/>
                      <a:headEnd type="none" w="med" len="med"/>
                      <a:tailEnd type="none" w="med" len="med"/>
                    </a:lnB>
                    <a:solidFill>
                      <a:srgbClr val="2A295C"/>
                    </a:solidFill>
                  </a:tcPr>
                </a:tc>
                <a:tc>
                  <a:txBody>
                    <a:bodyPr/>
                    <a:lstStyle/>
                    <a:p>
                      <a:pPr algn="ctr"/>
                      <a:r>
                        <a:rPr lang="en-US" sz="1600" dirty="0"/>
                        <a:t>Important Dates</a:t>
                      </a:r>
                    </a:p>
                  </a:txBody>
                  <a:tcPr>
                    <a:lnB w="12700" cap="flat" cmpd="sng" algn="ctr">
                      <a:solidFill>
                        <a:schemeClr val="tx1"/>
                      </a:solidFill>
                      <a:prstDash val="solid"/>
                      <a:round/>
                      <a:headEnd type="none" w="med" len="med"/>
                      <a:tailEnd type="none" w="med" len="med"/>
                    </a:lnB>
                    <a:solidFill>
                      <a:srgbClr val="2A295C"/>
                    </a:solidFill>
                  </a:tcPr>
                </a:tc>
                <a:tc>
                  <a:txBody>
                    <a:bodyPr/>
                    <a:lstStyle/>
                    <a:p>
                      <a:pPr algn="ctr"/>
                      <a:r>
                        <a:rPr lang="en-US" sz="1600" dirty="0"/>
                        <a:t>Action to Take</a:t>
                      </a:r>
                    </a:p>
                  </a:txBody>
                  <a:tcPr>
                    <a:lnB w="12700" cap="flat" cmpd="sng" algn="ctr">
                      <a:solidFill>
                        <a:schemeClr val="tx1"/>
                      </a:solidFill>
                      <a:prstDash val="solid"/>
                      <a:round/>
                      <a:headEnd type="none" w="med" len="med"/>
                      <a:tailEnd type="none" w="med" len="med"/>
                    </a:lnB>
                    <a:solidFill>
                      <a:srgbClr val="2A295C"/>
                    </a:solidFill>
                  </a:tcPr>
                </a:tc>
                <a:extLst>
                  <a:ext uri="{0D108BD9-81ED-4DB2-BD59-A6C34878D82A}">
                    <a16:rowId xmlns:a16="http://schemas.microsoft.com/office/drawing/2014/main" val="3644894601"/>
                  </a:ext>
                </a:extLst>
              </a:tr>
              <a:tr h="822960">
                <a:tc>
                  <a:txBody>
                    <a:bodyPr/>
                    <a:lstStyle/>
                    <a:p>
                      <a:pPr algn="l"/>
                      <a:r>
                        <a:rPr lang="en-US" sz="1600" dirty="0">
                          <a:solidFill>
                            <a:srgbClr val="2A295C"/>
                          </a:solidFill>
                        </a:rPr>
                        <a:t>Total Cheques greater than $2,500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solidFill>
                            <a:srgbClr val="2A295C"/>
                          </a:solidFill>
                        </a:rPr>
                        <a:t>Thursday February 24th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a:solidFill>
                            <a:srgbClr val="2A295C"/>
                          </a:solidFill>
                        </a:rPr>
                        <a:t>Overnight cheques </a:t>
                      </a:r>
                      <a:r>
                        <a:rPr lang="en-US" sz="1600" dirty="0">
                          <a:solidFill>
                            <a:srgbClr val="2A295C"/>
                          </a:solidFill>
                        </a:rPr>
                        <a:t>to the Lockbox address above with </a:t>
                      </a:r>
                      <a:r>
                        <a:rPr lang="en-US" sz="1600" b="1" u="sng" dirty="0">
                          <a:solidFill>
                            <a:srgbClr val="2A295C"/>
                          </a:solidFill>
                        </a:rPr>
                        <a:t>Next day delivery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0898691"/>
                  </a:ext>
                </a:extLst>
              </a:tr>
              <a:tr h="822960">
                <a:tc>
                  <a:txBody>
                    <a:bodyPr/>
                    <a:lstStyle/>
                    <a:p>
                      <a:r>
                        <a:rPr lang="en-US" sz="1600">
                          <a:solidFill>
                            <a:srgbClr val="2A295C"/>
                          </a:solidFill>
                        </a:rPr>
                        <a:t>Total Cheques </a:t>
                      </a:r>
                      <a:r>
                        <a:rPr lang="en-US" sz="1600" dirty="0">
                          <a:solidFill>
                            <a:srgbClr val="2A295C"/>
                          </a:solidFill>
                        </a:rPr>
                        <a:t>greater than $2,500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solidFill>
                            <a:srgbClr val="2A295C"/>
                          </a:solidFill>
                        </a:rPr>
                        <a:t>Friday February 25th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rgbClr val="2A295C"/>
                          </a:solidFill>
                        </a:rPr>
                        <a:t>Overnight cheques to the Lockbox with </a:t>
                      </a:r>
                      <a:r>
                        <a:rPr lang="en-US" sz="1600" b="1" u="sng" dirty="0">
                          <a:solidFill>
                            <a:srgbClr val="2A295C"/>
                          </a:solidFill>
                        </a:rPr>
                        <a:t>Next Day Air EARLY AM Delivery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3790689"/>
                  </a:ext>
                </a:extLst>
              </a:tr>
              <a:tr h="1066800">
                <a:tc>
                  <a:txBody>
                    <a:bodyPr/>
                    <a:lstStyle/>
                    <a:p>
                      <a:r>
                        <a:rPr lang="en-US" sz="1600">
                          <a:solidFill>
                            <a:srgbClr val="2A295C"/>
                          </a:solidFill>
                        </a:rPr>
                        <a:t>Total Cheques </a:t>
                      </a:r>
                      <a:r>
                        <a:rPr lang="en-US" sz="1600" dirty="0">
                          <a:solidFill>
                            <a:srgbClr val="2A295C"/>
                          </a:solidFill>
                        </a:rPr>
                        <a:t>greater than $100,000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solidFill>
                            <a:srgbClr val="2A295C"/>
                          </a:solidFill>
                        </a:rPr>
                        <a:t>Monday February 28</a:t>
                      </a:r>
                      <a:r>
                        <a:rPr lang="en-US" sz="1600" b="1" baseline="30000" dirty="0">
                          <a:solidFill>
                            <a:srgbClr val="2A295C"/>
                          </a:solidFill>
                        </a:rPr>
                        <a:t>th</a:t>
                      </a:r>
                      <a:r>
                        <a:rPr lang="en-US" sz="1600" b="1" dirty="0">
                          <a:solidFill>
                            <a:srgbClr val="2A295C"/>
                          </a:solidFill>
                        </a:rPr>
                        <a:t> before 2:00 PM ET.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u="sng" dirty="0">
                          <a:solidFill>
                            <a:srgbClr val="292A5C"/>
                          </a:solidFill>
                          <a:latin typeface="+mn-lt"/>
                          <a:cs typeface="Times New Roman" panose="02020603050405020304" pitchFamily="18" charset="0"/>
                        </a:rPr>
                        <a:t>Call</a:t>
                      </a:r>
                      <a:r>
                        <a:rPr lang="en-US" sz="1600" b="0" dirty="0">
                          <a:solidFill>
                            <a:srgbClr val="2A295C"/>
                          </a:solidFill>
                          <a:latin typeface="+mn-lt"/>
                          <a:cs typeface="Times New Roman" panose="02020603050405020304" pitchFamily="18" charset="0"/>
                        </a:rPr>
                        <a:t> the </a:t>
                      </a:r>
                      <a:r>
                        <a:rPr lang="da-DK" sz="1600" b="0" dirty="0">
                          <a:solidFill>
                            <a:srgbClr val="2A295C"/>
                          </a:solidFill>
                          <a:latin typeface="+mn-lt"/>
                          <a:cs typeface="Times New Roman" panose="02020603050405020304" pitchFamily="18" charset="0"/>
                        </a:rPr>
                        <a:t>FSS AR Department at 1-800-828- 7762 option 2, option 2 </a:t>
                      </a:r>
                      <a:r>
                        <a:rPr lang="da-DK" sz="1600" b="1" i="0" u="sng" dirty="0">
                          <a:solidFill>
                            <a:srgbClr val="292A5C"/>
                          </a:solidFill>
                          <a:latin typeface="+mn-lt"/>
                          <a:cs typeface="Times New Roman" panose="02020603050405020304" pitchFamily="18" charset="0"/>
                        </a:rPr>
                        <a:t>before 2 PM  ET</a:t>
                      </a:r>
                      <a:r>
                        <a:rPr lang="da-DK" sz="1600" b="0" i="0" u="none" dirty="0">
                          <a:solidFill>
                            <a:srgbClr val="292A5C"/>
                          </a:solidFill>
                          <a:latin typeface="+mn-lt"/>
                          <a:cs typeface="Times New Roman" panose="02020603050405020304" pitchFamily="18" charset="0"/>
                        </a:rPr>
                        <a:t> </a:t>
                      </a:r>
                      <a:endParaRPr lang="en-US" sz="2400" b="1" i="0" u="sng" dirty="0">
                        <a:solidFill>
                          <a:srgbClr val="292A5C"/>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8824047"/>
                  </a:ext>
                </a:extLst>
              </a:tr>
            </a:tbl>
          </a:graphicData>
        </a:graphic>
      </p:graphicFrame>
      <p:sp>
        <p:nvSpPr>
          <p:cNvPr id="4" name="Footer Placeholder 3">
            <a:extLst>
              <a:ext uri="{FF2B5EF4-FFF2-40B4-BE49-F238E27FC236}">
                <a16:creationId xmlns:a16="http://schemas.microsoft.com/office/drawing/2014/main" id="{9A63C856-85A3-4708-87DE-E216FD7B6065}"/>
              </a:ext>
            </a:extLst>
          </p:cNvPr>
          <p:cNvSpPr>
            <a:spLocks noGrp="1"/>
          </p:cNvSpPr>
          <p:nvPr>
            <p:ph type="ftr" sz="quarter" idx="5"/>
          </p:nvPr>
        </p:nvSpPr>
        <p:spPr>
          <a:xfrm>
            <a:off x="527379" y="6437803"/>
            <a:ext cx="2926080" cy="184667"/>
          </a:xfrm>
        </p:spPr>
        <p:txBody>
          <a:bodyPr/>
          <a:lstStyle/>
          <a:p>
            <a:pPr algn="l" defTabSz="1088470">
              <a:defRPr/>
            </a:pPr>
            <a:endParaRPr lang="en-US" sz="1200" dirty="0">
              <a:solidFill>
                <a:srgbClr val="000000">
                  <a:tint val="75000"/>
                </a:srgbClr>
              </a:solidFill>
              <a:latin typeface="Arial"/>
            </a:endParaRPr>
          </a:p>
        </p:txBody>
      </p:sp>
    </p:spTree>
    <p:extLst>
      <p:ext uri="{BB962C8B-B14F-4D97-AF65-F5344CB8AC3E}">
        <p14:creationId xmlns:p14="http://schemas.microsoft.com/office/powerpoint/2010/main" val="1825002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E1C742-70A7-4C0E-A036-228D7DCD2788}"/>
              </a:ext>
            </a:extLst>
          </p:cNvPr>
          <p:cNvSpPr>
            <a:spLocks noGrp="1"/>
          </p:cNvSpPr>
          <p:nvPr>
            <p:ph type="sldNum" sz="quarter" idx="10"/>
          </p:nvPr>
        </p:nvSpPr>
        <p:spPr/>
        <p:txBody>
          <a:bodyPr/>
          <a:lstStyle/>
          <a:p>
            <a:pPr defTabSz="914377" eaLnBrk="0" hangingPunct="0">
              <a:lnSpc>
                <a:spcPct val="90000"/>
              </a:lnSpc>
              <a:buClr>
                <a:srgbClr val="FF3333"/>
              </a:buClr>
              <a:buSzPct val="120000"/>
              <a:tabLst>
                <a:tab pos="1082648" algn="l"/>
                <a:tab pos="1616034" algn="l"/>
                <a:tab pos="2149421" algn="l"/>
                <a:tab pos="8076998" algn="r"/>
              </a:tabLst>
            </a:pPr>
            <a:fld id="{B0A9F6E7-FE5B-4861-9484-6E92718E32B1}" type="slidenum">
              <a:rPr lang="en-US">
                <a:solidFill>
                  <a:srgbClr val="000000"/>
                </a:solidFill>
                <a:latin typeface="Arial"/>
              </a:rPr>
              <a:pPr defTabSz="914377" eaLnBrk="0" hangingPunct="0">
                <a:lnSpc>
                  <a:spcPct val="90000"/>
                </a:lnSpc>
                <a:buClr>
                  <a:srgbClr val="FF3333"/>
                </a:buClr>
                <a:buSzPct val="120000"/>
                <a:tabLst>
                  <a:tab pos="1082648" algn="l"/>
                  <a:tab pos="1616034" algn="l"/>
                  <a:tab pos="2149421" algn="l"/>
                  <a:tab pos="8076998" algn="r"/>
                </a:tabLst>
              </a:pPr>
              <a:t>24</a:t>
            </a:fld>
            <a:r>
              <a:rPr lang="en-US">
                <a:solidFill>
                  <a:srgbClr val="000000"/>
                </a:solidFill>
                <a:latin typeface="Arial"/>
              </a:rPr>
              <a:t> – </a:t>
            </a:r>
          </a:p>
        </p:txBody>
      </p:sp>
      <p:sp>
        <p:nvSpPr>
          <p:cNvPr id="5" name="Title 4">
            <a:extLst>
              <a:ext uri="{FF2B5EF4-FFF2-40B4-BE49-F238E27FC236}">
                <a16:creationId xmlns:a16="http://schemas.microsoft.com/office/drawing/2014/main" id="{CD08D1F0-18F8-42D0-8E7A-BB61F6E6F7D9}"/>
              </a:ext>
            </a:extLst>
          </p:cNvPr>
          <p:cNvSpPr>
            <a:spLocks noGrp="1"/>
          </p:cNvSpPr>
          <p:nvPr>
            <p:ph type="title" idx="4294967295"/>
          </p:nvPr>
        </p:nvSpPr>
        <p:spPr>
          <a:xfrm>
            <a:off x="596911" y="352426"/>
            <a:ext cx="10998200" cy="439581"/>
          </a:xfrm>
          <a:noFill/>
          <a:ln>
            <a:noFill/>
          </a:ln>
          <a:effectLst/>
        </p:spPr>
        <p:txBody>
          <a:bodyPr vert="horz" wrap="square" lIns="107937" tIns="107937" rIns="71955" bIns="107937" numCol="1" anchor="t" anchorCtr="0" compatLnSpc="1">
            <a:prstTxWarp prst="textNoShape">
              <a:avLst/>
            </a:prstTxWarp>
            <a:spAutoFit/>
          </a:bodyPr>
          <a:lstStyle/>
          <a:p>
            <a:r>
              <a:rPr lang="en-US" dirty="0">
                <a:solidFill>
                  <a:schemeClr val="tx2"/>
                </a:solidFill>
              </a:rPr>
              <a:t>CRS Overview</a:t>
            </a:r>
          </a:p>
        </p:txBody>
      </p:sp>
      <p:sp>
        <p:nvSpPr>
          <p:cNvPr id="2" name="Text Placeholder 1" descr="CRS Overview">
            <a:extLst>
              <a:ext uri="{FF2B5EF4-FFF2-40B4-BE49-F238E27FC236}">
                <a16:creationId xmlns:a16="http://schemas.microsoft.com/office/drawing/2014/main" id="{5BA6728B-3215-485A-802A-12E59A457335}"/>
              </a:ext>
            </a:extLst>
          </p:cNvPr>
          <p:cNvSpPr>
            <a:spLocks noGrp="1"/>
          </p:cNvSpPr>
          <p:nvPr>
            <p:ph type="body" sz="quarter" idx="13"/>
          </p:nvPr>
        </p:nvSpPr>
        <p:spPr/>
        <p:txBody>
          <a:bodyPr/>
          <a:lstStyle/>
          <a:p>
            <a:pPr marL="284156"/>
            <a:r>
              <a:rPr lang="en-US" sz="4400"/>
              <a:t>CRS Overview</a:t>
            </a:r>
            <a:endParaRPr lang="en-US" sz="4400" b="0"/>
          </a:p>
        </p:txBody>
      </p:sp>
      <p:sp>
        <p:nvSpPr>
          <p:cNvPr id="8" name="Rectangle 7">
            <a:extLst>
              <a:ext uri="{FF2B5EF4-FFF2-40B4-BE49-F238E27FC236}">
                <a16:creationId xmlns:a16="http://schemas.microsoft.com/office/drawing/2014/main" id="{6DC036F6-16C4-48E4-85C5-DE139477CDB3}"/>
              </a:ext>
            </a:extLst>
          </p:cNvPr>
          <p:cNvSpPr/>
          <p:nvPr/>
        </p:nvSpPr>
        <p:spPr bwMode="auto">
          <a:xfrm>
            <a:off x="407886" y="352425"/>
            <a:ext cx="4053385" cy="5803731"/>
          </a:xfrm>
          <a:prstGeom prst="rect">
            <a:avLst/>
          </a:prstGeom>
          <a:solidFill>
            <a:schemeClr val="tx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377" fontAlgn="base">
              <a:spcBef>
                <a:spcPct val="0"/>
              </a:spcBef>
              <a:spcAft>
                <a:spcPct val="0"/>
              </a:spcAft>
            </a:pPr>
            <a:endParaRPr lang="en-US">
              <a:solidFill>
                <a:srgbClr val="000000"/>
              </a:solidFill>
              <a:latin typeface="Arial" charset="0"/>
            </a:endParaRPr>
          </a:p>
        </p:txBody>
      </p:sp>
      <p:pic>
        <p:nvPicPr>
          <p:cNvPr id="6" name="Graphic 5">
            <a:extLst>
              <a:ext uri="{FF2B5EF4-FFF2-40B4-BE49-F238E27FC236}">
                <a16:creationId xmlns:a16="http://schemas.microsoft.com/office/drawing/2014/main" id="{E4C8EB63-C3B4-4C15-9714-0FDB21AE59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4400" y="1788139"/>
            <a:ext cx="3281723" cy="3281723"/>
          </a:xfrm>
          <a:prstGeom prst="rect">
            <a:avLst/>
          </a:prstGeom>
          <a:effectLst/>
        </p:spPr>
      </p:pic>
    </p:spTree>
    <p:extLst>
      <p:ext uri="{BB962C8B-B14F-4D97-AF65-F5344CB8AC3E}">
        <p14:creationId xmlns:p14="http://schemas.microsoft.com/office/powerpoint/2010/main" val="409679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7530A11-7BAA-4E52-990E-5D71A168B141}"/>
              </a:ext>
            </a:extLst>
          </p:cNvPr>
          <p:cNvSpPr/>
          <p:nvPr/>
        </p:nvSpPr>
        <p:spPr>
          <a:xfrm>
            <a:off x="2926082" y="2258095"/>
            <a:ext cx="6654799" cy="2900708"/>
          </a:xfrm>
          <a:custGeom>
            <a:avLst/>
            <a:gdLst>
              <a:gd name="connsiteX0" fmla="*/ 0 w 6654799"/>
              <a:gd name="connsiteY0" fmla="*/ 1450354 h 2900708"/>
              <a:gd name="connsiteX1" fmla="*/ 3327400 w 6654799"/>
              <a:gd name="connsiteY1" fmla="*/ 0 h 2900708"/>
              <a:gd name="connsiteX2" fmla="*/ 6654800 w 6654799"/>
              <a:gd name="connsiteY2" fmla="*/ 1450354 h 2900708"/>
              <a:gd name="connsiteX3" fmla="*/ 3327400 w 6654799"/>
              <a:gd name="connsiteY3" fmla="*/ 2900708 h 2900708"/>
              <a:gd name="connsiteX4" fmla="*/ 0 w 6654799"/>
              <a:gd name="connsiteY4" fmla="*/ 1450354 h 2900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799" h="2900708" extrusionOk="0">
                <a:moveTo>
                  <a:pt x="0" y="1450354"/>
                </a:moveTo>
                <a:cubicBezTo>
                  <a:pt x="-231494" y="506556"/>
                  <a:pt x="1156150" y="125197"/>
                  <a:pt x="3327400" y="0"/>
                </a:cubicBezTo>
                <a:cubicBezTo>
                  <a:pt x="5241095" y="16005"/>
                  <a:pt x="6486045" y="654712"/>
                  <a:pt x="6654800" y="1450354"/>
                </a:cubicBezTo>
                <a:cubicBezTo>
                  <a:pt x="6524652" y="2378459"/>
                  <a:pt x="5099794" y="3261523"/>
                  <a:pt x="3327400" y="2900708"/>
                </a:cubicBezTo>
                <a:cubicBezTo>
                  <a:pt x="1445501" y="2876511"/>
                  <a:pt x="183915" y="2339238"/>
                  <a:pt x="0" y="1450354"/>
                </a:cubicBezTo>
                <a:close/>
              </a:path>
            </a:pathLst>
          </a:custGeom>
          <a:noFill/>
          <a:ln w="76200">
            <a:solidFill>
              <a:schemeClr val="accent1">
                <a:lumMod val="60000"/>
                <a:lumOff val="40000"/>
              </a:schemeClr>
            </a:solidFill>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Arial"/>
            </a:endParaRPr>
          </a:p>
        </p:txBody>
      </p:sp>
      <p:sp>
        <p:nvSpPr>
          <p:cNvPr id="7" name="Rectangle 6">
            <a:extLst>
              <a:ext uri="{FF2B5EF4-FFF2-40B4-BE49-F238E27FC236}">
                <a16:creationId xmlns:a16="http://schemas.microsoft.com/office/drawing/2014/main" id="{EAB2DAA2-CAB4-4A43-84D6-9B075BC723D7}"/>
              </a:ext>
            </a:extLst>
          </p:cNvPr>
          <p:cNvSpPr/>
          <p:nvPr/>
        </p:nvSpPr>
        <p:spPr>
          <a:xfrm>
            <a:off x="2581061" y="2686988"/>
            <a:ext cx="1187728" cy="1734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Arial"/>
            </a:endParaRPr>
          </a:p>
        </p:txBody>
      </p:sp>
      <p:sp>
        <p:nvSpPr>
          <p:cNvPr id="8" name="Rectangle 7">
            <a:extLst>
              <a:ext uri="{FF2B5EF4-FFF2-40B4-BE49-F238E27FC236}">
                <a16:creationId xmlns:a16="http://schemas.microsoft.com/office/drawing/2014/main" id="{4E3AABCC-5504-425A-B88C-2B37BF145702}"/>
              </a:ext>
            </a:extLst>
          </p:cNvPr>
          <p:cNvSpPr/>
          <p:nvPr/>
        </p:nvSpPr>
        <p:spPr>
          <a:xfrm>
            <a:off x="5220703" y="585797"/>
            <a:ext cx="1810013" cy="188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Arial"/>
            </a:endParaRPr>
          </a:p>
        </p:txBody>
      </p:sp>
      <p:sp>
        <p:nvSpPr>
          <p:cNvPr id="9" name="Rectangle 8">
            <a:extLst>
              <a:ext uri="{FF2B5EF4-FFF2-40B4-BE49-F238E27FC236}">
                <a16:creationId xmlns:a16="http://schemas.microsoft.com/office/drawing/2014/main" id="{ADCBA1E1-17C1-41FA-9385-E9FAB1584E36}"/>
              </a:ext>
            </a:extLst>
          </p:cNvPr>
          <p:cNvSpPr/>
          <p:nvPr/>
        </p:nvSpPr>
        <p:spPr>
          <a:xfrm>
            <a:off x="5283201" y="4619317"/>
            <a:ext cx="1632979" cy="188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Arial"/>
            </a:endParaRPr>
          </a:p>
        </p:txBody>
      </p:sp>
      <p:sp>
        <p:nvSpPr>
          <p:cNvPr id="10" name="Rectangle 9">
            <a:extLst>
              <a:ext uri="{FF2B5EF4-FFF2-40B4-BE49-F238E27FC236}">
                <a16:creationId xmlns:a16="http://schemas.microsoft.com/office/drawing/2014/main" id="{6499E5CF-D5AC-4F6C-B048-076232CE9BFF}"/>
              </a:ext>
            </a:extLst>
          </p:cNvPr>
          <p:cNvSpPr/>
          <p:nvPr/>
        </p:nvSpPr>
        <p:spPr>
          <a:xfrm>
            <a:off x="8427576" y="2908927"/>
            <a:ext cx="1892808" cy="1307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Arial"/>
            </a:endParaRPr>
          </a:p>
        </p:txBody>
      </p:sp>
      <p:sp>
        <p:nvSpPr>
          <p:cNvPr id="11" name="Isosceles Triangle 10">
            <a:extLst>
              <a:ext uri="{FF2B5EF4-FFF2-40B4-BE49-F238E27FC236}">
                <a16:creationId xmlns:a16="http://schemas.microsoft.com/office/drawing/2014/main" id="{790C09A2-0DAE-4162-84E1-55186D31D96D}"/>
              </a:ext>
            </a:extLst>
          </p:cNvPr>
          <p:cNvSpPr/>
          <p:nvPr/>
        </p:nvSpPr>
        <p:spPr>
          <a:xfrm rot="16356622">
            <a:off x="6745255" y="2145476"/>
            <a:ext cx="528320" cy="426720"/>
          </a:xfrm>
          <a:custGeom>
            <a:avLst/>
            <a:gdLst>
              <a:gd name="connsiteX0" fmla="*/ 0 w 528320"/>
              <a:gd name="connsiteY0" fmla="*/ 426720 h 426720"/>
              <a:gd name="connsiteX1" fmla="*/ 264160 w 528320"/>
              <a:gd name="connsiteY1" fmla="*/ 0 h 426720"/>
              <a:gd name="connsiteX2" fmla="*/ 528320 w 528320"/>
              <a:gd name="connsiteY2" fmla="*/ 426720 h 426720"/>
              <a:gd name="connsiteX3" fmla="*/ 0 w 528320"/>
              <a:gd name="connsiteY3" fmla="*/ 426720 h 426720"/>
            </a:gdLst>
            <a:ahLst/>
            <a:cxnLst>
              <a:cxn ang="0">
                <a:pos x="connsiteX0" y="connsiteY0"/>
              </a:cxn>
              <a:cxn ang="0">
                <a:pos x="connsiteX1" y="connsiteY1"/>
              </a:cxn>
              <a:cxn ang="0">
                <a:pos x="connsiteX2" y="connsiteY2"/>
              </a:cxn>
              <a:cxn ang="0">
                <a:pos x="connsiteX3" y="connsiteY3"/>
              </a:cxn>
            </a:cxnLst>
            <a:rect l="l" t="t" r="r" b="b"/>
            <a:pathLst>
              <a:path w="528320" h="426720" fill="none" extrusionOk="0">
                <a:moveTo>
                  <a:pt x="0" y="426720"/>
                </a:moveTo>
                <a:cubicBezTo>
                  <a:pt x="61624" y="304307"/>
                  <a:pt x="226777" y="170469"/>
                  <a:pt x="264160" y="0"/>
                </a:cubicBezTo>
                <a:cubicBezTo>
                  <a:pt x="394225" y="133487"/>
                  <a:pt x="439647" y="285578"/>
                  <a:pt x="528320" y="426720"/>
                </a:cubicBezTo>
                <a:cubicBezTo>
                  <a:pt x="393965" y="429615"/>
                  <a:pt x="219048" y="426290"/>
                  <a:pt x="0" y="426720"/>
                </a:cubicBezTo>
                <a:close/>
              </a:path>
              <a:path w="528320" h="426720" stroke="0" extrusionOk="0">
                <a:moveTo>
                  <a:pt x="0" y="426720"/>
                </a:moveTo>
                <a:cubicBezTo>
                  <a:pt x="53810" y="267738"/>
                  <a:pt x="159785" y="177539"/>
                  <a:pt x="264160" y="0"/>
                </a:cubicBezTo>
                <a:cubicBezTo>
                  <a:pt x="337143" y="96204"/>
                  <a:pt x="430558" y="348964"/>
                  <a:pt x="528320" y="426720"/>
                </a:cubicBezTo>
                <a:cubicBezTo>
                  <a:pt x="305784" y="473196"/>
                  <a:pt x="116039" y="424499"/>
                  <a:pt x="0" y="426720"/>
                </a:cubicBezTo>
                <a:close/>
              </a:path>
            </a:pathLst>
          </a:custGeom>
          <a:solidFill>
            <a:schemeClr val="bg1"/>
          </a:solidFill>
          <a:ln w="57150">
            <a:solidFill>
              <a:schemeClr val="accent1">
                <a:lumMod val="60000"/>
                <a:lumOff val="40000"/>
              </a:schemeClr>
            </a:solidFill>
            <a:extLst>
              <a:ext uri="{C807C97D-BFC1-408E-A445-0C87EB9F89A2}">
                <ask:lineSketchStyleProps xmlns:ask="http://schemas.microsoft.com/office/drawing/2018/sketchyshapes" sd="61997232">
                  <a:prstGeom prst="triangl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Arial"/>
            </a:endParaRPr>
          </a:p>
        </p:txBody>
      </p:sp>
      <p:sp>
        <p:nvSpPr>
          <p:cNvPr id="12" name="Isosceles Triangle 11">
            <a:extLst>
              <a:ext uri="{FF2B5EF4-FFF2-40B4-BE49-F238E27FC236}">
                <a16:creationId xmlns:a16="http://schemas.microsoft.com/office/drawing/2014/main" id="{AEBF173B-A6D4-4AA9-BBD1-A70C41952D6A}"/>
              </a:ext>
            </a:extLst>
          </p:cNvPr>
          <p:cNvSpPr/>
          <p:nvPr/>
        </p:nvSpPr>
        <p:spPr>
          <a:xfrm rot="13551512">
            <a:off x="3429844" y="2618351"/>
            <a:ext cx="528320" cy="426720"/>
          </a:xfrm>
          <a:custGeom>
            <a:avLst/>
            <a:gdLst>
              <a:gd name="connsiteX0" fmla="*/ 0 w 528320"/>
              <a:gd name="connsiteY0" fmla="*/ 426720 h 426720"/>
              <a:gd name="connsiteX1" fmla="*/ 264160 w 528320"/>
              <a:gd name="connsiteY1" fmla="*/ 0 h 426720"/>
              <a:gd name="connsiteX2" fmla="*/ 528320 w 528320"/>
              <a:gd name="connsiteY2" fmla="*/ 426720 h 426720"/>
              <a:gd name="connsiteX3" fmla="*/ 0 w 528320"/>
              <a:gd name="connsiteY3" fmla="*/ 426720 h 426720"/>
            </a:gdLst>
            <a:ahLst/>
            <a:cxnLst>
              <a:cxn ang="0">
                <a:pos x="connsiteX0" y="connsiteY0"/>
              </a:cxn>
              <a:cxn ang="0">
                <a:pos x="connsiteX1" y="connsiteY1"/>
              </a:cxn>
              <a:cxn ang="0">
                <a:pos x="connsiteX2" y="connsiteY2"/>
              </a:cxn>
              <a:cxn ang="0">
                <a:pos x="connsiteX3" y="connsiteY3"/>
              </a:cxn>
            </a:cxnLst>
            <a:rect l="l" t="t" r="r" b="b"/>
            <a:pathLst>
              <a:path w="528320" h="426720" fill="none" extrusionOk="0">
                <a:moveTo>
                  <a:pt x="0" y="426720"/>
                </a:moveTo>
                <a:cubicBezTo>
                  <a:pt x="61624" y="304307"/>
                  <a:pt x="226777" y="170469"/>
                  <a:pt x="264160" y="0"/>
                </a:cubicBezTo>
                <a:cubicBezTo>
                  <a:pt x="394225" y="133487"/>
                  <a:pt x="439647" y="285578"/>
                  <a:pt x="528320" y="426720"/>
                </a:cubicBezTo>
                <a:cubicBezTo>
                  <a:pt x="393965" y="429615"/>
                  <a:pt x="219048" y="426290"/>
                  <a:pt x="0" y="426720"/>
                </a:cubicBezTo>
                <a:close/>
              </a:path>
              <a:path w="528320" h="426720" stroke="0" extrusionOk="0">
                <a:moveTo>
                  <a:pt x="0" y="426720"/>
                </a:moveTo>
                <a:cubicBezTo>
                  <a:pt x="53810" y="267738"/>
                  <a:pt x="159785" y="177539"/>
                  <a:pt x="264160" y="0"/>
                </a:cubicBezTo>
                <a:cubicBezTo>
                  <a:pt x="337143" y="96204"/>
                  <a:pt x="430558" y="348964"/>
                  <a:pt x="528320" y="426720"/>
                </a:cubicBezTo>
                <a:cubicBezTo>
                  <a:pt x="305784" y="473196"/>
                  <a:pt x="116039" y="424499"/>
                  <a:pt x="0" y="426720"/>
                </a:cubicBezTo>
                <a:close/>
              </a:path>
            </a:pathLst>
          </a:custGeom>
          <a:solidFill>
            <a:schemeClr val="bg1"/>
          </a:solidFill>
          <a:ln w="57150">
            <a:solidFill>
              <a:schemeClr val="accent1">
                <a:lumMod val="60000"/>
                <a:lumOff val="40000"/>
              </a:schemeClr>
            </a:solidFill>
            <a:extLst>
              <a:ext uri="{C807C97D-BFC1-408E-A445-0C87EB9F89A2}">
                <ask:lineSketchStyleProps xmlns:ask="http://schemas.microsoft.com/office/drawing/2018/sketchyshapes" sd="61997232">
                  <a:prstGeom prst="triangl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Arial"/>
            </a:endParaRPr>
          </a:p>
        </p:txBody>
      </p:sp>
      <p:sp>
        <p:nvSpPr>
          <p:cNvPr id="13" name="Isosceles Triangle 12">
            <a:extLst>
              <a:ext uri="{FF2B5EF4-FFF2-40B4-BE49-F238E27FC236}">
                <a16:creationId xmlns:a16="http://schemas.microsoft.com/office/drawing/2014/main" id="{A12AB289-DA6E-4D0C-BB82-3A37A0B5B28A}"/>
              </a:ext>
            </a:extLst>
          </p:cNvPr>
          <p:cNvSpPr/>
          <p:nvPr/>
        </p:nvSpPr>
        <p:spPr>
          <a:xfrm rot="5947449">
            <a:off x="5215443" y="4959695"/>
            <a:ext cx="528320" cy="426720"/>
          </a:xfrm>
          <a:custGeom>
            <a:avLst/>
            <a:gdLst>
              <a:gd name="connsiteX0" fmla="*/ 0 w 528320"/>
              <a:gd name="connsiteY0" fmla="*/ 426720 h 426720"/>
              <a:gd name="connsiteX1" fmla="*/ 264160 w 528320"/>
              <a:gd name="connsiteY1" fmla="*/ 0 h 426720"/>
              <a:gd name="connsiteX2" fmla="*/ 528320 w 528320"/>
              <a:gd name="connsiteY2" fmla="*/ 426720 h 426720"/>
              <a:gd name="connsiteX3" fmla="*/ 0 w 528320"/>
              <a:gd name="connsiteY3" fmla="*/ 426720 h 426720"/>
            </a:gdLst>
            <a:ahLst/>
            <a:cxnLst>
              <a:cxn ang="0">
                <a:pos x="connsiteX0" y="connsiteY0"/>
              </a:cxn>
              <a:cxn ang="0">
                <a:pos x="connsiteX1" y="connsiteY1"/>
              </a:cxn>
              <a:cxn ang="0">
                <a:pos x="connsiteX2" y="connsiteY2"/>
              </a:cxn>
              <a:cxn ang="0">
                <a:pos x="connsiteX3" y="connsiteY3"/>
              </a:cxn>
            </a:cxnLst>
            <a:rect l="l" t="t" r="r" b="b"/>
            <a:pathLst>
              <a:path w="528320" h="426720" fill="none" extrusionOk="0">
                <a:moveTo>
                  <a:pt x="0" y="426720"/>
                </a:moveTo>
                <a:cubicBezTo>
                  <a:pt x="61624" y="304307"/>
                  <a:pt x="226777" y="170469"/>
                  <a:pt x="264160" y="0"/>
                </a:cubicBezTo>
                <a:cubicBezTo>
                  <a:pt x="394225" y="133487"/>
                  <a:pt x="439647" y="285578"/>
                  <a:pt x="528320" y="426720"/>
                </a:cubicBezTo>
                <a:cubicBezTo>
                  <a:pt x="393965" y="429615"/>
                  <a:pt x="219048" y="426290"/>
                  <a:pt x="0" y="426720"/>
                </a:cubicBezTo>
                <a:close/>
              </a:path>
              <a:path w="528320" h="426720" stroke="0" extrusionOk="0">
                <a:moveTo>
                  <a:pt x="0" y="426720"/>
                </a:moveTo>
                <a:cubicBezTo>
                  <a:pt x="53810" y="267738"/>
                  <a:pt x="159785" y="177539"/>
                  <a:pt x="264160" y="0"/>
                </a:cubicBezTo>
                <a:cubicBezTo>
                  <a:pt x="337143" y="96204"/>
                  <a:pt x="430558" y="348964"/>
                  <a:pt x="528320" y="426720"/>
                </a:cubicBezTo>
                <a:cubicBezTo>
                  <a:pt x="305784" y="473196"/>
                  <a:pt x="116039" y="424499"/>
                  <a:pt x="0" y="426720"/>
                </a:cubicBezTo>
                <a:close/>
              </a:path>
            </a:pathLst>
          </a:custGeom>
          <a:solidFill>
            <a:schemeClr val="bg1"/>
          </a:solidFill>
          <a:ln w="57150">
            <a:solidFill>
              <a:schemeClr val="accent1">
                <a:lumMod val="60000"/>
                <a:lumOff val="40000"/>
              </a:schemeClr>
            </a:solidFill>
            <a:extLst>
              <a:ext uri="{C807C97D-BFC1-408E-A445-0C87EB9F89A2}">
                <ask:lineSketchStyleProps xmlns:ask="http://schemas.microsoft.com/office/drawing/2018/sketchyshapes" sd="61997232">
                  <a:prstGeom prst="triangl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Arial"/>
            </a:endParaRPr>
          </a:p>
        </p:txBody>
      </p:sp>
      <p:sp>
        <p:nvSpPr>
          <p:cNvPr id="14" name="Isosceles Triangle 13">
            <a:extLst>
              <a:ext uri="{FF2B5EF4-FFF2-40B4-BE49-F238E27FC236}">
                <a16:creationId xmlns:a16="http://schemas.microsoft.com/office/drawing/2014/main" id="{FAB86CFD-7EBC-4E74-A9DE-70161F2E5E65}"/>
              </a:ext>
            </a:extLst>
          </p:cNvPr>
          <p:cNvSpPr/>
          <p:nvPr/>
        </p:nvSpPr>
        <p:spPr>
          <a:xfrm rot="1612256">
            <a:off x="9025731" y="4092203"/>
            <a:ext cx="528320" cy="426720"/>
          </a:xfrm>
          <a:custGeom>
            <a:avLst/>
            <a:gdLst>
              <a:gd name="connsiteX0" fmla="*/ 0 w 528320"/>
              <a:gd name="connsiteY0" fmla="*/ 426720 h 426720"/>
              <a:gd name="connsiteX1" fmla="*/ 264160 w 528320"/>
              <a:gd name="connsiteY1" fmla="*/ 0 h 426720"/>
              <a:gd name="connsiteX2" fmla="*/ 528320 w 528320"/>
              <a:gd name="connsiteY2" fmla="*/ 426720 h 426720"/>
              <a:gd name="connsiteX3" fmla="*/ 0 w 528320"/>
              <a:gd name="connsiteY3" fmla="*/ 426720 h 426720"/>
            </a:gdLst>
            <a:ahLst/>
            <a:cxnLst>
              <a:cxn ang="0">
                <a:pos x="connsiteX0" y="connsiteY0"/>
              </a:cxn>
              <a:cxn ang="0">
                <a:pos x="connsiteX1" y="connsiteY1"/>
              </a:cxn>
              <a:cxn ang="0">
                <a:pos x="connsiteX2" y="connsiteY2"/>
              </a:cxn>
              <a:cxn ang="0">
                <a:pos x="connsiteX3" y="connsiteY3"/>
              </a:cxn>
            </a:cxnLst>
            <a:rect l="l" t="t" r="r" b="b"/>
            <a:pathLst>
              <a:path w="528320" h="426720" fill="none" extrusionOk="0">
                <a:moveTo>
                  <a:pt x="0" y="426720"/>
                </a:moveTo>
                <a:cubicBezTo>
                  <a:pt x="61624" y="304307"/>
                  <a:pt x="226777" y="170469"/>
                  <a:pt x="264160" y="0"/>
                </a:cubicBezTo>
                <a:cubicBezTo>
                  <a:pt x="394225" y="133487"/>
                  <a:pt x="439647" y="285578"/>
                  <a:pt x="528320" y="426720"/>
                </a:cubicBezTo>
                <a:cubicBezTo>
                  <a:pt x="393965" y="429615"/>
                  <a:pt x="219048" y="426290"/>
                  <a:pt x="0" y="426720"/>
                </a:cubicBezTo>
                <a:close/>
              </a:path>
              <a:path w="528320" h="426720" stroke="0" extrusionOk="0">
                <a:moveTo>
                  <a:pt x="0" y="426720"/>
                </a:moveTo>
                <a:cubicBezTo>
                  <a:pt x="53810" y="267738"/>
                  <a:pt x="159785" y="177539"/>
                  <a:pt x="264160" y="0"/>
                </a:cubicBezTo>
                <a:cubicBezTo>
                  <a:pt x="337143" y="96204"/>
                  <a:pt x="430558" y="348964"/>
                  <a:pt x="528320" y="426720"/>
                </a:cubicBezTo>
                <a:cubicBezTo>
                  <a:pt x="305784" y="473196"/>
                  <a:pt x="116039" y="424499"/>
                  <a:pt x="0" y="426720"/>
                </a:cubicBezTo>
                <a:close/>
              </a:path>
            </a:pathLst>
          </a:custGeom>
          <a:solidFill>
            <a:schemeClr val="bg1"/>
          </a:solidFill>
          <a:ln w="57150">
            <a:solidFill>
              <a:schemeClr val="accent1">
                <a:lumMod val="60000"/>
                <a:lumOff val="40000"/>
              </a:schemeClr>
            </a:solidFill>
            <a:extLst>
              <a:ext uri="{C807C97D-BFC1-408E-A445-0C87EB9F89A2}">
                <ask:lineSketchStyleProps xmlns:ask="http://schemas.microsoft.com/office/drawing/2018/sketchyshapes" sd="61997232">
                  <a:prstGeom prst="triangl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Arial"/>
            </a:endParaRPr>
          </a:p>
        </p:txBody>
      </p:sp>
      <p:pic>
        <p:nvPicPr>
          <p:cNvPr id="3" name="Picture 2" descr="A picture containing text, clipart&#10;&#10;Description automatically generated">
            <a:extLst>
              <a:ext uri="{FF2B5EF4-FFF2-40B4-BE49-F238E27FC236}">
                <a16:creationId xmlns:a16="http://schemas.microsoft.com/office/drawing/2014/main" id="{52D9EBDA-9C1F-4AD6-9E51-9EBB181FF975}"/>
              </a:ext>
            </a:extLst>
          </p:cNvPr>
          <p:cNvPicPr>
            <a:picLocks noChangeAspect="1"/>
          </p:cNvPicPr>
          <p:nvPr/>
        </p:nvPicPr>
        <p:blipFill rotWithShape="1">
          <a:blip r:embed="rId3">
            <a:extLst>
              <a:ext uri="{28A0092B-C50C-407E-A947-70E740481C1C}">
                <a14:useLocalDpi xmlns:a14="http://schemas.microsoft.com/office/drawing/2010/main" val="0"/>
              </a:ext>
            </a:extLst>
          </a:blip>
          <a:srcRect t="10468" b="-1"/>
          <a:stretch/>
        </p:blipFill>
        <p:spPr>
          <a:xfrm>
            <a:off x="8252003" y="2681538"/>
            <a:ext cx="1642216" cy="624453"/>
          </a:xfrm>
          <a:prstGeom prst="rect">
            <a:avLst/>
          </a:prstGeom>
        </p:spPr>
      </p:pic>
      <p:pic>
        <p:nvPicPr>
          <p:cNvPr id="19" name="Picture 18" descr="Icon&#10;&#10;Description automatically generated">
            <a:extLst>
              <a:ext uri="{FF2B5EF4-FFF2-40B4-BE49-F238E27FC236}">
                <a16:creationId xmlns:a16="http://schemas.microsoft.com/office/drawing/2014/main" id="{62CCC3B6-7D8A-4544-9191-40ABC47D9F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8363" y="979695"/>
            <a:ext cx="914007" cy="914007"/>
          </a:xfrm>
          <a:prstGeom prst="rect">
            <a:avLst/>
          </a:prstGeom>
        </p:spPr>
      </p:pic>
      <p:pic>
        <p:nvPicPr>
          <p:cNvPr id="31" name="Picture 30" descr="Icon&#10;&#10;Description automatically generated">
            <a:extLst>
              <a:ext uri="{FF2B5EF4-FFF2-40B4-BE49-F238E27FC236}">
                <a16:creationId xmlns:a16="http://schemas.microsoft.com/office/drawing/2014/main" id="{AE7744BD-9E02-467A-B899-C44326931A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3334" y="4378826"/>
            <a:ext cx="914007" cy="914007"/>
          </a:xfrm>
          <a:prstGeom prst="rect">
            <a:avLst/>
          </a:prstGeom>
        </p:spPr>
      </p:pic>
      <p:pic>
        <p:nvPicPr>
          <p:cNvPr id="35" name="Picture 34" descr="Icon&#10;&#10;Description automatically generated">
            <a:extLst>
              <a:ext uri="{FF2B5EF4-FFF2-40B4-BE49-F238E27FC236}">
                <a16:creationId xmlns:a16="http://schemas.microsoft.com/office/drawing/2014/main" id="{DCF7162B-DF42-4278-86C3-57EB37D2E1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0562" y="4421401"/>
            <a:ext cx="914007" cy="914007"/>
          </a:xfrm>
          <a:prstGeom prst="rect">
            <a:avLst/>
          </a:prstGeom>
        </p:spPr>
      </p:pic>
      <p:pic>
        <p:nvPicPr>
          <p:cNvPr id="37" name="Picture 36" descr="Icon&#10;&#10;Description automatically generated">
            <a:extLst>
              <a:ext uri="{FF2B5EF4-FFF2-40B4-BE49-F238E27FC236}">
                <a16:creationId xmlns:a16="http://schemas.microsoft.com/office/drawing/2014/main" id="{69E96AE3-5589-4D48-BF8C-78F287194F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3466" y="4806260"/>
            <a:ext cx="918589" cy="916376"/>
          </a:xfrm>
          <a:prstGeom prst="rect">
            <a:avLst/>
          </a:prstGeom>
        </p:spPr>
      </p:pic>
      <p:pic>
        <p:nvPicPr>
          <p:cNvPr id="39" name="Picture 38" descr="Icon&#10;&#10;Description automatically generated">
            <a:extLst>
              <a:ext uri="{FF2B5EF4-FFF2-40B4-BE49-F238E27FC236}">
                <a16:creationId xmlns:a16="http://schemas.microsoft.com/office/drawing/2014/main" id="{6A93C86C-2ACF-4C72-ABAB-DFBAC159C2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0520" y="3146859"/>
            <a:ext cx="918589" cy="918589"/>
          </a:xfrm>
          <a:prstGeom prst="rect">
            <a:avLst/>
          </a:prstGeom>
        </p:spPr>
      </p:pic>
      <p:pic>
        <p:nvPicPr>
          <p:cNvPr id="75" name="Picture 74">
            <a:extLst>
              <a:ext uri="{FF2B5EF4-FFF2-40B4-BE49-F238E27FC236}">
                <a16:creationId xmlns:a16="http://schemas.microsoft.com/office/drawing/2014/main" id="{46A5D12B-E303-413C-B0D2-64732CAF129D}"/>
              </a:ext>
            </a:extLst>
          </p:cNvPr>
          <p:cNvPicPr>
            <a:picLocks noChangeAspect="1"/>
          </p:cNvPicPr>
          <p:nvPr/>
        </p:nvPicPr>
        <p:blipFill>
          <a:blip r:embed="rId9"/>
          <a:stretch>
            <a:fillRect/>
          </a:stretch>
        </p:blipFill>
        <p:spPr>
          <a:xfrm>
            <a:off x="5601540" y="1861550"/>
            <a:ext cx="847417" cy="847417"/>
          </a:xfrm>
          <a:prstGeom prst="rect">
            <a:avLst/>
          </a:prstGeom>
        </p:spPr>
      </p:pic>
      <p:sp>
        <p:nvSpPr>
          <p:cNvPr id="78" name="TextBox 77">
            <a:extLst>
              <a:ext uri="{FF2B5EF4-FFF2-40B4-BE49-F238E27FC236}">
                <a16:creationId xmlns:a16="http://schemas.microsoft.com/office/drawing/2014/main" id="{EE4D004C-37AB-4EB4-9673-7808305BF207}"/>
              </a:ext>
            </a:extLst>
          </p:cNvPr>
          <p:cNvSpPr txBox="1"/>
          <p:nvPr/>
        </p:nvSpPr>
        <p:spPr>
          <a:xfrm>
            <a:off x="6482370" y="1259146"/>
            <a:ext cx="3037895" cy="646331"/>
          </a:xfrm>
          <a:prstGeom prst="rect">
            <a:avLst/>
          </a:prstGeom>
          <a:noFill/>
        </p:spPr>
        <p:txBody>
          <a:bodyPr wrap="square" rtlCol="0">
            <a:spAutoFit/>
          </a:bodyPr>
          <a:lstStyle/>
          <a:p>
            <a:pPr defTabSz="914377">
              <a:defRPr/>
            </a:pPr>
            <a:r>
              <a:rPr lang="en-US" sz="1200">
                <a:solidFill>
                  <a:srgbClr val="2A295C"/>
                </a:solidFill>
                <a:latin typeface="Arial"/>
              </a:rPr>
              <a:t> </a:t>
            </a:r>
            <a:r>
              <a:rPr lang="en-US" sz="1200" b="1">
                <a:solidFill>
                  <a:srgbClr val="FF0000"/>
                </a:solidFill>
                <a:latin typeface="Arial"/>
              </a:rPr>
              <a:t>NEW: </a:t>
            </a:r>
            <a:r>
              <a:rPr lang="en-US" sz="1200">
                <a:solidFill>
                  <a:srgbClr val="2A295C"/>
                </a:solidFill>
                <a:latin typeface="Arial"/>
              </a:rPr>
              <a:t>Automated delivery of invoice &amp; supporting documentation using the           Present &amp; Pay portal</a:t>
            </a:r>
          </a:p>
        </p:txBody>
      </p:sp>
      <p:sp>
        <p:nvSpPr>
          <p:cNvPr id="80" name="TextBox 79">
            <a:extLst>
              <a:ext uri="{FF2B5EF4-FFF2-40B4-BE49-F238E27FC236}">
                <a16:creationId xmlns:a16="http://schemas.microsoft.com/office/drawing/2014/main" id="{4B892A45-A5A6-47C7-B8AF-F26F0E04BC26}"/>
              </a:ext>
            </a:extLst>
          </p:cNvPr>
          <p:cNvSpPr txBox="1"/>
          <p:nvPr/>
        </p:nvSpPr>
        <p:spPr>
          <a:xfrm>
            <a:off x="2137637" y="1234973"/>
            <a:ext cx="3405635" cy="646331"/>
          </a:xfrm>
          <a:prstGeom prst="rect">
            <a:avLst/>
          </a:prstGeom>
          <a:noFill/>
        </p:spPr>
        <p:txBody>
          <a:bodyPr wrap="square" rtlCol="0">
            <a:spAutoFit/>
          </a:bodyPr>
          <a:lstStyle/>
          <a:p>
            <a:pPr algn="r" defTabSz="914377">
              <a:defRPr/>
            </a:pPr>
            <a:r>
              <a:rPr lang="en-US" sz="1200">
                <a:solidFill>
                  <a:srgbClr val="2A295C"/>
                </a:solidFill>
                <a:latin typeface="Arial"/>
              </a:rPr>
              <a:t>Sodexo/Client conversations to discuss service provided &amp; present the invoice continue to take place as they do now. </a:t>
            </a:r>
          </a:p>
        </p:txBody>
      </p:sp>
      <p:sp>
        <p:nvSpPr>
          <p:cNvPr id="82" name="TextBox 81">
            <a:extLst>
              <a:ext uri="{FF2B5EF4-FFF2-40B4-BE49-F238E27FC236}">
                <a16:creationId xmlns:a16="http://schemas.microsoft.com/office/drawing/2014/main" id="{F49F636E-3106-4F4D-AF35-168EAD955EE8}"/>
              </a:ext>
            </a:extLst>
          </p:cNvPr>
          <p:cNvSpPr txBox="1"/>
          <p:nvPr/>
        </p:nvSpPr>
        <p:spPr>
          <a:xfrm>
            <a:off x="1435985" y="5058931"/>
            <a:ext cx="2214881" cy="646331"/>
          </a:xfrm>
          <a:prstGeom prst="rect">
            <a:avLst/>
          </a:prstGeom>
          <a:noFill/>
        </p:spPr>
        <p:txBody>
          <a:bodyPr wrap="square" rtlCol="0">
            <a:spAutoFit/>
          </a:bodyPr>
          <a:lstStyle/>
          <a:p>
            <a:pPr algn="r" defTabSz="914377">
              <a:defRPr/>
            </a:pPr>
            <a:r>
              <a:rPr lang="en-US" sz="1200">
                <a:solidFill>
                  <a:srgbClr val="2A295C"/>
                </a:solidFill>
                <a:latin typeface="Arial"/>
              </a:rPr>
              <a:t> </a:t>
            </a:r>
            <a:r>
              <a:rPr lang="en-US" sz="1200" b="1">
                <a:solidFill>
                  <a:srgbClr val="FF0000"/>
                </a:solidFill>
                <a:latin typeface="Arial"/>
              </a:rPr>
              <a:t>NEW: </a:t>
            </a:r>
            <a:r>
              <a:rPr lang="en-US" sz="1200">
                <a:solidFill>
                  <a:srgbClr val="2A295C"/>
                </a:solidFill>
                <a:latin typeface="Arial"/>
              </a:rPr>
              <a:t>Client receives automated payment reminders when necessary</a:t>
            </a:r>
          </a:p>
        </p:txBody>
      </p:sp>
      <p:sp>
        <p:nvSpPr>
          <p:cNvPr id="108" name="TextBox 107">
            <a:extLst>
              <a:ext uri="{FF2B5EF4-FFF2-40B4-BE49-F238E27FC236}">
                <a16:creationId xmlns:a16="http://schemas.microsoft.com/office/drawing/2014/main" id="{B721A51D-6046-49F4-B7A2-D1369570779A}"/>
              </a:ext>
            </a:extLst>
          </p:cNvPr>
          <p:cNvSpPr txBox="1"/>
          <p:nvPr/>
        </p:nvSpPr>
        <p:spPr>
          <a:xfrm>
            <a:off x="4151909" y="5699583"/>
            <a:ext cx="6775233" cy="1107996"/>
          </a:xfrm>
          <a:prstGeom prst="rect">
            <a:avLst/>
          </a:prstGeom>
          <a:noFill/>
        </p:spPr>
        <p:txBody>
          <a:bodyPr wrap="square" rtlCol="0">
            <a:spAutoFit/>
          </a:bodyPr>
          <a:lstStyle/>
          <a:p>
            <a:pPr defTabSz="914377">
              <a:defRPr/>
            </a:pPr>
            <a:r>
              <a:rPr lang="en-US" sz="1200" b="1">
                <a:solidFill>
                  <a:srgbClr val="FF0000"/>
                </a:solidFill>
                <a:latin typeface="Arial"/>
              </a:rPr>
              <a:t>NEW: </a:t>
            </a:r>
            <a:r>
              <a:rPr lang="en-US" sz="1200">
                <a:solidFill>
                  <a:srgbClr val="2A295C"/>
                </a:solidFill>
                <a:latin typeface="Arial"/>
              </a:rPr>
              <a:t>Sodexo expanded Centralized Direct Collections Team provides centralized support to operations by working with clients to secure overdue payments, using defined escalation steps</a:t>
            </a:r>
          </a:p>
          <a:p>
            <a:pPr defTabSz="914377">
              <a:defRPr/>
            </a:pPr>
            <a:endParaRPr lang="en-US" sz="600">
              <a:solidFill>
                <a:srgbClr val="2A295C"/>
              </a:solidFill>
              <a:latin typeface="Arial"/>
            </a:endParaRPr>
          </a:p>
          <a:p>
            <a:pPr defTabSz="914377">
              <a:defRPr/>
            </a:pPr>
            <a:r>
              <a:rPr lang="en-US" sz="1200">
                <a:solidFill>
                  <a:srgbClr val="2A295C"/>
                </a:solidFill>
                <a:latin typeface="Arial"/>
              </a:rPr>
              <a:t>Collections team make/review note of collection efforts within the tool</a:t>
            </a:r>
          </a:p>
          <a:p>
            <a:pPr defTabSz="914377">
              <a:defRPr/>
            </a:pPr>
            <a:endParaRPr lang="en-US" sz="1200">
              <a:solidFill>
                <a:srgbClr val="2A295C"/>
              </a:solidFill>
              <a:latin typeface="Arial"/>
            </a:endParaRPr>
          </a:p>
          <a:p>
            <a:pPr defTabSz="914377">
              <a:defRPr/>
            </a:pPr>
            <a:endParaRPr lang="en-US" sz="1200">
              <a:solidFill>
                <a:srgbClr val="2A295C"/>
              </a:solidFill>
              <a:latin typeface="Arial"/>
            </a:endParaRPr>
          </a:p>
        </p:txBody>
      </p:sp>
      <p:sp>
        <p:nvSpPr>
          <p:cNvPr id="109" name="TextBox 108">
            <a:extLst>
              <a:ext uri="{FF2B5EF4-FFF2-40B4-BE49-F238E27FC236}">
                <a16:creationId xmlns:a16="http://schemas.microsoft.com/office/drawing/2014/main" id="{A13A9F9D-36B1-41BD-B0AD-566A20FA133B}"/>
              </a:ext>
            </a:extLst>
          </p:cNvPr>
          <p:cNvSpPr txBox="1"/>
          <p:nvPr/>
        </p:nvSpPr>
        <p:spPr>
          <a:xfrm>
            <a:off x="8685938" y="4948402"/>
            <a:ext cx="2682377" cy="646331"/>
          </a:xfrm>
          <a:prstGeom prst="rect">
            <a:avLst/>
          </a:prstGeom>
          <a:noFill/>
        </p:spPr>
        <p:txBody>
          <a:bodyPr wrap="square" rtlCol="0">
            <a:spAutoFit/>
          </a:bodyPr>
          <a:lstStyle/>
          <a:p>
            <a:pPr defTabSz="914377">
              <a:defRPr/>
            </a:pPr>
            <a:r>
              <a:rPr lang="en-US" sz="1200">
                <a:solidFill>
                  <a:srgbClr val="2A295C"/>
                </a:solidFill>
                <a:latin typeface="Arial"/>
              </a:rPr>
              <a:t>Invoices paid more quickly, improving Sodexo’s accounts receivables performance </a:t>
            </a:r>
          </a:p>
        </p:txBody>
      </p:sp>
      <p:pic>
        <p:nvPicPr>
          <p:cNvPr id="118" name="Picture 117">
            <a:extLst>
              <a:ext uri="{FF2B5EF4-FFF2-40B4-BE49-F238E27FC236}">
                <a16:creationId xmlns:a16="http://schemas.microsoft.com/office/drawing/2014/main" id="{E2F42F6A-C6BA-4B6A-BA59-69908EE1C659}"/>
              </a:ext>
            </a:extLst>
          </p:cNvPr>
          <p:cNvPicPr>
            <a:picLocks noChangeAspect="1"/>
          </p:cNvPicPr>
          <p:nvPr/>
        </p:nvPicPr>
        <p:blipFill>
          <a:blip r:embed="rId10"/>
          <a:stretch>
            <a:fillRect/>
          </a:stretch>
        </p:blipFill>
        <p:spPr>
          <a:xfrm>
            <a:off x="1455534" y="2471519"/>
            <a:ext cx="1932599" cy="536495"/>
          </a:xfrm>
          <a:prstGeom prst="rect">
            <a:avLst/>
          </a:prstGeom>
        </p:spPr>
      </p:pic>
      <p:grpSp>
        <p:nvGrpSpPr>
          <p:cNvPr id="18" name="Group 17">
            <a:extLst>
              <a:ext uri="{FF2B5EF4-FFF2-40B4-BE49-F238E27FC236}">
                <a16:creationId xmlns:a16="http://schemas.microsoft.com/office/drawing/2014/main" id="{90A5AA14-5A20-44C1-B011-441704D5796E}"/>
              </a:ext>
            </a:extLst>
          </p:cNvPr>
          <p:cNvGrpSpPr/>
          <p:nvPr/>
        </p:nvGrpSpPr>
        <p:grpSpPr>
          <a:xfrm>
            <a:off x="7930799" y="1956220"/>
            <a:ext cx="4224663" cy="2865452"/>
            <a:chOff x="7930797" y="3005950"/>
            <a:chExt cx="4224662" cy="2865452"/>
          </a:xfrm>
        </p:grpSpPr>
        <p:sp>
          <p:nvSpPr>
            <p:cNvPr id="79" name="TextBox 78">
              <a:extLst>
                <a:ext uri="{FF2B5EF4-FFF2-40B4-BE49-F238E27FC236}">
                  <a16:creationId xmlns:a16="http://schemas.microsoft.com/office/drawing/2014/main" id="{5343B425-0CCE-4940-B260-1E83514C81F2}"/>
                </a:ext>
              </a:extLst>
            </p:cNvPr>
            <p:cNvSpPr txBox="1"/>
            <p:nvPr/>
          </p:nvSpPr>
          <p:spPr>
            <a:xfrm>
              <a:off x="7930797" y="3005950"/>
              <a:ext cx="2812372" cy="461665"/>
            </a:xfrm>
            <a:prstGeom prst="rect">
              <a:avLst/>
            </a:prstGeom>
            <a:noFill/>
          </p:spPr>
          <p:txBody>
            <a:bodyPr wrap="square" rtlCol="0">
              <a:spAutoFit/>
            </a:bodyPr>
            <a:lstStyle/>
            <a:p>
              <a:pPr defTabSz="914377">
                <a:defRPr/>
              </a:pPr>
              <a:r>
                <a:rPr lang="en-US" sz="1200">
                  <a:solidFill>
                    <a:srgbClr val="2A295C"/>
                  </a:solidFill>
                  <a:latin typeface="Arial"/>
                </a:rPr>
                <a:t>Unit team prepares the client invoice using current tools &amp;  processes </a:t>
              </a:r>
            </a:p>
          </p:txBody>
        </p:sp>
        <p:sp>
          <p:nvSpPr>
            <p:cNvPr id="105" name="TextBox 104">
              <a:extLst>
                <a:ext uri="{FF2B5EF4-FFF2-40B4-BE49-F238E27FC236}">
                  <a16:creationId xmlns:a16="http://schemas.microsoft.com/office/drawing/2014/main" id="{2A293D34-B799-4036-B24A-DE98AAB15293}"/>
                </a:ext>
              </a:extLst>
            </p:cNvPr>
            <p:cNvSpPr txBox="1"/>
            <p:nvPr/>
          </p:nvSpPr>
          <p:spPr>
            <a:xfrm>
              <a:off x="9716891" y="3442331"/>
              <a:ext cx="2384544" cy="646331"/>
            </a:xfrm>
            <a:prstGeom prst="rect">
              <a:avLst/>
            </a:prstGeom>
            <a:noFill/>
          </p:spPr>
          <p:txBody>
            <a:bodyPr wrap="square" rtlCol="0">
              <a:spAutoFit/>
            </a:bodyPr>
            <a:lstStyle/>
            <a:p>
              <a:pPr defTabSz="914377">
                <a:defRPr/>
              </a:pPr>
              <a:r>
                <a:rPr lang="en-US" sz="1200">
                  <a:solidFill>
                    <a:srgbClr val="2A295C"/>
                  </a:solidFill>
                  <a:latin typeface="Arial"/>
                </a:rPr>
                <a:t>GMs, DM/CEs etc. make/review  notes of collections efforts within the tool</a:t>
              </a:r>
            </a:p>
          </p:txBody>
        </p:sp>
        <p:sp>
          <p:nvSpPr>
            <p:cNvPr id="76" name="TextBox 75">
              <a:extLst>
                <a:ext uri="{FF2B5EF4-FFF2-40B4-BE49-F238E27FC236}">
                  <a16:creationId xmlns:a16="http://schemas.microsoft.com/office/drawing/2014/main" id="{9617B890-A9D2-4A7C-B360-0136CE80B45E}"/>
                </a:ext>
              </a:extLst>
            </p:cNvPr>
            <p:cNvSpPr txBox="1"/>
            <p:nvPr/>
          </p:nvSpPr>
          <p:spPr>
            <a:xfrm>
              <a:off x="9572631" y="5225071"/>
              <a:ext cx="2582828" cy="646331"/>
            </a:xfrm>
            <a:prstGeom prst="rect">
              <a:avLst/>
            </a:prstGeom>
            <a:noFill/>
          </p:spPr>
          <p:txBody>
            <a:bodyPr wrap="square" rtlCol="0">
              <a:spAutoFit/>
            </a:bodyPr>
            <a:lstStyle/>
            <a:p>
              <a:pPr defTabSz="914377">
                <a:defRPr/>
              </a:pPr>
              <a:r>
                <a:rPr lang="en-US" sz="1200">
                  <a:solidFill>
                    <a:srgbClr val="2A295C"/>
                  </a:solidFill>
                  <a:latin typeface="Arial"/>
                </a:rPr>
                <a:t>Sodexo financial team leverages technology to effectively match payments to invoices</a:t>
              </a:r>
            </a:p>
          </p:txBody>
        </p:sp>
      </p:grpSp>
      <p:grpSp>
        <p:nvGrpSpPr>
          <p:cNvPr id="2" name="Group 1">
            <a:extLst>
              <a:ext uri="{FF2B5EF4-FFF2-40B4-BE49-F238E27FC236}">
                <a16:creationId xmlns:a16="http://schemas.microsoft.com/office/drawing/2014/main" id="{2D16EBAE-E451-414D-B7FE-F8C0BD306B89}"/>
              </a:ext>
            </a:extLst>
          </p:cNvPr>
          <p:cNvGrpSpPr/>
          <p:nvPr/>
        </p:nvGrpSpPr>
        <p:grpSpPr>
          <a:xfrm>
            <a:off x="355549" y="2807312"/>
            <a:ext cx="2890275" cy="2215991"/>
            <a:chOff x="292875" y="2963742"/>
            <a:chExt cx="2890275" cy="2215992"/>
          </a:xfrm>
        </p:grpSpPr>
        <p:sp>
          <p:nvSpPr>
            <p:cNvPr id="81" name="TextBox 80">
              <a:extLst>
                <a:ext uri="{FF2B5EF4-FFF2-40B4-BE49-F238E27FC236}">
                  <a16:creationId xmlns:a16="http://schemas.microsoft.com/office/drawing/2014/main" id="{48F3519D-1EAF-4019-873B-B6B33D94BF34}"/>
                </a:ext>
              </a:extLst>
            </p:cNvPr>
            <p:cNvSpPr txBox="1"/>
            <p:nvPr/>
          </p:nvSpPr>
          <p:spPr>
            <a:xfrm>
              <a:off x="292875" y="2963742"/>
              <a:ext cx="2890275" cy="2215992"/>
            </a:xfrm>
            <a:prstGeom prst="rect">
              <a:avLst/>
            </a:prstGeom>
            <a:noFill/>
          </p:spPr>
          <p:txBody>
            <a:bodyPr wrap="square" rtlCol="0">
              <a:spAutoFit/>
            </a:bodyPr>
            <a:lstStyle/>
            <a:p>
              <a:pPr algn="r" defTabSz="914377">
                <a:defRPr/>
              </a:pPr>
              <a:r>
                <a:rPr lang="en-US" sz="1200">
                  <a:solidFill>
                    <a:srgbClr val="2A295C"/>
                  </a:solidFill>
                  <a:latin typeface="Arial"/>
                </a:rPr>
                <a:t>Clients may continue to use current payment methods: lockbox ACH/EFT/check </a:t>
              </a:r>
            </a:p>
            <a:p>
              <a:pPr algn="r" defTabSz="914377">
                <a:defRPr/>
              </a:pPr>
              <a:endParaRPr lang="en-US" sz="300">
                <a:solidFill>
                  <a:srgbClr val="2A295C"/>
                </a:solidFill>
                <a:latin typeface="Arial"/>
              </a:endParaRPr>
            </a:p>
            <a:p>
              <a:pPr algn="ctr" defTabSz="914377">
                <a:defRPr/>
              </a:pPr>
              <a:r>
                <a:rPr lang="en-US" sz="1200" b="1" i="1">
                  <a:solidFill>
                    <a:srgbClr val="2A295C"/>
                  </a:solidFill>
                  <a:latin typeface="Arial"/>
                </a:rPr>
                <a:t>                                        or…</a:t>
              </a:r>
            </a:p>
            <a:p>
              <a:pPr algn="r" defTabSz="914377">
                <a:defRPr/>
              </a:pPr>
              <a:endParaRPr lang="en-US" sz="300">
                <a:solidFill>
                  <a:srgbClr val="2A295C"/>
                </a:solidFill>
                <a:latin typeface="Arial"/>
              </a:endParaRPr>
            </a:p>
            <a:p>
              <a:pPr algn="r" defTabSz="914377">
                <a:defRPr/>
              </a:pPr>
              <a:r>
                <a:rPr lang="en-US" sz="1200" b="1">
                  <a:solidFill>
                    <a:srgbClr val="FF0000"/>
                  </a:solidFill>
                  <a:latin typeface="Arial"/>
                </a:rPr>
                <a:t>NEW: </a:t>
              </a:r>
              <a:r>
                <a:rPr lang="en-US" sz="1200">
                  <a:solidFill>
                    <a:srgbClr val="2A295C"/>
                  </a:solidFill>
                  <a:latin typeface="Arial"/>
                </a:rPr>
                <a:t>Client business partners and accounts payable team can now use the state-of-the-art self-service </a:t>
              </a:r>
            </a:p>
            <a:p>
              <a:pPr algn="r" defTabSz="914377">
                <a:defRPr/>
              </a:pPr>
              <a:r>
                <a:rPr lang="en-US" sz="1200">
                  <a:solidFill>
                    <a:srgbClr val="2A295C"/>
                  </a:solidFill>
                  <a:latin typeface="Arial"/>
                </a:rPr>
                <a:t>Present &amp; Pay portal to review &amp; pay invoices, research invoice history, or if necessary, ask a questions or dispute a charge</a:t>
              </a:r>
            </a:p>
          </p:txBody>
        </p:sp>
        <p:pic>
          <p:nvPicPr>
            <p:cNvPr id="47" name="Picture 46">
              <a:extLst>
                <a:ext uri="{FF2B5EF4-FFF2-40B4-BE49-F238E27FC236}">
                  <a16:creationId xmlns:a16="http://schemas.microsoft.com/office/drawing/2014/main" id="{F227D2C8-9721-4C6F-984D-514C1DF535E0}"/>
                </a:ext>
              </a:extLst>
            </p:cNvPr>
            <p:cNvPicPr>
              <a:picLocks noChangeAspect="1"/>
            </p:cNvPicPr>
            <p:nvPr/>
          </p:nvPicPr>
          <p:blipFill>
            <a:blip r:embed="rId11"/>
            <a:stretch>
              <a:fillRect/>
            </a:stretch>
          </p:blipFill>
          <p:spPr>
            <a:xfrm>
              <a:off x="341703" y="4362577"/>
              <a:ext cx="255152" cy="182880"/>
            </a:xfrm>
            <a:prstGeom prst="rect">
              <a:avLst/>
            </a:prstGeom>
          </p:spPr>
        </p:pic>
      </p:grpSp>
      <p:pic>
        <p:nvPicPr>
          <p:cNvPr id="40" name="Picture 39">
            <a:extLst>
              <a:ext uri="{FF2B5EF4-FFF2-40B4-BE49-F238E27FC236}">
                <a16:creationId xmlns:a16="http://schemas.microsoft.com/office/drawing/2014/main" id="{853572C0-C3CE-4963-9DBC-9EA5D5FE10EC}"/>
              </a:ext>
            </a:extLst>
          </p:cNvPr>
          <p:cNvPicPr>
            <a:picLocks noChangeAspect="1"/>
          </p:cNvPicPr>
          <p:nvPr/>
        </p:nvPicPr>
        <p:blipFill>
          <a:blip r:embed="rId12"/>
          <a:stretch>
            <a:fillRect/>
          </a:stretch>
        </p:blipFill>
        <p:spPr>
          <a:xfrm>
            <a:off x="3163096" y="3152626"/>
            <a:ext cx="853729" cy="860180"/>
          </a:xfrm>
          <a:prstGeom prst="rect">
            <a:avLst/>
          </a:prstGeom>
        </p:spPr>
      </p:pic>
      <p:sp>
        <p:nvSpPr>
          <p:cNvPr id="51" name="TextBox 50">
            <a:extLst>
              <a:ext uri="{FF2B5EF4-FFF2-40B4-BE49-F238E27FC236}">
                <a16:creationId xmlns:a16="http://schemas.microsoft.com/office/drawing/2014/main" id="{1F465F0A-3E8D-4442-8324-BBF164DE608D}"/>
              </a:ext>
            </a:extLst>
          </p:cNvPr>
          <p:cNvSpPr txBox="1"/>
          <p:nvPr/>
        </p:nvSpPr>
        <p:spPr>
          <a:xfrm>
            <a:off x="9830581" y="3115207"/>
            <a:ext cx="2384543" cy="1015663"/>
          </a:xfrm>
          <a:prstGeom prst="rect">
            <a:avLst/>
          </a:prstGeom>
          <a:noFill/>
        </p:spPr>
        <p:txBody>
          <a:bodyPr wrap="square" rtlCol="0">
            <a:spAutoFit/>
          </a:bodyPr>
          <a:lstStyle/>
          <a:p>
            <a:pPr defTabSz="914377">
              <a:defRPr/>
            </a:pPr>
            <a:r>
              <a:rPr lang="en-US" sz="1200">
                <a:solidFill>
                  <a:srgbClr val="2A295C"/>
                </a:solidFill>
                <a:latin typeface="Arial"/>
              </a:rPr>
              <a:t>Operations teams spend more time positively nurturing client relationships and less on uncomfortable discussions about overdue payments </a:t>
            </a:r>
          </a:p>
        </p:txBody>
      </p:sp>
      <p:grpSp>
        <p:nvGrpSpPr>
          <p:cNvPr id="17" name="Group 16">
            <a:extLst>
              <a:ext uri="{FF2B5EF4-FFF2-40B4-BE49-F238E27FC236}">
                <a16:creationId xmlns:a16="http://schemas.microsoft.com/office/drawing/2014/main" id="{3EF57789-D7D4-4276-872B-0BD3A6D4335C}"/>
              </a:ext>
            </a:extLst>
          </p:cNvPr>
          <p:cNvGrpSpPr/>
          <p:nvPr/>
        </p:nvGrpSpPr>
        <p:grpSpPr>
          <a:xfrm>
            <a:off x="8995285" y="1492823"/>
            <a:ext cx="659895" cy="254044"/>
            <a:chOff x="8995284" y="1665544"/>
            <a:chExt cx="659894" cy="254044"/>
          </a:xfrm>
        </p:grpSpPr>
        <p:pic>
          <p:nvPicPr>
            <p:cNvPr id="22" name="Picture 21">
              <a:extLst>
                <a:ext uri="{FF2B5EF4-FFF2-40B4-BE49-F238E27FC236}">
                  <a16:creationId xmlns:a16="http://schemas.microsoft.com/office/drawing/2014/main" id="{91DB82D6-8EFD-4585-B3F0-9295DA6D26A6}"/>
                </a:ext>
              </a:extLst>
            </p:cNvPr>
            <p:cNvPicPr>
              <a:picLocks noChangeAspect="1"/>
            </p:cNvPicPr>
            <p:nvPr/>
          </p:nvPicPr>
          <p:blipFill>
            <a:blip r:embed="rId11"/>
            <a:stretch>
              <a:fillRect/>
            </a:stretch>
          </p:blipFill>
          <p:spPr>
            <a:xfrm>
              <a:off x="8995284" y="1682935"/>
              <a:ext cx="255152" cy="182880"/>
            </a:xfrm>
            <a:prstGeom prst="rect">
              <a:avLst/>
            </a:prstGeom>
          </p:spPr>
        </p:pic>
        <p:sp>
          <p:nvSpPr>
            <p:cNvPr id="16" name="TextBox 15">
              <a:extLst>
                <a:ext uri="{FF2B5EF4-FFF2-40B4-BE49-F238E27FC236}">
                  <a16:creationId xmlns:a16="http://schemas.microsoft.com/office/drawing/2014/main" id="{4D17169F-548D-4A46-B6E8-A65B8393A2B6}"/>
                </a:ext>
              </a:extLst>
            </p:cNvPr>
            <p:cNvSpPr txBox="1"/>
            <p:nvPr/>
          </p:nvSpPr>
          <p:spPr>
            <a:xfrm>
              <a:off x="9169650" y="1665544"/>
              <a:ext cx="485528" cy="254044"/>
            </a:xfrm>
            <a:prstGeom prst="rect">
              <a:avLst/>
            </a:prstGeom>
            <a:noFill/>
          </p:spPr>
          <p:txBody>
            <a:bodyPr wrap="square" rtlCol="0">
              <a:spAutoFit/>
            </a:bodyPr>
            <a:lstStyle/>
            <a:p>
              <a:pPr defTabSz="914377">
                <a:defRPr/>
              </a:pPr>
              <a:r>
                <a:rPr lang="en-US" sz="1051">
                  <a:solidFill>
                    <a:srgbClr val="2A295C"/>
                  </a:solidFill>
                  <a:latin typeface="Arial"/>
                </a:rPr>
                <a:t>®</a:t>
              </a:r>
            </a:p>
          </p:txBody>
        </p:sp>
      </p:grpSp>
      <p:sp>
        <p:nvSpPr>
          <p:cNvPr id="4" name="TextBox 3">
            <a:extLst>
              <a:ext uri="{FF2B5EF4-FFF2-40B4-BE49-F238E27FC236}">
                <a16:creationId xmlns:a16="http://schemas.microsoft.com/office/drawing/2014/main" id="{1EB9E5E2-1F98-4853-A259-A95BF4AD539C}"/>
              </a:ext>
            </a:extLst>
          </p:cNvPr>
          <p:cNvSpPr txBox="1"/>
          <p:nvPr/>
        </p:nvSpPr>
        <p:spPr>
          <a:xfrm>
            <a:off x="329766" y="285209"/>
            <a:ext cx="9906871" cy="523220"/>
          </a:xfrm>
          <a:prstGeom prst="rect">
            <a:avLst/>
          </a:prstGeom>
          <a:noFill/>
        </p:spPr>
        <p:txBody>
          <a:bodyPr wrap="square" rtlCol="0">
            <a:spAutoFit/>
          </a:bodyPr>
          <a:lstStyle/>
          <a:p>
            <a:pPr defTabSz="914377">
              <a:defRPr/>
            </a:pPr>
            <a:r>
              <a:rPr lang="en-US" sz="2400" b="1">
                <a:solidFill>
                  <a:srgbClr val="2A295C"/>
                </a:solidFill>
                <a:latin typeface="Arial"/>
              </a:rPr>
              <a:t>(CRS) Technology </a:t>
            </a:r>
            <a:r>
              <a:rPr lang="en-US" sz="2800" b="1">
                <a:solidFill>
                  <a:srgbClr val="FF0000"/>
                </a:solidFill>
                <a:latin typeface="Arial"/>
              </a:rPr>
              <a:t>YOU</a:t>
            </a:r>
            <a:r>
              <a:rPr lang="en-US" sz="2400" b="1">
                <a:solidFill>
                  <a:srgbClr val="2A295C"/>
                </a:solidFill>
                <a:latin typeface="Arial"/>
              </a:rPr>
              <a:t> Will Use</a:t>
            </a:r>
          </a:p>
        </p:txBody>
      </p:sp>
      <p:cxnSp>
        <p:nvCxnSpPr>
          <p:cNvPr id="53" name="Straight Connector 52">
            <a:extLst>
              <a:ext uri="{FF2B5EF4-FFF2-40B4-BE49-F238E27FC236}">
                <a16:creationId xmlns:a16="http://schemas.microsoft.com/office/drawing/2014/main" id="{C8E10977-8A24-44DE-BAB1-ED93BE9CBC24}"/>
              </a:ext>
            </a:extLst>
          </p:cNvPr>
          <p:cNvCxnSpPr/>
          <p:nvPr/>
        </p:nvCxnSpPr>
        <p:spPr>
          <a:xfrm>
            <a:off x="355549" y="779721"/>
            <a:ext cx="11430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74" name="Arrow: Up 73">
            <a:extLst>
              <a:ext uri="{FF2B5EF4-FFF2-40B4-BE49-F238E27FC236}">
                <a16:creationId xmlns:a16="http://schemas.microsoft.com/office/drawing/2014/main" id="{7AA28C1E-9657-4AF6-9D99-7698C2BC7246}"/>
              </a:ext>
            </a:extLst>
          </p:cNvPr>
          <p:cNvSpPr/>
          <p:nvPr/>
        </p:nvSpPr>
        <p:spPr>
          <a:xfrm flipH="1">
            <a:off x="7379406" y="1828739"/>
            <a:ext cx="305407" cy="1371600"/>
          </a:xfrm>
          <a:prstGeom prst="upArrow">
            <a:avLst>
              <a:gd name="adj1" fmla="val 28089"/>
              <a:gd name="adj2" fmla="val 93823"/>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Arial"/>
            </a:endParaRPr>
          </a:p>
        </p:txBody>
      </p:sp>
      <p:sp>
        <p:nvSpPr>
          <p:cNvPr id="77" name="Arrow: Up 76">
            <a:extLst>
              <a:ext uri="{FF2B5EF4-FFF2-40B4-BE49-F238E27FC236}">
                <a16:creationId xmlns:a16="http://schemas.microsoft.com/office/drawing/2014/main" id="{C6FDC549-FE1E-4F21-9A12-3D343A6FE4BA}"/>
              </a:ext>
            </a:extLst>
          </p:cNvPr>
          <p:cNvSpPr/>
          <p:nvPr/>
        </p:nvSpPr>
        <p:spPr>
          <a:xfrm rot="15417330" flipH="1">
            <a:off x="4167723" y="2719595"/>
            <a:ext cx="305407" cy="1280160"/>
          </a:xfrm>
          <a:prstGeom prst="upArrow">
            <a:avLst>
              <a:gd name="adj1" fmla="val 28089"/>
              <a:gd name="adj2" fmla="val 93823"/>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Arial"/>
            </a:endParaRPr>
          </a:p>
        </p:txBody>
      </p:sp>
      <p:sp>
        <p:nvSpPr>
          <p:cNvPr id="83" name="Arrow: Up 82">
            <a:extLst>
              <a:ext uri="{FF2B5EF4-FFF2-40B4-BE49-F238E27FC236}">
                <a16:creationId xmlns:a16="http://schemas.microsoft.com/office/drawing/2014/main" id="{F3CD4F2D-D787-46AD-891F-F391850E1013}"/>
              </a:ext>
            </a:extLst>
          </p:cNvPr>
          <p:cNvSpPr/>
          <p:nvPr/>
        </p:nvSpPr>
        <p:spPr>
          <a:xfrm rot="14239549" flipH="1">
            <a:off x="4611499" y="3907321"/>
            <a:ext cx="305407" cy="1097280"/>
          </a:xfrm>
          <a:prstGeom prst="upArrow">
            <a:avLst>
              <a:gd name="adj1" fmla="val 28089"/>
              <a:gd name="adj2" fmla="val 93823"/>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Arial"/>
            </a:endParaRPr>
          </a:p>
        </p:txBody>
      </p:sp>
      <p:sp>
        <p:nvSpPr>
          <p:cNvPr id="84" name="Arrow: Up 83">
            <a:extLst>
              <a:ext uri="{FF2B5EF4-FFF2-40B4-BE49-F238E27FC236}">
                <a16:creationId xmlns:a16="http://schemas.microsoft.com/office/drawing/2014/main" id="{A26C8F81-615C-4C26-A10E-554C9F1A3762}"/>
              </a:ext>
            </a:extLst>
          </p:cNvPr>
          <p:cNvSpPr/>
          <p:nvPr/>
        </p:nvSpPr>
        <p:spPr>
          <a:xfrm rot="10800000" flipH="1">
            <a:off x="6114906" y="4082887"/>
            <a:ext cx="305407" cy="914400"/>
          </a:xfrm>
          <a:prstGeom prst="upArrow">
            <a:avLst>
              <a:gd name="adj1" fmla="val 28089"/>
              <a:gd name="adj2" fmla="val 93823"/>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Arial"/>
            </a:endParaRPr>
          </a:p>
        </p:txBody>
      </p:sp>
      <p:sp>
        <p:nvSpPr>
          <p:cNvPr id="85" name="Arrow: Up 84">
            <a:extLst>
              <a:ext uri="{FF2B5EF4-FFF2-40B4-BE49-F238E27FC236}">
                <a16:creationId xmlns:a16="http://schemas.microsoft.com/office/drawing/2014/main" id="{F91527DD-1912-40A9-BCE4-19A5F203E233}"/>
              </a:ext>
            </a:extLst>
          </p:cNvPr>
          <p:cNvSpPr/>
          <p:nvPr/>
        </p:nvSpPr>
        <p:spPr>
          <a:xfrm rot="10800000" flipH="1">
            <a:off x="12740713" y="3359676"/>
            <a:ext cx="305407" cy="914400"/>
          </a:xfrm>
          <a:prstGeom prst="upArrow">
            <a:avLst>
              <a:gd name="adj1" fmla="val 28089"/>
              <a:gd name="adj2" fmla="val 93823"/>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Arial"/>
            </a:endParaRPr>
          </a:p>
        </p:txBody>
      </p:sp>
      <p:sp>
        <p:nvSpPr>
          <p:cNvPr id="86" name="Arrow: Up 85">
            <a:extLst>
              <a:ext uri="{FF2B5EF4-FFF2-40B4-BE49-F238E27FC236}">
                <a16:creationId xmlns:a16="http://schemas.microsoft.com/office/drawing/2014/main" id="{7645E476-4839-4000-A0BA-88A2F35C6C15}"/>
              </a:ext>
            </a:extLst>
          </p:cNvPr>
          <p:cNvSpPr/>
          <p:nvPr/>
        </p:nvSpPr>
        <p:spPr>
          <a:xfrm rot="7360451">
            <a:off x="7646234" y="3827621"/>
            <a:ext cx="305407" cy="1097280"/>
          </a:xfrm>
          <a:prstGeom prst="upArrow">
            <a:avLst>
              <a:gd name="adj1" fmla="val 28089"/>
              <a:gd name="adj2" fmla="val 93823"/>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Arial"/>
            </a:endParaRPr>
          </a:p>
        </p:txBody>
      </p:sp>
      <p:sp>
        <p:nvSpPr>
          <p:cNvPr id="87" name="Arrow: Up 86">
            <a:extLst>
              <a:ext uri="{FF2B5EF4-FFF2-40B4-BE49-F238E27FC236}">
                <a16:creationId xmlns:a16="http://schemas.microsoft.com/office/drawing/2014/main" id="{742ED1AF-355C-468B-AE62-3E506B438F5F}"/>
              </a:ext>
            </a:extLst>
          </p:cNvPr>
          <p:cNvSpPr/>
          <p:nvPr/>
        </p:nvSpPr>
        <p:spPr>
          <a:xfrm rot="4478419">
            <a:off x="8396441" y="3106715"/>
            <a:ext cx="305407" cy="1280160"/>
          </a:xfrm>
          <a:prstGeom prst="upArrow">
            <a:avLst>
              <a:gd name="adj1" fmla="val 28089"/>
              <a:gd name="adj2" fmla="val 93823"/>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Arial"/>
            </a:endParaRPr>
          </a:p>
        </p:txBody>
      </p:sp>
      <p:grpSp>
        <p:nvGrpSpPr>
          <p:cNvPr id="50" name="Group 49">
            <a:extLst>
              <a:ext uri="{FF2B5EF4-FFF2-40B4-BE49-F238E27FC236}">
                <a16:creationId xmlns:a16="http://schemas.microsoft.com/office/drawing/2014/main" id="{2C6B8014-3E94-40B4-9404-396DDB3D4028}"/>
              </a:ext>
            </a:extLst>
          </p:cNvPr>
          <p:cNvGrpSpPr/>
          <p:nvPr/>
        </p:nvGrpSpPr>
        <p:grpSpPr>
          <a:xfrm>
            <a:off x="4667470" y="2813499"/>
            <a:ext cx="3287623" cy="1560175"/>
            <a:chOff x="4667469" y="2813498"/>
            <a:chExt cx="3287623" cy="1560175"/>
          </a:xfrm>
        </p:grpSpPr>
        <p:sp>
          <p:nvSpPr>
            <p:cNvPr id="15" name="Rectangle: Rounded Corners 14">
              <a:extLst>
                <a:ext uri="{FF2B5EF4-FFF2-40B4-BE49-F238E27FC236}">
                  <a16:creationId xmlns:a16="http://schemas.microsoft.com/office/drawing/2014/main" id="{E2E4A498-051D-47E3-B87B-DC5546FB79AF}"/>
                </a:ext>
              </a:extLst>
            </p:cNvPr>
            <p:cNvSpPr/>
            <p:nvPr/>
          </p:nvSpPr>
          <p:spPr>
            <a:xfrm>
              <a:off x="4667987" y="2813498"/>
              <a:ext cx="3286587" cy="557784"/>
            </a:xfrm>
            <a:prstGeom prst="roundRect">
              <a:avLst/>
            </a:prstGeom>
            <a:solidFill>
              <a:schemeClr val="accent4">
                <a:lumMod val="20000"/>
                <a:lumOff val="80000"/>
              </a:schemeClr>
            </a:solidFill>
            <a:ln>
              <a:solidFill>
                <a:schemeClr val="accent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9858" algn="ctr" defTabSz="914377">
                <a:defRPr/>
              </a:pPr>
              <a:r>
                <a:rPr lang="en-US" sz="1600" b="1">
                  <a:solidFill>
                    <a:srgbClr val="2A295C"/>
                  </a:solidFill>
                  <a:latin typeface="Arial"/>
                </a:rPr>
                <a:t>Present &amp; Pay</a:t>
              </a:r>
            </a:p>
            <a:p>
              <a:pPr marL="169858" algn="ctr" defTabSz="914377">
                <a:defRPr/>
              </a:pPr>
              <a:r>
                <a:rPr lang="en-US" sz="1600" b="1">
                  <a:solidFill>
                    <a:srgbClr val="2A295C"/>
                  </a:solidFill>
                  <a:latin typeface="Arial"/>
                </a:rPr>
                <a:t>SAP Fiori “Manage Invoice”</a:t>
              </a:r>
            </a:p>
          </p:txBody>
        </p:sp>
        <p:sp>
          <p:nvSpPr>
            <p:cNvPr id="62" name="Rectangle: Rounded Corners 61">
              <a:extLst>
                <a:ext uri="{FF2B5EF4-FFF2-40B4-BE49-F238E27FC236}">
                  <a16:creationId xmlns:a16="http://schemas.microsoft.com/office/drawing/2014/main" id="{F65638A9-E6C3-4D5E-A5CE-0EEC026F5FA8}"/>
                </a:ext>
              </a:extLst>
            </p:cNvPr>
            <p:cNvSpPr/>
            <p:nvPr/>
          </p:nvSpPr>
          <p:spPr>
            <a:xfrm>
              <a:off x="4667469" y="3817708"/>
              <a:ext cx="3287623" cy="555965"/>
            </a:xfrm>
            <a:prstGeom prst="roundRect">
              <a:avLst/>
            </a:prstGeom>
            <a:solidFill>
              <a:schemeClr val="accent4">
                <a:lumMod val="20000"/>
                <a:lumOff val="80000"/>
              </a:schemeClr>
            </a:solidFill>
            <a:ln>
              <a:solidFill>
                <a:schemeClr val="accent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69858" algn="ctr" defTabSz="914377">
                <a:defRPr/>
              </a:pPr>
              <a:r>
                <a:rPr lang="en-US" sz="1600" b="1">
                  <a:solidFill>
                    <a:srgbClr val="2A295C"/>
                  </a:solidFill>
                  <a:latin typeface="Arial"/>
                </a:rPr>
                <a:t>Credit &amp; Collections</a:t>
              </a:r>
            </a:p>
          </p:txBody>
        </p:sp>
        <p:pic>
          <p:nvPicPr>
            <p:cNvPr id="46" name="Graphic 45" descr="Badge Follow with solid fill">
              <a:extLst>
                <a:ext uri="{FF2B5EF4-FFF2-40B4-BE49-F238E27FC236}">
                  <a16:creationId xmlns:a16="http://schemas.microsoft.com/office/drawing/2014/main" id="{1F556A23-9EE1-4DB2-9F19-D7EF39A1D9B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965842" y="3296061"/>
              <a:ext cx="690877" cy="690877"/>
            </a:xfrm>
            <a:prstGeom prst="rect">
              <a:avLst/>
            </a:prstGeom>
          </p:spPr>
        </p:pic>
      </p:grpSp>
    </p:spTree>
    <p:extLst>
      <p:ext uri="{BB962C8B-B14F-4D97-AF65-F5344CB8AC3E}">
        <p14:creationId xmlns:p14="http://schemas.microsoft.com/office/powerpoint/2010/main" val="129261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a graphic depiction of the deployment schedule, with wave 2 running from January to June">
            <a:extLst>
              <a:ext uri="{FF2B5EF4-FFF2-40B4-BE49-F238E27FC236}">
                <a16:creationId xmlns:a16="http://schemas.microsoft.com/office/drawing/2014/main" id="{C067D9A1-8575-4C59-8FA4-01FDAA44CE90}"/>
              </a:ext>
            </a:extLst>
          </p:cNvPr>
          <p:cNvSpPr>
            <a:spLocks noGrp="1"/>
          </p:cNvSpPr>
          <p:nvPr>
            <p:ph type="title"/>
          </p:nvPr>
        </p:nvSpPr>
        <p:spPr>
          <a:xfrm>
            <a:off x="463140" y="553141"/>
            <a:ext cx="10998200" cy="439579"/>
          </a:xfrm>
        </p:spPr>
        <p:txBody>
          <a:bodyPr>
            <a:normAutofit/>
          </a:bodyPr>
          <a:lstStyle/>
          <a:p>
            <a:r>
              <a:rPr lang="en-US" sz="2400"/>
              <a:t>Deployment Schedule </a:t>
            </a:r>
            <a:endParaRPr lang="en-US" sz="2400" b="0"/>
          </a:p>
        </p:txBody>
      </p:sp>
      <p:pic>
        <p:nvPicPr>
          <p:cNvPr id="2" name="Picture 1" descr="graphic depiction of deployment waves with wave 2 ranging from mid january to mid june">
            <a:extLst>
              <a:ext uri="{FF2B5EF4-FFF2-40B4-BE49-F238E27FC236}">
                <a16:creationId xmlns:a16="http://schemas.microsoft.com/office/drawing/2014/main" id="{65AA9880-0D2E-406D-9133-85D17CD31138}"/>
              </a:ext>
            </a:extLst>
          </p:cNvPr>
          <p:cNvPicPr>
            <a:picLocks noChangeAspect="1"/>
          </p:cNvPicPr>
          <p:nvPr/>
        </p:nvPicPr>
        <p:blipFill>
          <a:blip r:embed="rId3"/>
          <a:stretch>
            <a:fillRect/>
          </a:stretch>
        </p:blipFill>
        <p:spPr>
          <a:xfrm>
            <a:off x="450615" y="992719"/>
            <a:ext cx="11290771" cy="5047927"/>
          </a:xfrm>
          <a:prstGeom prst="rect">
            <a:avLst/>
          </a:prstGeom>
        </p:spPr>
      </p:pic>
    </p:spTree>
    <p:extLst>
      <p:ext uri="{BB962C8B-B14F-4D97-AF65-F5344CB8AC3E}">
        <p14:creationId xmlns:p14="http://schemas.microsoft.com/office/powerpoint/2010/main" val="3152563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1257FFF-9EF9-48D1-A121-3F4488899EE4}"/>
              </a:ext>
            </a:extLst>
          </p:cNvPr>
          <p:cNvSpPr>
            <a:spLocks noGrp="1"/>
          </p:cNvSpPr>
          <p:nvPr>
            <p:ph type="body" sz="quarter" idx="12"/>
          </p:nvPr>
        </p:nvSpPr>
        <p:spPr>
          <a:xfrm>
            <a:off x="550759" y="1161574"/>
            <a:ext cx="5231196" cy="1744181"/>
          </a:xfrm>
        </p:spPr>
        <p:txBody>
          <a:bodyPr/>
          <a:lstStyle/>
          <a:p>
            <a:pPr>
              <a:lnSpc>
                <a:spcPct val="150000"/>
              </a:lnSpc>
            </a:pPr>
            <a:r>
              <a:rPr lang="en-US" sz="2400" err="1"/>
              <a:t>Sodexo_Net</a:t>
            </a:r>
            <a:r>
              <a:rPr lang="en-US" sz="2400"/>
              <a:t> CRS Page</a:t>
            </a:r>
          </a:p>
          <a:p>
            <a:pPr marL="971526" lvl="1" indent="-342891">
              <a:lnSpc>
                <a:spcPct val="100000"/>
              </a:lnSpc>
              <a:spcBef>
                <a:spcPts val="0"/>
              </a:spcBef>
              <a:spcAft>
                <a:spcPts val="0"/>
              </a:spcAft>
              <a:buFont typeface="Wingdings" panose="05000000000000000000" pitchFamily="2" charset="2"/>
              <a:buChar char="Ø"/>
            </a:pPr>
            <a:r>
              <a:rPr lang="en-US"/>
              <a:t>SHORT Overview video for CRS end to end process</a:t>
            </a:r>
          </a:p>
          <a:p>
            <a:pPr marL="971526" lvl="1" indent="-342891">
              <a:lnSpc>
                <a:spcPct val="100000"/>
              </a:lnSpc>
              <a:spcBef>
                <a:spcPts val="0"/>
              </a:spcBef>
              <a:spcAft>
                <a:spcPts val="0"/>
              </a:spcAft>
              <a:buFont typeface="Wingdings" panose="05000000000000000000" pitchFamily="2" charset="2"/>
              <a:buChar char="Ø"/>
            </a:pPr>
            <a:r>
              <a:rPr lang="en-US">
                <a:cs typeface="Arial"/>
              </a:rPr>
              <a:t>Infographic with talking points</a:t>
            </a:r>
          </a:p>
          <a:p>
            <a:pPr marL="971526" lvl="1" indent="-342891">
              <a:lnSpc>
                <a:spcPct val="100000"/>
              </a:lnSpc>
              <a:spcBef>
                <a:spcPts val="0"/>
              </a:spcBef>
              <a:spcAft>
                <a:spcPts val="0"/>
              </a:spcAft>
              <a:buFont typeface="Wingdings" panose="05000000000000000000" pitchFamily="2" charset="2"/>
              <a:buChar char="Ø"/>
            </a:pPr>
            <a:r>
              <a:rPr lang="en-US" b="0"/>
              <a:t>FA</a:t>
            </a:r>
            <a:r>
              <a:rPr lang="en-US"/>
              <a:t>Qs</a:t>
            </a:r>
          </a:p>
          <a:p>
            <a:pPr marL="971526" lvl="1" indent="-342891">
              <a:lnSpc>
                <a:spcPct val="100000"/>
              </a:lnSpc>
              <a:spcBef>
                <a:spcPts val="0"/>
              </a:spcBef>
              <a:spcAft>
                <a:spcPts val="0"/>
              </a:spcAft>
              <a:buFont typeface="Wingdings" panose="05000000000000000000" pitchFamily="2" charset="2"/>
              <a:buChar char="Ø"/>
            </a:pPr>
            <a:r>
              <a:rPr lang="en-US">
                <a:solidFill>
                  <a:srgbClr val="2A295C"/>
                </a:solidFill>
                <a:latin typeface="Arial"/>
                <a:ea typeface="+mn-ea"/>
                <a:cs typeface="+mn-cs"/>
              </a:rPr>
              <a:t>Present &amp; Pay client introduction sheet </a:t>
            </a:r>
            <a:endParaRPr lang="en-US" sz="2400"/>
          </a:p>
        </p:txBody>
      </p:sp>
      <p:sp>
        <p:nvSpPr>
          <p:cNvPr id="9" name="Text Placeholder 5">
            <a:extLst>
              <a:ext uri="{FF2B5EF4-FFF2-40B4-BE49-F238E27FC236}">
                <a16:creationId xmlns:a16="http://schemas.microsoft.com/office/drawing/2014/main" id="{FF8D578A-0032-4A3F-B8D7-0E130298027F}"/>
              </a:ext>
            </a:extLst>
          </p:cNvPr>
          <p:cNvSpPr txBox="1">
            <a:spLocks/>
          </p:cNvSpPr>
          <p:nvPr/>
        </p:nvSpPr>
        <p:spPr bwMode="gray">
          <a:xfrm>
            <a:off x="550759" y="3786653"/>
            <a:ext cx="5851884" cy="123561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040" algn="l"/>
                <a:tab pos="1615130" algn="l"/>
                <a:tab pos="2148219" algn="l"/>
                <a:tab pos="8072477" algn="r"/>
              </a:tabLst>
              <a:defRPr sz="2200" b="1" baseline="0">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896938" indent="-176213" algn="l" rtl="0" eaLnBrk="1" fontAlgn="base" hangingPunct="1">
              <a:lnSpc>
                <a:spcPct val="90000"/>
              </a:lnSpc>
              <a:spcBef>
                <a:spcPts val="600"/>
              </a:spcBef>
              <a:spcAft>
                <a:spcPts val="600"/>
              </a:spcAft>
              <a:buClr>
                <a:schemeClr val="bg2"/>
              </a:buClr>
              <a:buSzPct val="120000"/>
              <a:buFontTx/>
              <a:buBlip>
                <a:blip r:embed="rId3"/>
              </a:buBlip>
              <a:tabLst>
                <a:tab pos="1082675" algn="l"/>
                <a:tab pos="2149475" algn="l"/>
                <a:tab pos="8077200" algn="r"/>
              </a:tabLst>
              <a:defRPr sz="1400">
                <a:solidFill>
                  <a:schemeClr val="tx1"/>
                </a:solidFill>
                <a:latin typeface="+mn-lt"/>
              </a:defRPr>
            </a:lvl3pPr>
            <a:lvl4pPr marL="1616075" indent="-179388" algn="l" rtl="0" eaLnBrk="1" fontAlgn="base" hangingPunct="1">
              <a:lnSpc>
                <a:spcPct val="90000"/>
              </a:lnSpc>
              <a:spcBef>
                <a:spcPts val="600"/>
              </a:spcBef>
              <a:spcAft>
                <a:spcPts val="600"/>
              </a:spcAft>
              <a:buClr>
                <a:schemeClr val="bg2"/>
              </a:buClr>
              <a:buSzPct val="120000"/>
              <a:buFontTx/>
              <a:buBlip>
                <a:blip r:embed="rId3"/>
              </a:buBlip>
              <a:tabLst>
                <a:tab pos="1082040" algn="l"/>
                <a:tab pos="1615130" algn="l"/>
                <a:tab pos="2148219" algn="l"/>
                <a:tab pos="8072477" algn="r"/>
              </a:tabLst>
              <a:defRPr sz="1400">
                <a:solidFill>
                  <a:schemeClr val="tx1"/>
                </a:solidFill>
                <a:latin typeface="+mn-lt"/>
              </a:defRPr>
            </a:lvl4pPr>
            <a:lvl5pPr marL="2419523"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5pPr>
            <a:lvl6pPr marL="2876456"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6pPr>
            <a:lvl7pPr marL="3333390"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7pPr>
            <a:lvl8pPr marL="3790321"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8pPr>
            <a:lvl9pPr marL="4247254"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9pPr>
          </a:lstStyle>
          <a:p>
            <a:pPr defTabSz="914377">
              <a:lnSpc>
                <a:spcPct val="150000"/>
              </a:lnSpc>
              <a:buClr>
                <a:srgbClr val="FF0000"/>
              </a:buClr>
              <a:tabLst>
                <a:tab pos="1082013" algn="l"/>
                <a:tab pos="1615090" algn="l"/>
                <a:tab pos="2148165" algn="l"/>
                <a:tab pos="8072276" algn="r"/>
              </a:tabLst>
              <a:defRPr/>
            </a:pPr>
            <a:r>
              <a:rPr lang="en-US" sz="2400">
                <a:solidFill>
                  <a:srgbClr val="2A295C"/>
                </a:solidFill>
                <a:latin typeface="Arial"/>
              </a:rPr>
              <a:t>Virtual Training Sessions</a:t>
            </a:r>
            <a:endParaRPr lang="en-US" sz="1400" b="0" kern="0">
              <a:solidFill>
                <a:srgbClr val="2A295C"/>
              </a:solidFill>
              <a:latin typeface="Arial"/>
            </a:endParaRPr>
          </a:p>
          <a:p>
            <a:pPr marL="971526" lvl="1" indent="-342891" defTabSz="914377">
              <a:lnSpc>
                <a:spcPct val="100000"/>
              </a:lnSpc>
              <a:spcBef>
                <a:spcPts val="0"/>
              </a:spcBef>
              <a:spcAft>
                <a:spcPts val="0"/>
              </a:spcAft>
              <a:buClr>
                <a:srgbClr val="FF0000"/>
              </a:buClr>
              <a:buFont typeface="Wingdings" panose="05000000000000000000" pitchFamily="2" charset="2"/>
              <a:buChar char="Ø"/>
              <a:tabLst>
                <a:tab pos="1616034" algn="l"/>
                <a:tab pos="2330392" algn="l"/>
                <a:tab pos="8076998" algn="r"/>
              </a:tabLst>
              <a:defRPr/>
            </a:pPr>
            <a:r>
              <a:rPr lang="en-US">
                <a:solidFill>
                  <a:srgbClr val="2A295C"/>
                </a:solidFill>
                <a:latin typeface="Arial"/>
              </a:rPr>
              <a:t>Learn the CRS process, tools available, and how to use them</a:t>
            </a:r>
            <a:br>
              <a:rPr lang="en-US">
                <a:solidFill>
                  <a:srgbClr val="2A295C"/>
                </a:solidFill>
                <a:latin typeface="Arial"/>
              </a:rPr>
            </a:br>
            <a:endParaRPr lang="en-US">
              <a:solidFill>
                <a:srgbClr val="2A295C"/>
              </a:solidFill>
              <a:latin typeface="Arial"/>
            </a:endParaRPr>
          </a:p>
          <a:p>
            <a:pPr marL="628635" lvl="1" indent="0" defTabSz="914377">
              <a:buClr>
                <a:srgbClr val="FF0000"/>
              </a:buClr>
              <a:buNone/>
              <a:tabLst>
                <a:tab pos="1616034" algn="l"/>
                <a:tab pos="2330392" algn="l"/>
                <a:tab pos="8076998" algn="r"/>
              </a:tabLst>
              <a:defRPr/>
            </a:pPr>
            <a:endParaRPr lang="en-US" sz="2000" kern="0">
              <a:solidFill>
                <a:srgbClr val="2A295C"/>
              </a:solidFill>
              <a:latin typeface="Arial"/>
              <a:cs typeface="Arial"/>
            </a:endParaRPr>
          </a:p>
        </p:txBody>
      </p:sp>
      <p:sp>
        <p:nvSpPr>
          <p:cNvPr id="10" name="Text Placeholder 5">
            <a:extLst>
              <a:ext uri="{FF2B5EF4-FFF2-40B4-BE49-F238E27FC236}">
                <a16:creationId xmlns:a16="http://schemas.microsoft.com/office/drawing/2014/main" id="{3368A62C-C50E-4210-888F-687277241901}"/>
              </a:ext>
            </a:extLst>
          </p:cNvPr>
          <p:cNvSpPr txBox="1">
            <a:spLocks/>
          </p:cNvSpPr>
          <p:nvPr/>
        </p:nvSpPr>
        <p:spPr bwMode="gray">
          <a:xfrm>
            <a:off x="7124432" y="2782751"/>
            <a:ext cx="4428265" cy="200443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040" algn="l"/>
                <a:tab pos="1615130" algn="l"/>
                <a:tab pos="2148219" algn="l"/>
                <a:tab pos="8072477" algn="r"/>
              </a:tabLst>
              <a:defRPr sz="2200" b="1" baseline="0">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896938" indent="-176213" algn="l" rtl="0" eaLnBrk="1" fontAlgn="base" hangingPunct="1">
              <a:lnSpc>
                <a:spcPct val="90000"/>
              </a:lnSpc>
              <a:spcBef>
                <a:spcPts val="600"/>
              </a:spcBef>
              <a:spcAft>
                <a:spcPts val="600"/>
              </a:spcAft>
              <a:buClr>
                <a:schemeClr val="bg2"/>
              </a:buClr>
              <a:buSzPct val="120000"/>
              <a:buFontTx/>
              <a:buBlip>
                <a:blip r:embed="rId3"/>
              </a:buBlip>
              <a:tabLst>
                <a:tab pos="1082675" algn="l"/>
                <a:tab pos="2149475" algn="l"/>
                <a:tab pos="8077200" algn="r"/>
              </a:tabLst>
              <a:defRPr sz="1400">
                <a:solidFill>
                  <a:schemeClr val="tx1"/>
                </a:solidFill>
                <a:latin typeface="+mn-lt"/>
              </a:defRPr>
            </a:lvl3pPr>
            <a:lvl4pPr marL="1616075" indent="-179388" algn="l" rtl="0" eaLnBrk="1" fontAlgn="base" hangingPunct="1">
              <a:lnSpc>
                <a:spcPct val="90000"/>
              </a:lnSpc>
              <a:spcBef>
                <a:spcPts val="600"/>
              </a:spcBef>
              <a:spcAft>
                <a:spcPts val="600"/>
              </a:spcAft>
              <a:buClr>
                <a:schemeClr val="bg2"/>
              </a:buClr>
              <a:buSzPct val="120000"/>
              <a:buFontTx/>
              <a:buBlip>
                <a:blip r:embed="rId3"/>
              </a:buBlip>
              <a:tabLst>
                <a:tab pos="1082040" algn="l"/>
                <a:tab pos="1615130" algn="l"/>
                <a:tab pos="2148219" algn="l"/>
                <a:tab pos="8072477" algn="r"/>
              </a:tabLst>
              <a:defRPr sz="1400">
                <a:solidFill>
                  <a:schemeClr val="tx1"/>
                </a:solidFill>
                <a:latin typeface="+mn-lt"/>
              </a:defRPr>
            </a:lvl4pPr>
            <a:lvl5pPr marL="2419523"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5pPr>
            <a:lvl6pPr marL="2876456"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6pPr>
            <a:lvl7pPr marL="3333390"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7pPr>
            <a:lvl8pPr marL="3790321"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8pPr>
            <a:lvl9pPr marL="4247254"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9pPr>
          </a:lstStyle>
          <a:p>
            <a:pPr defTabSz="914377">
              <a:lnSpc>
                <a:spcPct val="150000"/>
              </a:lnSpc>
              <a:buClr>
                <a:srgbClr val="FF0000"/>
              </a:buClr>
              <a:tabLst>
                <a:tab pos="1082013" algn="l"/>
                <a:tab pos="1615090" algn="l"/>
                <a:tab pos="2148165" algn="l"/>
                <a:tab pos="8072276" algn="r"/>
              </a:tabLst>
              <a:defRPr/>
            </a:pPr>
            <a:r>
              <a:rPr lang="en-US" sz="2400">
                <a:solidFill>
                  <a:srgbClr val="2A295C"/>
                </a:solidFill>
                <a:latin typeface="Arial"/>
              </a:rPr>
              <a:t>Help &amp; Job Aides</a:t>
            </a:r>
          </a:p>
          <a:p>
            <a:pPr marL="971526" lvl="1" indent="-342891" defTabSz="914377">
              <a:lnSpc>
                <a:spcPct val="100000"/>
              </a:lnSpc>
              <a:spcBef>
                <a:spcPts val="0"/>
              </a:spcBef>
              <a:spcAft>
                <a:spcPts val="0"/>
              </a:spcAft>
              <a:buClr>
                <a:srgbClr val="FF0000"/>
              </a:buClr>
              <a:buFont typeface="Wingdings" panose="05000000000000000000" pitchFamily="2" charset="2"/>
              <a:buChar char="Ø"/>
              <a:tabLst>
                <a:tab pos="1616034" algn="l"/>
                <a:tab pos="2330392" algn="l"/>
                <a:tab pos="8076998" algn="r"/>
              </a:tabLst>
              <a:defRPr/>
            </a:pPr>
            <a:r>
              <a:rPr lang="en-US">
                <a:solidFill>
                  <a:srgbClr val="2A295C"/>
                </a:solidFill>
                <a:latin typeface="Arial"/>
              </a:rPr>
              <a:t>Help built right into the CRS tools</a:t>
            </a:r>
          </a:p>
          <a:p>
            <a:pPr marL="971526" lvl="1" indent="-342891" defTabSz="914377">
              <a:lnSpc>
                <a:spcPct val="100000"/>
              </a:lnSpc>
              <a:spcBef>
                <a:spcPts val="0"/>
              </a:spcBef>
              <a:spcAft>
                <a:spcPts val="0"/>
              </a:spcAft>
              <a:buClr>
                <a:srgbClr val="FF0000"/>
              </a:buClr>
              <a:buFont typeface="Wingdings" panose="05000000000000000000" pitchFamily="2" charset="2"/>
              <a:buChar char="Ø"/>
              <a:tabLst>
                <a:tab pos="1616034" algn="l"/>
                <a:tab pos="2330392" algn="l"/>
                <a:tab pos="8076998" algn="r"/>
              </a:tabLst>
              <a:defRPr/>
            </a:pPr>
            <a:r>
              <a:rPr lang="en-US">
                <a:solidFill>
                  <a:srgbClr val="2A295C"/>
                </a:solidFill>
                <a:latin typeface="Arial"/>
              </a:rPr>
              <a:t>Job aides to view or download</a:t>
            </a:r>
            <a:br>
              <a:rPr lang="en-US">
                <a:solidFill>
                  <a:srgbClr val="2A295C"/>
                </a:solidFill>
                <a:latin typeface="Arial"/>
              </a:rPr>
            </a:br>
            <a:endParaRPr lang="en-US">
              <a:solidFill>
                <a:srgbClr val="2A295C"/>
              </a:solidFill>
              <a:latin typeface="Arial"/>
            </a:endParaRPr>
          </a:p>
          <a:p>
            <a:pPr marL="628635" lvl="1" indent="0" defTabSz="914377">
              <a:buClr>
                <a:srgbClr val="FF0000"/>
              </a:buClr>
              <a:buNone/>
              <a:tabLst>
                <a:tab pos="1616034" algn="l"/>
                <a:tab pos="2330392" algn="l"/>
                <a:tab pos="8076998" algn="r"/>
              </a:tabLst>
              <a:defRPr/>
            </a:pPr>
            <a:endParaRPr lang="en-US" sz="2000" kern="0">
              <a:solidFill>
                <a:srgbClr val="2A295C"/>
              </a:solidFill>
              <a:latin typeface="Arial"/>
              <a:cs typeface="Arial"/>
            </a:endParaRPr>
          </a:p>
        </p:txBody>
      </p:sp>
      <p:sp>
        <p:nvSpPr>
          <p:cNvPr id="11" name="Text Placeholder 5">
            <a:extLst>
              <a:ext uri="{FF2B5EF4-FFF2-40B4-BE49-F238E27FC236}">
                <a16:creationId xmlns:a16="http://schemas.microsoft.com/office/drawing/2014/main" id="{56879C49-73D1-4EF2-81A7-DDB175FF3FF7}"/>
              </a:ext>
            </a:extLst>
          </p:cNvPr>
          <p:cNvSpPr txBox="1">
            <a:spLocks/>
          </p:cNvSpPr>
          <p:nvPr/>
        </p:nvSpPr>
        <p:spPr bwMode="gray">
          <a:xfrm>
            <a:off x="7124429" y="1165242"/>
            <a:ext cx="4428267" cy="14690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040" algn="l"/>
                <a:tab pos="1615130" algn="l"/>
                <a:tab pos="2148219" algn="l"/>
                <a:tab pos="8072477" algn="r"/>
              </a:tabLst>
              <a:defRPr sz="2200" b="1" baseline="0">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896938" indent="-176213" algn="l" rtl="0" eaLnBrk="1" fontAlgn="base" hangingPunct="1">
              <a:lnSpc>
                <a:spcPct val="90000"/>
              </a:lnSpc>
              <a:spcBef>
                <a:spcPts val="600"/>
              </a:spcBef>
              <a:spcAft>
                <a:spcPts val="600"/>
              </a:spcAft>
              <a:buClr>
                <a:schemeClr val="bg2"/>
              </a:buClr>
              <a:buSzPct val="120000"/>
              <a:buFontTx/>
              <a:buBlip>
                <a:blip r:embed="rId3"/>
              </a:buBlip>
              <a:tabLst>
                <a:tab pos="1082675" algn="l"/>
                <a:tab pos="2149475" algn="l"/>
                <a:tab pos="8077200" algn="r"/>
              </a:tabLst>
              <a:defRPr sz="1400">
                <a:solidFill>
                  <a:schemeClr val="tx1"/>
                </a:solidFill>
                <a:latin typeface="+mn-lt"/>
              </a:defRPr>
            </a:lvl3pPr>
            <a:lvl4pPr marL="1616075" indent="-179388" algn="l" rtl="0" eaLnBrk="1" fontAlgn="base" hangingPunct="1">
              <a:lnSpc>
                <a:spcPct val="90000"/>
              </a:lnSpc>
              <a:spcBef>
                <a:spcPts val="600"/>
              </a:spcBef>
              <a:spcAft>
                <a:spcPts val="600"/>
              </a:spcAft>
              <a:buClr>
                <a:schemeClr val="bg2"/>
              </a:buClr>
              <a:buSzPct val="120000"/>
              <a:buFontTx/>
              <a:buBlip>
                <a:blip r:embed="rId3"/>
              </a:buBlip>
              <a:tabLst>
                <a:tab pos="1082040" algn="l"/>
                <a:tab pos="1615130" algn="l"/>
                <a:tab pos="2148219" algn="l"/>
                <a:tab pos="8072477" algn="r"/>
              </a:tabLst>
              <a:defRPr sz="1400">
                <a:solidFill>
                  <a:schemeClr val="tx1"/>
                </a:solidFill>
                <a:latin typeface="+mn-lt"/>
              </a:defRPr>
            </a:lvl4pPr>
            <a:lvl5pPr marL="2419523"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5pPr>
            <a:lvl6pPr marL="2876456"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6pPr>
            <a:lvl7pPr marL="3333390"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7pPr>
            <a:lvl8pPr marL="3790321"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8pPr>
            <a:lvl9pPr marL="4247254"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9pPr>
          </a:lstStyle>
          <a:p>
            <a:pPr defTabSz="914377">
              <a:lnSpc>
                <a:spcPct val="150000"/>
              </a:lnSpc>
              <a:buClr>
                <a:srgbClr val="FF0000"/>
              </a:buClr>
              <a:tabLst>
                <a:tab pos="1082013" algn="l"/>
                <a:tab pos="1615090" algn="l"/>
                <a:tab pos="2148165" algn="l"/>
                <a:tab pos="8072276" algn="r"/>
              </a:tabLst>
            </a:pPr>
            <a:r>
              <a:rPr lang="en-US" sz="2400" kern="0">
                <a:solidFill>
                  <a:srgbClr val="2A295C"/>
                </a:solidFill>
                <a:latin typeface="Arial"/>
              </a:rPr>
              <a:t>Office Hours</a:t>
            </a:r>
          </a:p>
          <a:p>
            <a:pPr marL="971526" lvl="1" indent="-342891" defTabSz="914377">
              <a:lnSpc>
                <a:spcPct val="100000"/>
              </a:lnSpc>
              <a:spcBef>
                <a:spcPts val="0"/>
              </a:spcBef>
              <a:spcAft>
                <a:spcPts val="0"/>
              </a:spcAft>
              <a:buClr>
                <a:srgbClr val="FF0000"/>
              </a:buClr>
              <a:buFont typeface="Wingdings" panose="05000000000000000000" pitchFamily="2" charset="2"/>
              <a:buChar char="Ø"/>
              <a:tabLst>
                <a:tab pos="1616034" algn="l"/>
                <a:tab pos="2330392" algn="l"/>
                <a:tab pos="8076998" algn="r"/>
              </a:tabLst>
            </a:pPr>
            <a:r>
              <a:rPr lang="en-US" kern="0">
                <a:solidFill>
                  <a:srgbClr val="2A295C"/>
                </a:solidFill>
                <a:latin typeface="Arial"/>
              </a:rPr>
              <a:t>Drop-in to ask a question or share feedback during the times posted on your calendar</a:t>
            </a:r>
            <a:endParaRPr lang="en-US" sz="2400" kern="0">
              <a:solidFill>
                <a:srgbClr val="2A295C"/>
              </a:solidFill>
              <a:latin typeface="Arial"/>
            </a:endParaRPr>
          </a:p>
        </p:txBody>
      </p:sp>
      <p:sp>
        <p:nvSpPr>
          <p:cNvPr id="12" name="Title 1">
            <a:extLst>
              <a:ext uri="{FF2B5EF4-FFF2-40B4-BE49-F238E27FC236}">
                <a16:creationId xmlns:a16="http://schemas.microsoft.com/office/drawing/2014/main" id="{5AC5C1B3-3F1B-4C81-AE71-F7FDCE21B193}"/>
              </a:ext>
            </a:extLst>
          </p:cNvPr>
          <p:cNvSpPr txBox="1">
            <a:spLocks/>
          </p:cNvSpPr>
          <p:nvPr/>
        </p:nvSpPr>
        <p:spPr bwMode="gray">
          <a:xfrm>
            <a:off x="1060388" y="361223"/>
            <a:ext cx="10944000" cy="576000"/>
          </a:xfrm>
          <a:prstGeom prst="rect">
            <a:avLst/>
          </a:prstGeom>
          <a:solidFill>
            <a:schemeClr val="bg1"/>
          </a:solidFill>
          <a:ln>
            <a:noFill/>
          </a:ln>
          <a:effectLst/>
        </p:spPr>
        <p:txBody>
          <a:bodyPr vert="horz" wrap="square" lIns="108000" tIns="126000" rIns="72000" bIns="90000" numCol="1" anchor="t" anchorCtr="0" compatLnSpc="1">
            <a:prstTxWarp prst="textNoShape">
              <a:avLst/>
            </a:prstTxWarp>
            <a:normAutofit fontScale="90000" lnSpcReduction="10000"/>
          </a:bodyPr>
          <a:lstStyle>
            <a:lvl1pPr algn="l" rtl="0" eaLnBrk="1" fontAlgn="base" hangingPunct="1">
              <a:lnSpc>
                <a:spcPct val="90000"/>
              </a:lnSpc>
              <a:spcBef>
                <a:spcPct val="0"/>
              </a:spcBef>
              <a:spcAft>
                <a:spcPct val="0"/>
              </a:spcAft>
              <a:defRPr lang="fr-FR" sz="1600" b="1" baseline="0" dirty="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6933" algn="l" rtl="0" eaLnBrk="1" fontAlgn="base" hangingPunct="1">
              <a:lnSpc>
                <a:spcPct val="90000"/>
              </a:lnSpc>
              <a:spcBef>
                <a:spcPct val="0"/>
              </a:spcBef>
              <a:spcAft>
                <a:spcPct val="0"/>
              </a:spcAft>
              <a:defRPr sz="2400">
                <a:solidFill>
                  <a:schemeClr val="bg2"/>
                </a:solidFill>
                <a:latin typeface="Arial" charset="0"/>
              </a:defRPr>
            </a:lvl6pPr>
            <a:lvl7pPr marL="913865" algn="l" rtl="0" eaLnBrk="1" fontAlgn="base" hangingPunct="1">
              <a:lnSpc>
                <a:spcPct val="90000"/>
              </a:lnSpc>
              <a:spcBef>
                <a:spcPct val="0"/>
              </a:spcBef>
              <a:spcAft>
                <a:spcPct val="0"/>
              </a:spcAft>
              <a:defRPr sz="2400">
                <a:solidFill>
                  <a:schemeClr val="bg2"/>
                </a:solidFill>
                <a:latin typeface="Arial" charset="0"/>
              </a:defRPr>
            </a:lvl7pPr>
            <a:lvl8pPr marL="1370799" algn="l" rtl="0" eaLnBrk="1" fontAlgn="base" hangingPunct="1">
              <a:lnSpc>
                <a:spcPct val="90000"/>
              </a:lnSpc>
              <a:spcBef>
                <a:spcPct val="0"/>
              </a:spcBef>
              <a:spcAft>
                <a:spcPct val="0"/>
              </a:spcAft>
              <a:defRPr sz="2400">
                <a:solidFill>
                  <a:schemeClr val="bg2"/>
                </a:solidFill>
                <a:latin typeface="Arial" charset="0"/>
              </a:defRPr>
            </a:lvl8pPr>
            <a:lvl9pPr marL="1827731" algn="l" rtl="0" eaLnBrk="1" fontAlgn="base" hangingPunct="1">
              <a:lnSpc>
                <a:spcPct val="90000"/>
              </a:lnSpc>
              <a:spcBef>
                <a:spcPct val="0"/>
              </a:spcBef>
              <a:spcAft>
                <a:spcPct val="0"/>
              </a:spcAft>
              <a:defRPr sz="2400">
                <a:solidFill>
                  <a:schemeClr val="bg2"/>
                </a:solidFill>
                <a:latin typeface="Arial" charset="0"/>
              </a:defRPr>
            </a:lvl9pPr>
          </a:lstStyle>
          <a:p>
            <a:pPr defTabSz="914377"/>
            <a:r>
              <a:rPr lang="en-US" sz="3200" kern="0">
                <a:solidFill>
                  <a:srgbClr val="2A295C"/>
                </a:solidFill>
                <a:latin typeface="Arial"/>
              </a:rPr>
              <a:t>Training, Tools &amp; Resources</a:t>
            </a:r>
            <a:endParaRPr lang="en-US" b="0" kern="0">
              <a:solidFill>
                <a:srgbClr val="2A295C"/>
              </a:solidFill>
              <a:latin typeface="Arial"/>
            </a:endParaRPr>
          </a:p>
        </p:txBody>
      </p:sp>
      <p:pic>
        <p:nvPicPr>
          <p:cNvPr id="13" name="Picture 12">
            <a:extLst>
              <a:ext uri="{FF2B5EF4-FFF2-40B4-BE49-F238E27FC236}">
                <a16:creationId xmlns:a16="http://schemas.microsoft.com/office/drawing/2014/main" id="{36C36BBC-3C95-4AD6-87C7-3E6014302E31}"/>
              </a:ext>
            </a:extLst>
          </p:cNvPr>
          <p:cNvPicPr>
            <a:picLocks noChangeAspect="1"/>
          </p:cNvPicPr>
          <p:nvPr/>
        </p:nvPicPr>
        <p:blipFill>
          <a:blip r:embed="rId4"/>
          <a:stretch>
            <a:fillRect/>
          </a:stretch>
        </p:blipFill>
        <p:spPr>
          <a:xfrm>
            <a:off x="456662" y="338496"/>
            <a:ext cx="603727" cy="585627"/>
          </a:xfrm>
          <a:prstGeom prst="rect">
            <a:avLst/>
          </a:prstGeom>
        </p:spPr>
      </p:pic>
      <p:sp>
        <p:nvSpPr>
          <p:cNvPr id="14" name="Text Placeholder 5">
            <a:extLst>
              <a:ext uri="{FF2B5EF4-FFF2-40B4-BE49-F238E27FC236}">
                <a16:creationId xmlns:a16="http://schemas.microsoft.com/office/drawing/2014/main" id="{61D4FED3-C5E2-4078-A0F3-03288EAA2633}"/>
              </a:ext>
            </a:extLst>
          </p:cNvPr>
          <p:cNvSpPr txBox="1">
            <a:spLocks/>
          </p:cNvSpPr>
          <p:nvPr/>
        </p:nvSpPr>
        <p:spPr bwMode="gray">
          <a:xfrm>
            <a:off x="7061678" y="4172281"/>
            <a:ext cx="4428265" cy="200443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040" algn="l"/>
                <a:tab pos="1615130" algn="l"/>
                <a:tab pos="2148219" algn="l"/>
                <a:tab pos="8072477" algn="r"/>
              </a:tabLst>
              <a:defRPr sz="2200" b="1" baseline="0">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896938" indent="-176213" algn="l" rtl="0" eaLnBrk="1" fontAlgn="base" hangingPunct="1">
              <a:lnSpc>
                <a:spcPct val="90000"/>
              </a:lnSpc>
              <a:spcBef>
                <a:spcPts val="600"/>
              </a:spcBef>
              <a:spcAft>
                <a:spcPts val="600"/>
              </a:spcAft>
              <a:buClr>
                <a:schemeClr val="bg2"/>
              </a:buClr>
              <a:buSzPct val="120000"/>
              <a:buFontTx/>
              <a:buBlip>
                <a:blip r:embed="rId3"/>
              </a:buBlip>
              <a:tabLst>
                <a:tab pos="1082675" algn="l"/>
                <a:tab pos="2149475" algn="l"/>
                <a:tab pos="8077200" algn="r"/>
              </a:tabLst>
              <a:defRPr sz="1400">
                <a:solidFill>
                  <a:schemeClr val="tx1"/>
                </a:solidFill>
                <a:latin typeface="+mn-lt"/>
              </a:defRPr>
            </a:lvl3pPr>
            <a:lvl4pPr marL="1616075" indent="-179388" algn="l" rtl="0" eaLnBrk="1" fontAlgn="base" hangingPunct="1">
              <a:lnSpc>
                <a:spcPct val="90000"/>
              </a:lnSpc>
              <a:spcBef>
                <a:spcPts val="600"/>
              </a:spcBef>
              <a:spcAft>
                <a:spcPts val="600"/>
              </a:spcAft>
              <a:buClr>
                <a:schemeClr val="bg2"/>
              </a:buClr>
              <a:buSzPct val="120000"/>
              <a:buFontTx/>
              <a:buBlip>
                <a:blip r:embed="rId3"/>
              </a:buBlip>
              <a:tabLst>
                <a:tab pos="1082040" algn="l"/>
                <a:tab pos="1615130" algn="l"/>
                <a:tab pos="2148219" algn="l"/>
                <a:tab pos="8072477" algn="r"/>
              </a:tabLst>
              <a:defRPr sz="1400">
                <a:solidFill>
                  <a:schemeClr val="tx1"/>
                </a:solidFill>
                <a:latin typeface="+mn-lt"/>
              </a:defRPr>
            </a:lvl4pPr>
            <a:lvl5pPr marL="2419523"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5pPr>
            <a:lvl6pPr marL="2876456"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6pPr>
            <a:lvl7pPr marL="3333390"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7pPr>
            <a:lvl8pPr marL="3790321"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8pPr>
            <a:lvl9pPr marL="4247254" algn="l" rtl="0" eaLnBrk="1" fontAlgn="base" hangingPunct="1">
              <a:lnSpc>
                <a:spcPct val="90000"/>
              </a:lnSpc>
              <a:spcBef>
                <a:spcPct val="20000"/>
              </a:spcBef>
              <a:spcAft>
                <a:spcPct val="0"/>
              </a:spcAft>
              <a:tabLst>
                <a:tab pos="1082040" algn="l"/>
                <a:tab pos="1615130" algn="l"/>
                <a:tab pos="2148219" algn="l"/>
                <a:tab pos="8072477" algn="r"/>
              </a:tabLst>
              <a:defRPr sz="1600">
                <a:solidFill>
                  <a:schemeClr val="tx2"/>
                </a:solidFill>
                <a:latin typeface="+mn-lt"/>
              </a:defRPr>
            </a:lvl9pPr>
          </a:lstStyle>
          <a:p>
            <a:pPr defTabSz="914377">
              <a:lnSpc>
                <a:spcPct val="150000"/>
              </a:lnSpc>
              <a:buClr>
                <a:srgbClr val="FF0000"/>
              </a:buClr>
              <a:tabLst>
                <a:tab pos="1082013" algn="l"/>
                <a:tab pos="1615090" algn="l"/>
                <a:tab pos="2148165" algn="l"/>
                <a:tab pos="8072276" algn="r"/>
              </a:tabLst>
              <a:defRPr/>
            </a:pPr>
            <a:r>
              <a:rPr lang="en-US" sz="2400">
                <a:solidFill>
                  <a:srgbClr val="2A295C"/>
                </a:solidFill>
                <a:latin typeface="Arial"/>
                <a:cs typeface="Arial"/>
              </a:rPr>
              <a:t>Client Conversation Tools</a:t>
            </a:r>
          </a:p>
          <a:p>
            <a:pPr marL="971526" lvl="1" indent="-342891" defTabSz="914377">
              <a:lnSpc>
                <a:spcPct val="100000"/>
              </a:lnSpc>
              <a:spcBef>
                <a:spcPts val="0"/>
              </a:spcBef>
              <a:spcAft>
                <a:spcPts val="0"/>
              </a:spcAft>
              <a:buClr>
                <a:srgbClr val="FF0000"/>
              </a:buClr>
              <a:buFont typeface="Wingdings" panose="05000000000000000000" pitchFamily="2" charset="2"/>
              <a:buChar char="Ø"/>
              <a:tabLst>
                <a:tab pos="1616034" algn="l"/>
                <a:tab pos="2330392" algn="l"/>
                <a:tab pos="8076998" algn="r"/>
              </a:tabLst>
              <a:defRPr/>
            </a:pPr>
            <a:endParaRPr lang="en-US">
              <a:solidFill>
                <a:srgbClr val="2A295C"/>
              </a:solidFill>
              <a:latin typeface="Arial"/>
              <a:cs typeface="Arial"/>
            </a:endParaRPr>
          </a:p>
          <a:p>
            <a:pPr marL="971526" lvl="1" indent="-342891" defTabSz="914377">
              <a:lnSpc>
                <a:spcPct val="100000"/>
              </a:lnSpc>
              <a:spcBef>
                <a:spcPts val="0"/>
              </a:spcBef>
              <a:spcAft>
                <a:spcPts val="0"/>
              </a:spcAft>
              <a:buClr>
                <a:srgbClr val="FF0000"/>
              </a:buClr>
              <a:buFont typeface="Wingdings" panose="05000000000000000000" pitchFamily="2" charset="2"/>
              <a:buChar char="Ø"/>
              <a:tabLst>
                <a:tab pos="1616034" algn="l"/>
                <a:tab pos="2330392" algn="l"/>
                <a:tab pos="8076998" algn="r"/>
              </a:tabLst>
              <a:defRPr/>
            </a:pPr>
            <a:r>
              <a:rPr lang="en-US">
                <a:solidFill>
                  <a:srgbClr val="2A295C"/>
                </a:solidFill>
                <a:latin typeface="Arial"/>
              </a:rPr>
              <a:t>Manager Talking Points</a:t>
            </a:r>
            <a:endParaRPr lang="en-US">
              <a:solidFill>
                <a:srgbClr val="2A295C"/>
              </a:solidFill>
              <a:latin typeface="Arial"/>
              <a:cs typeface="Arial"/>
            </a:endParaRPr>
          </a:p>
          <a:p>
            <a:pPr marL="971526" lvl="1" indent="-342891" defTabSz="914377">
              <a:lnSpc>
                <a:spcPct val="100000"/>
              </a:lnSpc>
              <a:spcBef>
                <a:spcPts val="0"/>
              </a:spcBef>
              <a:spcAft>
                <a:spcPts val="0"/>
              </a:spcAft>
              <a:buClr>
                <a:srgbClr val="FF0000"/>
              </a:buClr>
              <a:buFont typeface="Wingdings" panose="05000000000000000000" pitchFamily="2" charset="2"/>
              <a:buChar char="Ø"/>
              <a:tabLst>
                <a:tab pos="1616034" algn="l"/>
                <a:tab pos="2330392" algn="l"/>
                <a:tab pos="8076998" algn="r"/>
              </a:tabLst>
              <a:defRPr/>
            </a:pPr>
            <a:r>
              <a:rPr lang="en-US">
                <a:solidFill>
                  <a:srgbClr val="2A295C"/>
                </a:solidFill>
                <a:latin typeface="Arial"/>
              </a:rPr>
              <a:t>Client Introductory Sheet</a:t>
            </a:r>
            <a:endParaRPr lang="en-US">
              <a:solidFill>
                <a:srgbClr val="2A295C"/>
              </a:solidFill>
              <a:latin typeface="Arial"/>
              <a:cs typeface="Arial"/>
            </a:endParaRPr>
          </a:p>
          <a:p>
            <a:pPr marL="971526" lvl="1" indent="-342891" defTabSz="914377">
              <a:lnSpc>
                <a:spcPct val="100000"/>
              </a:lnSpc>
              <a:spcBef>
                <a:spcPts val="0"/>
              </a:spcBef>
              <a:spcAft>
                <a:spcPts val="0"/>
              </a:spcAft>
              <a:buClr>
                <a:srgbClr val="FF0000"/>
              </a:buClr>
              <a:buFont typeface="Wingdings" panose="05000000000000000000" pitchFamily="2" charset="2"/>
              <a:buChar char="Ø"/>
              <a:tabLst>
                <a:tab pos="1616034" algn="l"/>
                <a:tab pos="2330392" algn="l"/>
                <a:tab pos="8076998" algn="r"/>
              </a:tabLst>
              <a:defRPr/>
            </a:pPr>
            <a:r>
              <a:rPr lang="en-US">
                <a:solidFill>
                  <a:srgbClr val="2A295C"/>
                </a:solidFill>
                <a:latin typeface="Arial"/>
              </a:rPr>
              <a:t>Client Present and Pay FAQs</a:t>
            </a:r>
            <a:br>
              <a:rPr lang="en-US">
                <a:solidFill>
                  <a:srgbClr val="2A295C"/>
                </a:solidFill>
                <a:latin typeface="Arial"/>
              </a:rPr>
            </a:br>
            <a:endParaRPr lang="en-US">
              <a:solidFill>
                <a:srgbClr val="2A295C"/>
              </a:solidFill>
              <a:latin typeface="Arial"/>
              <a:cs typeface="Arial"/>
            </a:endParaRPr>
          </a:p>
          <a:p>
            <a:pPr marL="628635" lvl="1" indent="0" defTabSz="914377">
              <a:buClr>
                <a:srgbClr val="FF0000"/>
              </a:buClr>
              <a:buNone/>
              <a:tabLst>
                <a:tab pos="1616034" algn="l"/>
                <a:tab pos="2330392" algn="l"/>
                <a:tab pos="8076998" algn="r"/>
              </a:tabLst>
              <a:defRPr/>
            </a:pPr>
            <a:endParaRPr lang="en-US" sz="2000" kern="0">
              <a:solidFill>
                <a:srgbClr val="2A295C"/>
              </a:solidFill>
              <a:latin typeface="Arial"/>
              <a:cs typeface="Arial"/>
            </a:endParaRPr>
          </a:p>
        </p:txBody>
      </p:sp>
    </p:spTree>
    <p:extLst>
      <p:ext uri="{BB962C8B-B14F-4D97-AF65-F5344CB8AC3E}">
        <p14:creationId xmlns:p14="http://schemas.microsoft.com/office/powerpoint/2010/main" val="335640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08D1F0-18F8-42D0-8E7A-BB61F6E6F7D9}"/>
              </a:ext>
            </a:extLst>
          </p:cNvPr>
          <p:cNvSpPr>
            <a:spLocks noGrp="1"/>
          </p:cNvSpPr>
          <p:nvPr>
            <p:ph type="title" idx="4294967295"/>
          </p:nvPr>
        </p:nvSpPr>
        <p:spPr>
          <a:xfrm>
            <a:off x="596911" y="352426"/>
            <a:ext cx="10998200" cy="439581"/>
          </a:xfrm>
          <a:noFill/>
          <a:ln>
            <a:noFill/>
          </a:ln>
          <a:effectLst/>
        </p:spPr>
        <p:txBody>
          <a:bodyPr vert="horz" wrap="square" lIns="107937" tIns="107937" rIns="71955" bIns="107937" numCol="1" anchor="t" anchorCtr="0" compatLnSpc="1">
            <a:prstTxWarp prst="textNoShape">
              <a:avLst/>
            </a:prstTxWarp>
            <a:spAutoFit/>
          </a:bodyPr>
          <a:lstStyle/>
          <a:p>
            <a:r>
              <a:rPr lang="en-US" dirty="0">
                <a:solidFill>
                  <a:schemeClr val="tx2"/>
                </a:solidFill>
              </a:rPr>
              <a:t>CRS Overview</a:t>
            </a:r>
          </a:p>
        </p:txBody>
      </p:sp>
      <p:sp>
        <p:nvSpPr>
          <p:cNvPr id="2" name="Text Placeholder 1" descr="CRS Overview">
            <a:extLst>
              <a:ext uri="{FF2B5EF4-FFF2-40B4-BE49-F238E27FC236}">
                <a16:creationId xmlns:a16="http://schemas.microsoft.com/office/drawing/2014/main" id="{5BA6728B-3215-485A-802A-12E59A457335}"/>
              </a:ext>
            </a:extLst>
          </p:cNvPr>
          <p:cNvSpPr>
            <a:spLocks noGrp="1"/>
          </p:cNvSpPr>
          <p:nvPr>
            <p:ph type="body" sz="quarter" idx="13"/>
          </p:nvPr>
        </p:nvSpPr>
        <p:spPr/>
        <p:txBody>
          <a:bodyPr/>
          <a:lstStyle/>
          <a:p>
            <a:pPr marL="284156" algn="ctr"/>
            <a:r>
              <a:rPr lang="en-US" sz="4400" b="0" dirty="0"/>
              <a:t>Best Practices &amp;</a:t>
            </a:r>
          </a:p>
          <a:p>
            <a:pPr marL="284156" algn="ctr"/>
            <a:r>
              <a:rPr lang="en-US" sz="4400" b="0" dirty="0"/>
              <a:t>Payment Fraud</a:t>
            </a:r>
          </a:p>
        </p:txBody>
      </p:sp>
      <p:sp>
        <p:nvSpPr>
          <p:cNvPr id="8" name="Rectangle 7">
            <a:extLst>
              <a:ext uri="{FF2B5EF4-FFF2-40B4-BE49-F238E27FC236}">
                <a16:creationId xmlns:a16="http://schemas.microsoft.com/office/drawing/2014/main" id="{6DC036F6-16C4-48E4-85C5-DE139477CDB3}"/>
              </a:ext>
            </a:extLst>
          </p:cNvPr>
          <p:cNvSpPr/>
          <p:nvPr/>
        </p:nvSpPr>
        <p:spPr bwMode="auto">
          <a:xfrm>
            <a:off x="407886" y="352425"/>
            <a:ext cx="4053385" cy="5803731"/>
          </a:xfrm>
          <a:prstGeom prst="rect">
            <a:avLst/>
          </a:prstGeom>
          <a:solidFill>
            <a:schemeClr val="tx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377" fontAlgn="base">
              <a:spcBef>
                <a:spcPct val="0"/>
              </a:spcBef>
              <a:spcAft>
                <a:spcPct val="0"/>
              </a:spcAft>
              <a:defRPr/>
            </a:pPr>
            <a:endParaRPr lang="en-US">
              <a:solidFill>
                <a:srgbClr val="000000"/>
              </a:solidFill>
              <a:latin typeface="Arial" charset="0"/>
            </a:endParaRPr>
          </a:p>
        </p:txBody>
      </p:sp>
      <p:pic>
        <p:nvPicPr>
          <p:cNvPr id="9" name="Graphic 8" descr="Loan outline">
            <a:extLst>
              <a:ext uri="{FF2B5EF4-FFF2-40B4-BE49-F238E27FC236}">
                <a16:creationId xmlns:a16="http://schemas.microsoft.com/office/drawing/2014/main" id="{A0AAFC2F-A865-4BE7-BB13-78CA62FB1E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7178" y="2301601"/>
            <a:ext cx="2254799" cy="2254799"/>
          </a:xfrm>
          <a:prstGeom prst="rect">
            <a:avLst/>
          </a:prstGeom>
        </p:spPr>
      </p:pic>
    </p:spTree>
    <p:extLst>
      <p:ext uri="{BB962C8B-B14F-4D97-AF65-F5344CB8AC3E}">
        <p14:creationId xmlns:p14="http://schemas.microsoft.com/office/powerpoint/2010/main" val="334836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DD7FE-B3B5-473B-BED5-19E81F1F963F}"/>
              </a:ext>
            </a:extLst>
          </p:cNvPr>
          <p:cNvSpPr>
            <a:spLocks noGrp="1"/>
          </p:cNvSpPr>
          <p:nvPr>
            <p:ph type="title"/>
          </p:nvPr>
        </p:nvSpPr>
        <p:spPr>
          <a:xfrm>
            <a:off x="596900" y="352426"/>
            <a:ext cx="10998200" cy="751653"/>
          </a:xfrm>
        </p:spPr>
        <p:txBody>
          <a:bodyPr/>
          <a:lstStyle/>
          <a:p>
            <a:r>
              <a:rPr lang="en-US" dirty="0">
                <a:solidFill>
                  <a:schemeClr val="bg1"/>
                </a:solidFill>
              </a:rPr>
              <a:t>Best Practices for Collections</a:t>
            </a:r>
          </a:p>
        </p:txBody>
      </p:sp>
      <p:sp>
        <p:nvSpPr>
          <p:cNvPr id="3" name="Text Placeholder 2">
            <a:extLst>
              <a:ext uri="{FF2B5EF4-FFF2-40B4-BE49-F238E27FC236}">
                <a16:creationId xmlns:a16="http://schemas.microsoft.com/office/drawing/2014/main" id="{B0D606DB-7AD7-458F-B550-45E1957F9C53}"/>
              </a:ext>
            </a:extLst>
          </p:cNvPr>
          <p:cNvSpPr>
            <a:spLocks noGrp="1"/>
          </p:cNvSpPr>
          <p:nvPr>
            <p:ph type="body" sz="quarter" idx="12"/>
          </p:nvPr>
        </p:nvSpPr>
        <p:spPr>
          <a:xfrm>
            <a:off x="596900" y="1133256"/>
            <a:ext cx="11014712" cy="4961021"/>
          </a:xfrm>
        </p:spPr>
        <p:txBody>
          <a:bodyPr>
            <a:normAutofit fontScale="92500" lnSpcReduction="10000"/>
          </a:bodyPr>
          <a:lstStyle/>
          <a:p>
            <a:pPr marL="342891" indent="-342891">
              <a:buFont typeface="Wingdings" panose="05000000000000000000" pitchFamily="2" charset="2"/>
              <a:buChar char="Ø"/>
            </a:pPr>
            <a:endParaRPr lang="en-US" dirty="0"/>
          </a:p>
          <a:p>
            <a:pPr marL="342891" indent="-342891">
              <a:buFont typeface="Wingdings" panose="05000000000000000000" pitchFamily="2" charset="2"/>
              <a:buChar char="Ø"/>
            </a:pPr>
            <a:r>
              <a:rPr lang="en-US" sz="1867" dirty="0">
                <a:solidFill>
                  <a:schemeClr val="tx1"/>
                </a:solidFill>
              </a:rPr>
              <a:t>Be professional, be courteous – but firm.  </a:t>
            </a:r>
            <a:br>
              <a:rPr lang="en-US" sz="1867" dirty="0">
                <a:solidFill>
                  <a:schemeClr val="tx1"/>
                </a:solidFill>
              </a:rPr>
            </a:br>
            <a:r>
              <a:rPr lang="en-US" sz="1867" dirty="0">
                <a:solidFill>
                  <a:schemeClr val="tx1"/>
                </a:solidFill>
              </a:rPr>
              <a:t>It is important to be understanding with the Client; however, we have the right to know when payment is expected for services rendered.</a:t>
            </a:r>
          </a:p>
          <a:p>
            <a:pPr marL="342891" indent="-342891">
              <a:buFont typeface="Wingdings" panose="05000000000000000000" pitchFamily="2" charset="2"/>
              <a:buChar char="Ø"/>
            </a:pPr>
            <a:endParaRPr lang="en-US" sz="1867" dirty="0">
              <a:solidFill>
                <a:schemeClr val="tx1"/>
              </a:solidFill>
            </a:endParaRPr>
          </a:p>
          <a:p>
            <a:pPr marL="342891" indent="-342891">
              <a:buFont typeface="Wingdings" panose="05000000000000000000" pitchFamily="2" charset="2"/>
              <a:buChar char="Ø"/>
            </a:pPr>
            <a:r>
              <a:rPr lang="en-US" sz="1867" dirty="0">
                <a:solidFill>
                  <a:schemeClr val="tx1"/>
                </a:solidFill>
              </a:rPr>
              <a:t>Working with remote AP Departments</a:t>
            </a:r>
            <a:br>
              <a:rPr lang="en-US" sz="1867" dirty="0">
                <a:solidFill>
                  <a:schemeClr val="tx1"/>
                </a:solidFill>
              </a:rPr>
            </a:br>
            <a:r>
              <a:rPr lang="en-US" sz="1867" dirty="0">
                <a:solidFill>
                  <a:schemeClr val="tx1"/>
                </a:solidFill>
              </a:rPr>
              <a:t>Most AP departments are still likely working remote, they will have access to email and phone messages.  If the 1</a:t>
            </a:r>
            <a:r>
              <a:rPr lang="en-US" sz="1867" baseline="30000" dirty="0">
                <a:solidFill>
                  <a:schemeClr val="tx1"/>
                </a:solidFill>
              </a:rPr>
              <a:t>st</a:t>
            </a:r>
            <a:r>
              <a:rPr lang="en-US" sz="1867" dirty="0">
                <a:solidFill>
                  <a:schemeClr val="tx1"/>
                </a:solidFill>
              </a:rPr>
              <a:t> level contacts are not responding, escalate to the next level.</a:t>
            </a:r>
          </a:p>
          <a:p>
            <a:pPr marL="342891" indent="-342891">
              <a:buFont typeface="Wingdings" panose="05000000000000000000" pitchFamily="2" charset="2"/>
              <a:buChar char="Ø"/>
            </a:pPr>
            <a:endParaRPr lang="en-US" sz="1867" dirty="0">
              <a:solidFill>
                <a:schemeClr val="tx1"/>
              </a:solidFill>
            </a:endParaRPr>
          </a:p>
          <a:p>
            <a:pPr marL="342891" indent="-342891">
              <a:buFont typeface="Wingdings" panose="05000000000000000000" pitchFamily="2" charset="2"/>
              <a:buChar char="Ø"/>
            </a:pPr>
            <a:r>
              <a:rPr lang="en-US" sz="1867" u="sng" dirty="0">
                <a:solidFill>
                  <a:schemeClr val="tx1"/>
                </a:solidFill>
              </a:rPr>
              <a:t>Follow up </a:t>
            </a:r>
            <a:r>
              <a:rPr lang="en-US" sz="1867" dirty="0">
                <a:solidFill>
                  <a:schemeClr val="tx1"/>
                </a:solidFill>
              </a:rPr>
              <a:t>is key for past due and missed payments.  </a:t>
            </a:r>
            <a:br>
              <a:rPr lang="en-US" sz="1867" dirty="0">
                <a:solidFill>
                  <a:schemeClr val="tx1"/>
                </a:solidFill>
              </a:rPr>
            </a:br>
            <a:r>
              <a:rPr lang="en-US" sz="1867" dirty="0">
                <a:solidFill>
                  <a:schemeClr val="tx1"/>
                </a:solidFill>
              </a:rPr>
              <a:t>Other Vendors are asking for payment.  We need to ensure ours are given the same priority as other vendors. </a:t>
            </a:r>
          </a:p>
          <a:p>
            <a:pPr marL="342891" indent="-342891">
              <a:buFont typeface="Wingdings" panose="05000000000000000000" pitchFamily="2" charset="2"/>
              <a:buChar char="Ø"/>
            </a:pPr>
            <a:endParaRPr lang="en-US" sz="1867" dirty="0">
              <a:solidFill>
                <a:schemeClr val="tx1"/>
              </a:solidFill>
            </a:endParaRPr>
          </a:p>
          <a:p>
            <a:pPr marL="342891" indent="-342891">
              <a:buFont typeface="Wingdings" panose="05000000000000000000" pitchFamily="2" charset="2"/>
              <a:buChar char="Ø"/>
            </a:pPr>
            <a:r>
              <a:rPr lang="en-US" sz="1867" dirty="0">
                <a:solidFill>
                  <a:schemeClr val="tx1"/>
                </a:solidFill>
              </a:rPr>
              <a:t>Are you hearing financial distress?</a:t>
            </a:r>
            <a:br>
              <a:rPr lang="en-US" sz="1867" dirty="0">
                <a:solidFill>
                  <a:schemeClr val="tx1"/>
                </a:solidFill>
              </a:rPr>
            </a:br>
            <a:r>
              <a:rPr lang="en-US" sz="1867" dirty="0">
                <a:solidFill>
                  <a:schemeClr val="tx1"/>
                </a:solidFill>
              </a:rPr>
              <a:t>If the client is unable to commit to any payment and/or if claims of financial distress (i.e. cash flow issues).   Refer the account immediately the FSS Credit and Collections team at </a:t>
            </a:r>
            <a:r>
              <a:rPr lang="en-US" sz="1867" dirty="0">
                <a:solidFill>
                  <a:schemeClr val="tx1"/>
                </a:solidFill>
                <a:hlinkClick r:id="rId2">
                  <a:extLst>
                    <a:ext uri="{A12FA001-AC4F-418D-AE19-62706E023703}">
                      <ahyp:hlinkClr xmlns:ahyp="http://schemas.microsoft.com/office/drawing/2018/hyperlinkcolor" val="tx"/>
                    </a:ext>
                  </a:extLst>
                </a:hlinkClick>
              </a:rPr>
              <a:t>Creditcollection.NORAM@Sodexo.COM</a:t>
            </a:r>
            <a:r>
              <a:rPr lang="en-US" sz="1867" dirty="0">
                <a:solidFill>
                  <a:schemeClr val="tx1"/>
                </a:solidFill>
              </a:rPr>
              <a:t>.</a:t>
            </a:r>
          </a:p>
          <a:p>
            <a:pPr marL="342891" indent="-342891">
              <a:buFont typeface="Wingdings" panose="05000000000000000000" pitchFamily="2" charset="2"/>
              <a:buChar char="Ø"/>
            </a:pPr>
            <a:endParaRPr lang="en-US" sz="1867" dirty="0"/>
          </a:p>
          <a:p>
            <a:pPr marL="342891" indent="-342891">
              <a:buFont typeface="Wingdings" panose="05000000000000000000" pitchFamily="2" charset="2"/>
              <a:buChar char="Ø"/>
            </a:pPr>
            <a:endParaRPr lang="en-US" dirty="0"/>
          </a:p>
        </p:txBody>
      </p:sp>
      <p:sp>
        <p:nvSpPr>
          <p:cNvPr id="4" name="Slide Number Placeholder 3">
            <a:extLst>
              <a:ext uri="{FF2B5EF4-FFF2-40B4-BE49-F238E27FC236}">
                <a16:creationId xmlns:a16="http://schemas.microsoft.com/office/drawing/2014/main" id="{61F94F52-4323-42AF-929D-A0714AFB4512}"/>
              </a:ext>
            </a:extLst>
          </p:cNvPr>
          <p:cNvSpPr>
            <a:spLocks noGrp="1"/>
          </p:cNvSpPr>
          <p:nvPr>
            <p:ph type="sldNum" sz="quarter" idx="13"/>
          </p:nvPr>
        </p:nvSpPr>
        <p:spPr/>
        <p:txBody>
          <a:bodyPr/>
          <a:lstStyle/>
          <a:p>
            <a:pPr defTabSz="1088470" eaLnBrk="0" hangingPunct="0">
              <a:lnSpc>
                <a:spcPct val="90000"/>
              </a:lnSpc>
              <a:buClr>
                <a:srgbClr val="7F7F7F"/>
              </a:buClr>
              <a:buSzPct val="120000"/>
              <a:tabLst>
                <a:tab pos="1082648" algn="l"/>
                <a:tab pos="1616034" algn="l"/>
                <a:tab pos="2149421" algn="l"/>
                <a:tab pos="8076998" algn="r"/>
              </a:tabLst>
            </a:pPr>
            <a:fld id="{B0A9F6E7-FE5B-4861-9484-6E92718E32B1}" type="slidenum">
              <a:rPr lang="en-US">
                <a:solidFill>
                  <a:srgbClr val="2A295C"/>
                </a:solidFill>
                <a:latin typeface="Arial"/>
              </a:rPr>
              <a:pPr defTabSz="1088470" eaLnBrk="0" hangingPunct="0">
                <a:lnSpc>
                  <a:spcPct val="90000"/>
                </a:lnSpc>
                <a:buClr>
                  <a:srgbClr val="7F7F7F"/>
                </a:buClr>
                <a:buSzPct val="120000"/>
                <a:tabLst>
                  <a:tab pos="1082648" algn="l"/>
                  <a:tab pos="1616034" algn="l"/>
                  <a:tab pos="2149421" algn="l"/>
                  <a:tab pos="8076998" algn="r"/>
                </a:tabLst>
              </a:pPr>
              <a:t>29</a:t>
            </a:fld>
            <a:r>
              <a:rPr lang="en-US">
                <a:solidFill>
                  <a:srgbClr val="2A295C"/>
                </a:solidFill>
                <a:latin typeface="Arial"/>
              </a:rPr>
              <a:t> – </a:t>
            </a:r>
          </a:p>
        </p:txBody>
      </p:sp>
      <p:sp>
        <p:nvSpPr>
          <p:cNvPr id="5" name="Footer Placeholder 4">
            <a:extLst>
              <a:ext uri="{FF2B5EF4-FFF2-40B4-BE49-F238E27FC236}">
                <a16:creationId xmlns:a16="http://schemas.microsoft.com/office/drawing/2014/main" id="{9E1667CC-F50F-4A4A-85F4-66C42733C950}"/>
              </a:ext>
            </a:extLst>
          </p:cNvPr>
          <p:cNvSpPr>
            <a:spLocks noGrp="1"/>
          </p:cNvSpPr>
          <p:nvPr>
            <p:ph type="ftr" sz="quarter" idx="14"/>
          </p:nvPr>
        </p:nvSpPr>
        <p:spPr/>
        <p:txBody>
          <a:bodyPr/>
          <a:lstStyle/>
          <a:p>
            <a:pPr defTabSz="1088470" eaLnBrk="0" hangingPunct="0">
              <a:lnSpc>
                <a:spcPct val="90000"/>
              </a:lnSpc>
              <a:buClr>
                <a:srgbClr val="7F7F7F"/>
              </a:buClr>
              <a:buSzPct val="120000"/>
              <a:tabLst>
                <a:tab pos="1082648" algn="l"/>
                <a:tab pos="1616034" algn="l"/>
                <a:tab pos="2149421" algn="l"/>
                <a:tab pos="8076998" algn="r"/>
              </a:tabLst>
            </a:pPr>
            <a:r>
              <a:rPr lang="en-US" i="1">
                <a:solidFill>
                  <a:srgbClr val="2A295C"/>
                </a:solidFill>
                <a:latin typeface="Arial"/>
              </a:rPr>
              <a:t>Greater FSS C&amp;C/AR support during COVID-19</a:t>
            </a:r>
            <a:endParaRPr lang="en-US" i="1" dirty="0">
              <a:solidFill>
                <a:srgbClr val="2A295C"/>
              </a:solidFill>
              <a:latin typeface="Arial"/>
            </a:endParaRPr>
          </a:p>
        </p:txBody>
      </p:sp>
    </p:spTree>
    <p:extLst>
      <p:ext uri="{BB962C8B-B14F-4D97-AF65-F5344CB8AC3E}">
        <p14:creationId xmlns:p14="http://schemas.microsoft.com/office/powerpoint/2010/main" val="82306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1F4FB5-8444-42B1-8580-74A4769998AD}"/>
              </a:ext>
            </a:extLst>
          </p:cNvPr>
          <p:cNvSpPr txBox="1"/>
          <p:nvPr/>
        </p:nvSpPr>
        <p:spPr>
          <a:xfrm>
            <a:off x="-677" y="1"/>
            <a:ext cx="12192677" cy="461665"/>
          </a:xfrm>
          <a:prstGeom prst="rect">
            <a:avLst/>
          </a:prstGeom>
          <a:solidFill>
            <a:srgbClr val="2A295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5" name="Image 3" descr="C:\Users\catherine.huon.ext\Documents\4_1_1_presentations_Powerpoint\Format 16_9.png"/>
          <p:cNvPicPr>
            <a:picLocks noChangeAspect="1"/>
          </p:cNvPicPr>
          <p:nvPr/>
        </p:nvPicPr>
        <p:blipFill rotWithShape="1">
          <a:blip r:embed="rId3" r:link="rId4" cstate="print">
            <a:extLst>
              <a:ext uri="{28A0092B-C50C-407E-A947-70E740481C1C}">
                <a14:useLocalDpi xmlns:a14="http://schemas.microsoft.com/office/drawing/2010/main" val="0"/>
              </a:ext>
            </a:extLst>
          </a:blip>
          <a:srcRect l="3405" r="4780"/>
          <a:stretch>
            <a:fillRect/>
          </a:stretch>
        </p:blipFill>
        <p:spPr bwMode="auto">
          <a:xfrm>
            <a:off x="-678" y="500675"/>
            <a:ext cx="1219335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6"/>
          <p:cNvSpPr txBox="1">
            <a:spLocks/>
          </p:cNvSpPr>
          <p:nvPr/>
        </p:nvSpPr>
        <p:spPr>
          <a:xfrm>
            <a:off x="324853" y="2076452"/>
            <a:ext cx="11655480" cy="2276622"/>
          </a:xfrm>
          <a:prstGeom prst="rect">
            <a:avLst/>
          </a:prstGeom>
          <a:solidFill>
            <a:schemeClr val="accent2"/>
          </a:solidFill>
        </p:spPr>
        <p:txBody>
          <a:bodyPr wrap="square" lIns="206400" tIns="168000" rIns="206400" bIns="153600">
            <a:spAutoFit/>
          </a:bodyPr>
          <a:lstStyle>
            <a:lvl1pPr marL="0" indent="0" algn="r" defTabSz="816373" rtl="0" eaLnBrk="1" latinLnBrk="0" hangingPunct="1">
              <a:lnSpc>
                <a:spcPct val="90000"/>
              </a:lnSpc>
              <a:spcBef>
                <a:spcPts val="0"/>
              </a:spcBef>
              <a:spcAft>
                <a:spcPts val="0"/>
              </a:spcAft>
              <a:buClr>
                <a:schemeClr val="accent2"/>
              </a:buClr>
              <a:buFont typeface="Wingdings" panose="05000000000000000000" pitchFamily="2" charset="2"/>
              <a:buNone/>
              <a:defRPr sz="3000" b="1" kern="1200" cap="none" baseline="0">
                <a:solidFill>
                  <a:schemeClr val="bg1"/>
                </a:solidFill>
                <a:latin typeface="+mn-lt"/>
                <a:ea typeface="+mn-ea"/>
                <a:cs typeface="+mn-cs"/>
              </a:defRPr>
            </a:lvl1pPr>
            <a:lvl2pPr marL="363538" indent="-187325" algn="l" defTabSz="816373" rtl="0" eaLnBrk="1" latinLnBrk="0" hangingPunct="1">
              <a:spcBef>
                <a:spcPts val="190"/>
              </a:spcBef>
              <a:spcAft>
                <a:spcPts val="190"/>
              </a:spcAft>
              <a:buClr>
                <a:schemeClr val="accent2"/>
              </a:buClr>
              <a:buSzPct val="120000"/>
              <a:buFont typeface="Arial" panose="020B0604020202020204" pitchFamily="34" charset="0"/>
              <a:buChar char="›"/>
              <a:defRPr sz="1500" kern="1200">
                <a:solidFill>
                  <a:schemeClr val="accent1"/>
                </a:solidFill>
                <a:latin typeface="+mn-lt"/>
                <a:ea typeface="+mn-ea"/>
                <a:cs typeface="+mn-cs"/>
              </a:defRPr>
            </a:lvl2pPr>
            <a:lvl3pPr marL="539750" indent="-176213" algn="l" defTabSz="816373" rtl="0" eaLnBrk="1" latinLnBrk="0" hangingPunct="1">
              <a:spcBef>
                <a:spcPts val="190"/>
              </a:spcBef>
              <a:spcAft>
                <a:spcPts val="190"/>
              </a:spcAft>
              <a:buClr>
                <a:schemeClr val="accent2"/>
              </a:buClr>
              <a:buFont typeface="Arial" panose="020B0604020202020204" pitchFamily="34" charset="0"/>
              <a:buChar char="•"/>
              <a:defRPr sz="1500" kern="1200">
                <a:solidFill>
                  <a:schemeClr val="accent1"/>
                </a:solidFill>
                <a:latin typeface="+mn-lt"/>
                <a:ea typeface="+mn-ea"/>
                <a:cs typeface="+mn-cs"/>
              </a:defRPr>
            </a:lvl3pPr>
            <a:lvl4pPr marL="1008" indent="0" algn="l" defTabSz="816373" rtl="0" eaLnBrk="1" latinLnBrk="0" hangingPunct="1">
              <a:spcBef>
                <a:spcPts val="381"/>
              </a:spcBef>
              <a:spcAft>
                <a:spcPts val="381"/>
              </a:spcAft>
              <a:buClr>
                <a:schemeClr val="accent1"/>
              </a:buClr>
              <a:buFont typeface="Arial" panose="020B0604020202020204" pitchFamily="34" charset="0"/>
              <a:buNone/>
              <a:defRPr sz="1700" b="1" kern="1200" baseline="0">
                <a:solidFill>
                  <a:srgbClr val="7F7F7F"/>
                </a:solidFill>
                <a:latin typeface="+mn-lt"/>
                <a:ea typeface="+mn-ea"/>
                <a:cs typeface="+mn-cs"/>
              </a:defRPr>
            </a:lvl4pPr>
            <a:lvl5pPr marL="0" indent="0" algn="l" defTabSz="816373" rtl="0" eaLnBrk="1" latinLnBrk="0" hangingPunct="1">
              <a:spcBef>
                <a:spcPts val="190"/>
              </a:spcBef>
              <a:spcAft>
                <a:spcPts val="190"/>
              </a:spcAft>
              <a:buClr>
                <a:schemeClr val="accent1"/>
              </a:buClr>
              <a:buFont typeface="Arial" pitchFamily="34" charset="0"/>
              <a:buNone/>
              <a:defRPr sz="1500" b="1" kern="1200" baseline="0">
                <a:solidFill>
                  <a:schemeClr val="accent2"/>
                </a:solidFill>
                <a:latin typeface="+mn-lt"/>
                <a:ea typeface="+mn-ea"/>
                <a:cs typeface="+mn-cs"/>
              </a:defRPr>
            </a:lvl5pPr>
            <a:lvl6pPr marL="2245026" indent="-204093" algn="l" defTabSz="81637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212" indent="-204093" algn="l" defTabSz="81637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399" indent="-204093" algn="l" defTabSz="81637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585" indent="-204093" algn="l" defTabSz="81637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r" defTabSz="816373" rtl="0" eaLnBrk="1" fontAlgn="auto" latinLnBrk="0" hangingPunct="1">
              <a:lnSpc>
                <a:spcPct val="90000"/>
              </a:lnSpc>
              <a:spcBef>
                <a:spcPts val="0"/>
              </a:spcBef>
              <a:spcAft>
                <a:spcPts val="2400"/>
              </a:spcAft>
              <a:buClr>
                <a:srgbClr val="55547D"/>
              </a:buClr>
              <a:buSzTx/>
              <a:buFont typeface="Wingdings" panose="05000000000000000000" pitchFamily="2" charset="2"/>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mn-cs"/>
              </a:rPr>
              <a:t>Safety Moment - Fraud Attempts Via Email</a:t>
            </a:r>
          </a:p>
          <a:p>
            <a:pPr marL="0" marR="0" lvl="0" indent="0" algn="r" defTabSz="816373" rtl="0" eaLnBrk="1" fontAlgn="auto" latinLnBrk="0" hangingPunct="1">
              <a:lnSpc>
                <a:spcPct val="100000"/>
              </a:lnSpc>
              <a:spcBef>
                <a:spcPts val="508"/>
              </a:spcBef>
              <a:spcAft>
                <a:spcPts val="508"/>
              </a:spcAft>
              <a:buClr>
                <a:srgbClr val="FF0000"/>
              </a:buClr>
              <a:buSzTx/>
              <a:buFont typeface="Wingdings" panose="05000000000000000000" pitchFamily="2" charset="2"/>
              <a:buNone/>
              <a:tabLst/>
              <a:defRPr/>
            </a:pPr>
            <a:br>
              <a:rPr kumimoji="0" lang="en-US" sz="2400" b="0" i="0" u="none" strike="noStrike" kern="1200" cap="none" spc="0" normalizeH="0" baseline="0" noProof="0" dirty="0">
                <a:ln>
                  <a:noFill/>
                </a:ln>
                <a:solidFill>
                  <a:srgbClr val="FFFFFF"/>
                </a:solidFill>
                <a:effectLst/>
                <a:uLnTx/>
                <a:uFillTx/>
                <a:latin typeface="Arial"/>
                <a:ea typeface="+mn-ea"/>
                <a:cs typeface="+mn-cs"/>
              </a:rPr>
            </a:br>
            <a:br>
              <a:rPr kumimoji="0" lang="en-US" sz="2400" b="0" i="0" u="none" strike="noStrike" kern="1200" cap="none" spc="0" normalizeH="0" baseline="0" noProof="0" dirty="0">
                <a:ln>
                  <a:noFill/>
                </a:ln>
                <a:solidFill>
                  <a:srgbClr val="FFFFFF"/>
                </a:solidFill>
                <a:effectLst/>
                <a:uLnTx/>
                <a:uFillTx/>
                <a:latin typeface="Arial"/>
                <a:ea typeface="+mn-ea"/>
                <a:cs typeface="+mn-cs"/>
              </a:rPr>
            </a:br>
            <a:endParaRPr kumimoji="0" lang="en-US" sz="1867" b="0"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0001" y="936000"/>
            <a:ext cx="1963601" cy="841811"/>
          </a:xfrm>
          <a:prstGeom prst="rect">
            <a:avLst/>
          </a:prstGeom>
        </p:spPr>
      </p:pic>
    </p:spTree>
    <p:extLst>
      <p:ext uri="{BB962C8B-B14F-4D97-AF65-F5344CB8AC3E}">
        <p14:creationId xmlns:p14="http://schemas.microsoft.com/office/powerpoint/2010/main" val="92735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DD7FE-B3B5-473B-BED5-19E81F1F963F}"/>
              </a:ext>
            </a:extLst>
          </p:cNvPr>
          <p:cNvSpPr>
            <a:spLocks noGrp="1"/>
          </p:cNvSpPr>
          <p:nvPr>
            <p:ph type="title"/>
          </p:nvPr>
        </p:nvSpPr>
        <p:spPr>
          <a:xfrm>
            <a:off x="546520" y="350332"/>
            <a:ext cx="10926077" cy="710552"/>
          </a:xfrm>
          <a:solidFill>
            <a:srgbClr val="292A5C"/>
          </a:solidFill>
        </p:spPr>
        <p:txBody>
          <a:bodyPr anchor="ctr"/>
          <a:lstStyle/>
          <a:p>
            <a:r>
              <a:rPr lang="en-US" sz="3200" dirty="0">
                <a:solidFill>
                  <a:schemeClr val="bg1"/>
                </a:solidFill>
              </a:rPr>
              <a:t>Payment Fraud</a:t>
            </a:r>
          </a:p>
        </p:txBody>
      </p:sp>
      <p:sp>
        <p:nvSpPr>
          <p:cNvPr id="3" name="Text Placeholder 2">
            <a:extLst>
              <a:ext uri="{FF2B5EF4-FFF2-40B4-BE49-F238E27FC236}">
                <a16:creationId xmlns:a16="http://schemas.microsoft.com/office/drawing/2014/main" id="{B0D606DB-7AD7-458F-B550-45E1957F9C53}"/>
              </a:ext>
            </a:extLst>
          </p:cNvPr>
          <p:cNvSpPr>
            <a:spLocks noGrp="1"/>
          </p:cNvSpPr>
          <p:nvPr>
            <p:ph type="body" sz="quarter" idx="12"/>
          </p:nvPr>
        </p:nvSpPr>
        <p:spPr>
          <a:xfrm>
            <a:off x="546520" y="1220755"/>
            <a:ext cx="11022088" cy="4931637"/>
          </a:xfrm>
        </p:spPr>
        <p:txBody>
          <a:bodyPr>
            <a:normAutofit fontScale="70000" lnSpcReduction="20000"/>
          </a:bodyPr>
          <a:lstStyle/>
          <a:p>
            <a:pPr marL="0" indent="0">
              <a:buNone/>
            </a:pPr>
            <a:r>
              <a:rPr lang="en-US" sz="2667" dirty="0">
                <a:solidFill>
                  <a:srgbClr val="FF0000"/>
                </a:solidFill>
              </a:rPr>
              <a:t>Threat Actors are continuing their efforts posing as Sodexo employee to commit fraud against our clients</a:t>
            </a:r>
            <a:r>
              <a:rPr lang="en-US" sz="2667" dirty="0">
                <a:solidFill>
                  <a:schemeClr val="tx1"/>
                </a:solidFill>
              </a:rPr>
              <a:t>. </a:t>
            </a:r>
          </a:p>
          <a:p>
            <a:pPr marL="0" indent="0">
              <a:buNone/>
            </a:pPr>
            <a:endParaRPr lang="en-US" sz="2133" dirty="0">
              <a:solidFill>
                <a:schemeClr val="tx1"/>
              </a:solidFill>
            </a:endParaRPr>
          </a:p>
          <a:p>
            <a:pPr marL="852467" lvl="1" indent="-380990">
              <a:buFont typeface="Wingdings" panose="05000000000000000000" pitchFamily="2" charset="2"/>
              <a:buChar char="§"/>
            </a:pPr>
            <a:r>
              <a:rPr lang="en-US" sz="2800" dirty="0">
                <a:solidFill>
                  <a:schemeClr val="tx1"/>
                </a:solidFill>
              </a:rPr>
              <a:t>Tell customers </a:t>
            </a:r>
            <a:r>
              <a:rPr lang="en-US" sz="2800" b="1" dirty="0">
                <a:solidFill>
                  <a:schemeClr val="tx1"/>
                </a:solidFill>
              </a:rPr>
              <a:t>NEVER</a:t>
            </a:r>
            <a:r>
              <a:rPr lang="en-US" sz="2800" dirty="0">
                <a:solidFill>
                  <a:schemeClr val="tx1"/>
                </a:solidFill>
              </a:rPr>
              <a:t> to conduct electronic funds transactions with Sodexo via email. </a:t>
            </a:r>
            <a:br>
              <a:rPr lang="en-US" sz="2800" dirty="0">
                <a:solidFill>
                  <a:schemeClr val="tx1"/>
                </a:solidFill>
              </a:rPr>
            </a:br>
            <a:r>
              <a:rPr lang="en-US" sz="2800" dirty="0">
                <a:solidFill>
                  <a:schemeClr val="tx1"/>
                </a:solidFill>
              </a:rPr>
              <a:t>Always call the AR Department to verify any requests and to check the sender’s domain</a:t>
            </a:r>
          </a:p>
          <a:p>
            <a:pPr lvl="1" indent="0">
              <a:buNone/>
            </a:pPr>
            <a:endParaRPr lang="en-US" sz="2800" dirty="0">
              <a:solidFill>
                <a:schemeClr val="tx1"/>
              </a:solidFill>
            </a:endParaRPr>
          </a:p>
          <a:p>
            <a:pPr marL="852467" lvl="1" indent="-380990">
              <a:buFont typeface="Wingdings" panose="05000000000000000000" pitchFamily="2" charset="2"/>
              <a:buChar char="§"/>
            </a:pPr>
            <a:r>
              <a:rPr lang="en-US" sz="2667" dirty="0">
                <a:solidFill>
                  <a:schemeClr val="tx1"/>
                </a:solidFill>
              </a:rPr>
              <a:t>Ensure that any requests for funds transfer received have 2nd and/or 3rd level validation procedures in place (i.e., DM/GM approvals, always call your customer to verify legitimacy etc.)</a:t>
            </a:r>
          </a:p>
          <a:p>
            <a:pPr lvl="1" indent="0">
              <a:buNone/>
            </a:pPr>
            <a:endParaRPr lang="en-US" sz="2667" dirty="0">
              <a:solidFill>
                <a:schemeClr val="tx1"/>
              </a:solidFill>
            </a:endParaRPr>
          </a:p>
          <a:p>
            <a:pPr marL="852467" lvl="1" indent="-380990">
              <a:buFont typeface="Wingdings" panose="05000000000000000000" pitchFamily="2" charset="2"/>
              <a:buChar char="§"/>
            </a:pPr>
            <a:r>
              <a:rPr lang="en-US" sz="2800" dirty="0">
                <a:solidFill>
                  <a:schemeClr val="tx1"/>
                </a:solidFill>
              </a:rPr>
              <a:t>Using email for financial transactions in general is strongly discouraged</a:t>
            </a:r>
          </a:p>
          <a:p>
            <a:pPr marL="852467" lvl="1" indent="-380990">
              <a:buFont typeface="Wingdings" panose="05000000000000000000" pitchFamily="2" charset="2"/>
              <a:buChar char="§"/>
            </a:pPr>
            <a:endParaRPr lang="en-US" sz="2800" dirty="0">
              <a:solidFill>
                <a:schemeClr val="tx1"/>
              </a:solidFill>
            </a:endParaRPr>
          </a:p>
          <a:p>
            <a:pPr marL="852467" lvl="1" indent="-380990">
              <a:buFont typeface="Wingdings" panose="05000000000000000000" pitchFamily="2" charset="2"/>
              <a:buChar char="§"/>
            </a:pPr>
            <a:r>
              <a:rPr lang="en-US" sz="2800" dirty="0">
                <a:solidFill>
                  <a:schemeClr val="tx1"/>
                </a:solidFill>
              </a:rPr>
              <a:t>Immediately contact FSS Accounts Receivables department if you suspect possible fraud at:  </a:t>
            </a:r>
            <a:r>
              <a:rPr lang="en-US" sz="2800" dirty="0">
                <a:solidFill>
                  <a:schemeClr val="tx1"/>
                </a:solidFill>
                <a:hlinkClick r:id="rId2"/>
              </a:rPr>
              <a:t>AccountsReceivableNorAm@sodexo.com</a:t>
            </a:r>
            <a:r>
              <a:rPr lang="en-US" sz="2800" dirty="0">
                <a:solidFill>
                  <a:schemeClr val="tx1"/>
                </a:solidFill>
              </a:rPr>
              <a:t> or 1-800-828-7762, Option 2, Option 2 </a:t>
            </a:r>
          </a:p>
          <a:p>
            <a:pPr marL="257168" indent="-257168">
              <a:buFont typeface="Wingdings" panose="05000000000000000000" pitchFamily="2" charset="2"/>
              <a:buChar char="Ø"/>
            </a:pPr>
            <a:endParaRPr lang="en-US" dirty="0">
              <a:solidFill>
                <a:schemeClr val="tx1"/>
              </a:solidFill>
            </a:endParaRPr>
          </a:p>
          <a:p>
            <a:pPr marL="257168" indent="-257168">
              <a:buFont typeface="Wingdings" panose="05000000000000000000" pitchFamily="2" charset="2"/>
              <a:buChar char="Ø"/>
            </a:pPr>
            <a:endParaRPr lang="en-US" dirty="0"/>
          </a:p>
          <a:p>
            <a:pPr marL="0" indent="0">
              <a:buNone/>
            </a:pPr>
            <a:r>
              <a:rPr lang="en-US" sz="2667" dirty="0">
                <a:solidFill>
                  <a:srgbClr val="FF0000"/>
                </a:solidFill>
              </a:rPr>
              <a:t>Thank you, your actions are making a difference!</a:t>
            </a:r>
          </a:p>
        </p:txBody>
      </p:sp>
    </p:spTree>
    <p:extLst>
      <p:ext uri="{BB962C8B-B14F-4D97-AF65-F5344CB8AC3E}">
        <p14:creationId xmlns:p14="http://schemas.microsoft.com/office/powerpoint/2010/main" val="183153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Q&amp;A</a:t>
            </a:r>
          </a:p>
        </p:txBody>
      </p:sp>
      <p:sp>
        <p:nvSpPr>
          <p:cNvPr id="7" name="Text Placeholder 6"/>
          <p:cNvSpPr>
            <a:spLocks noGrp="1"/>
          </p:cNvSpPr>
          <p:nvPr>
            <p:ph type="body" sz="quarter" idx="12"/>
          </p:nvPr>
        </p:nvSpPr>
        <p:spPr>
          <a:xfrm>
            <a:off x="1981200" y="1066800"/>
            <a:ext cx="8316000" cy="4608512"/>
          </a:xfrm>
        </p:spPr>
        <p:txBody>
          <a:bodyPr/>
          <a:lstStyle/>
          <a:p>
            <a:pPr algn="ctr"/>
            <a:r>
              <a:rPr lang="en-US" sz="6000"/>
              <a:t>Audience Q&amp;A</a:t>
            </a:r>
          </a:p>
          <a:p>
            <a:endParaRPr lang="en-US"/>
          </a:p>
        </p:txBody>
      </p:sp>
      <p:pic>
        <p:nvPicPr>
          <p:cNvPr id="5" name="Picture 4" descr="A picture containing drawing&#10;&#10;Description automatically generated">
            <a:extLst>
              <a:ext uri="{FF2B5EF4-FFF2-40B4-BE49-F238E27FC236}">
                <a16:creationId xmlns:a16="http://schemas.microsoft.com/office/drawing/2014/main" id="{BB2D9DB8-7AB1-433A-887E-43C60C3476B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17728" y="1948857"/>
            <a:ext cx="8756544" cy="4082739"/>
          </a:xfrm>
          <a:prstGeom prst="rect">
            <a:avLst/>
          </a:prstGeom>
        </p:spPr>
      </p:pic>
      <p:sp>
        <p:nvSpPr>
          <p:cNvPr id="9" name="TextBox 8">
            <a:extLst>
              <a:ext uri="{FF2B5EF4-FFF2-40B4-BE49-F238E27FC236}">
                <a16:creationId xmlns:a16="http://schemas.microsoft.com/office/drawing/2014/main" id="{019AFCEC-A9F1-4039-BADE-3C858D749E08}"/>
              </a:ext>
            </a:extLst>
          </p:cNvPr>
          <p:cNvSpPr txBox="1"/>
          <p:nvPr/>
        </p:nvSpPr>
        <p:spPr>
          <a:xfrm>
            <a:off x="596900" y="11912833"/>
            <a:ext cx="12192000" cy="230832"/>
          </a:xfrm>
          <a:prstGeom prst="rect">
            <a:avLst/>
          </a:prstGeom>
          <a:noFill/>
        </p:spPr>
        <p:txBody>
          <a:bodyPr wrap="square" rtlCol="0">
            <a:spAutoFit/>
          </a:bodyPr>
          <a:lstStyle/>
          <a:p>
            <a:pPr defTabSz="1088470"/>
            <a:r>
              <a:rPr lang="en-US" sz="900">
                <a:solidFill>
                  <a:srgbClr val="000000"/>
                </a:solidFill>
                <a:latin typeface="Arial"/>
                <a:hlinkClick r:id="rId4" tooltip="https://mossegalapoma.cat/enquesta-propera-temporada-opinio/"/>
              </a:rPr>
              <a:t>This Photo</a:t>
            </a:r>
            <a:r>
              <a:rPr lang="en-US" sz="900">
                <a:solidFill>
                  <a:srgbClr val="000000"/>
                </a:solidFill>
                <a:latin typeface="Arial"/>
              </a:rPr>
              <a:t> by Unknown Author is licensed under </a:t>
            </a:r>
            <a:r>
              <a:rPr lang="en-US" sz="900">
                <a:solidFill>
                  <a:srgbClr val="000000"/>
                </a:solidFill>
                <a:latin typeface="Arial"/>
                <a:hlinkClick r:id="rId5" tooltip="https://creativecommons.org/licenses/by-nc-sa/3.0/"/>
              </a:rPr>
              <a:t>CC BY-SA-NC</a:t>
            </a:r>
            <a:endParaRPr lang="en-US" sz="900">
              <a:solidFill>
                <a:srgbClr val="000000"/>
              </a:solidFill>
              <a:latin typeface="Arial"/>
            </a:endParaRPr>
          </a:p>
        </p:txBody>
      </p:sp>
      <p:sp>
        <p:nvSpPr>
          <p:cNvPr id="2" name="Slide Number Placeholder 1">
            <a:extLst>
              <a:ext uri="{FF2B5EF4-FFF2-40B4-BE49-F238E27FC236}">
                <a16:creationId xmlns:a16="http://schemas.microsoft.com/office/drawing/2014/main" id="{23A01E58-0F68-4C0B-9D3C-9C1E38482885}"/>
              </a:ext>
            </a:extLst>
          </p:cNvPr>
          <p:cNvSpPr>
            <a:spLocks noGrp="1"/>
          </p:cNvSpPr>
          <p:nvPr>
            <p:ph type="sldNum" sz="quarter" idx="13"/>
          </p:nvPr>
        </p:nvSpPr>
        <p:spPr/>
        <p:txBody>
          <a:bodyPr/>
          <a:lstStyle/>
          <a:p>
            <a:pPr defTabSz="1088470" eaLnBrk="0" hangingPunct="0">
              <a:lnSpc>
                <a:spcPct val="90000"/>
              </a:lnSpc>
              <a:buClr>
                <a:srgbClr val="7F7F7F"/>
              </a:buClr>
              <a:buSzPct val="120000"/>
              <a:tabLst>
                <a:tab pos="1082648" algn="l"/>
                <a:tab pos="1616034" algn="l"/>
                <a:tab pos="2149421" algn="l"/>
                <a:tab pos="8076998" algn="r"/>
              </a:tabLst>
            </a:pPr>
            <a:fld id="{B0A9F6E7-FE5B-4861-9484-6E92718E32B1}" type="slidenum">
              <a:rPr lang="en-US">
                <a:solidFill>
                  <a:srgbClr val="2A295C"/>
                </a:solidFill>
                <a:latin typeface="Arial"/>
              </a:rPr>
              <a:pPr defTabSz="1088470" eaLnBrk="0" hangingPunct="0">
                <a:lnSpc>
                  <a:spcPct val="90000"/>
                </a:lnSpc>
                <a:buClr>
                  <a:srgbClr val="7F7F7F"/>
                </a:buClr>
                <a:buSzPct val="120000"/>
                <a:tabLst>
                  <a:tab pos="1082648" algn="l"/>
                  <a:tab pos="1616034" algn="l"/>
                  <a:tab pos="2149421" algn="l"/>
                  <a:tab pos="8076998" algn="r"/>
                </a:tabLst>
              </a:pPr>
              <a:t>31</a:t>
            </a:fld>
            <a:r>
              <a:rPr lang="en-US">
                <a:solidFill>
                  <a:srgbClr val="2A295C"/>
                </a:solidFill>
                <a:latin typeface="Arial"/>
              </a:rPr>
              <a:t> – </a:t>
            </a:r>
          </a:p>
        </p:txBody>
      </p:sp>
      <p:sp>
        <p:nvSpPr>
          <p:cNvPr id="3" name="Footer Placeholder 2">
            <a:extLst>
              <a:ext uri="{FF2B5EF4-FFF2-40B4-BE49-F238E27FC236}">
                <a16:creationId xmlns:a16="http://schemas.microsoft.com/office/drawing/2014/main" id="{10978493-791D-42BF-AEC6-6F3030369A76}"/>
              </a:ext>
            </a:extLst>
          </p:cNvPr>
          <p:cNvSpPr>
            <a:spLocks noGrp="1"/>
          </p:cNvSpPr>
          <p:nvPr>
            <p:ph type="ftr" sz="quarter" idx="14"/>
          </p:nvPr>
        </p:nvSpPr>
        <p:spPr/>
        <p:txBody>
          <a:bodyPr/>
          <a:lstStyle/>
          <a:p>
            <a:pPr defTabSz="1088470" eaLnBrk="0" hangingPunct="0">
              <a:lnSpc>
                <a:spcPct val="90000"/>
              </a:lnSpc>
              <a:buClr>
                <a:srgbClr val="7F7F7F"/>
              </a:buClr>
              <a:buSzPct val="120000"/>
              <a:tabLst>
                <a:tab pos="1082648" algn="l"/>
                <a:tab pos="1616034" algn="l"/>
                <a:tab pos="2149421" algn="l"/>
                <a:tab pos="8076998" algn="r"/>
              </a:tabLst>
            </a:pPr>
            <a:r>
              <a:rPr lang="en-US" i="1">
                <a:solidFill>
                  <a:srgbClr val="2A295C"/>
                </a:solidFill>
                <a:latin typeface="Arial"/>
              </a:rPr>
              <a:t>CRS Workshop with Sodexo Tax</a:t>
            </a:r>
          </a:p>
        </p:txBody>
      </p:sp>
    </p:spTree>
    <p:extLst>
      <p:ext uri="{BB962C8B-B14F-4D97-AF65-F5344CB8AC3E}">
        <p14:creationId xmlns:p14="http://schemas.microsoft.com/office/powerpoint/2010/main" val="55661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1F4FB5-8444-42B1-8580-74A4769998AD}"/>
              </a:ext>
            </a:extLst>
          </p:cNvPr>
          <p:cNvSpPr txBox="1"/>
          <p:nvPr/>
        </p:nvSpPr>
        <p:spPr>
          <a:xfrm>
            <a:off x="-677" y="2"/>
            <a:ext cx="12192677" cy="461665"/>
          </a:xfrm>
          <a:prstGeom prst="rect">
            <a:avLst/>
          </a:prstGeom>
          <a:solidFill>
            <a:srgbClr val="2A295C"/>
          </a:solidFill>
        </p:spPr>
        <p:txBody>
          <a:bodyPr wrap="square" rtlCol="0">
            <a:spAutoFit/>
          </a:bodyPr>
          <a:lstStyle/>
          <a:p>
            <a:pPr defTabSz="914377"/>
            <a:endParaRPr lang="en-US" sz="2400" dirty="0">
              <a:solidFill>
                <a:srgbClr val="000000"/>
              </a:solidFill>
              <a:latin typeface="Arial"/>
            </a:endParaRPr>
          </a:p>
        </p:txBody>
      </p:sp>
      <p:pic>
        <p:nvPicPr>
          <p:cNvPr id="15" name="Image 3" descr="C:\Users\catherine.huon.ext\Documents\4_1_1_presentations_Powerpoint\Format 16_9.png"/>
          <p:cNvPicPr>
            <a:picLocks noChangeAspect="1"/>
          </p:cNvPicPr>
          <p:nvPr/>
        </p:nvPicPr>
        <p:blipFill rotWithShape="1">
          <a:blip r:embed="rId3" r:link="rId4" cstate="print">
            <a:extLst>
              <a:ext uri="{28A0092B-C50C-407E-A947-70E740481C1C}">
                <a14:useLocalDpi xmlns:a14="http://schemas.microsoft.com/office/drawing/2010/main" val="0"/>
              </a:ext>
            </a:extLst>
          </a:blip>
          <a:srcRect l="3405" r="4780"/>
          <a:stretch>
            <a:fillRect/>
          </a:stretch>
        </p:blipFill>
        <p:spPr bwMode="auto">
          <a:xfrm>
            <a:off x="-678" y="500675"/>
            <a:ext cx="1219335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6"/>
          <p:cNvSpPr txBox="1">
            <a:spLocks/>
          </p:cNvSpPr>
          <p:nvPr/>
        </p:nvSpPr>
        <p:spPr>
          <a:xfrm>
            <a:off x="2159563" y="2084852"/>
            <a:ext cx="9916780" cy="2591900"/>
          </a:xfrm>
          <a:prstGeom prst="rect">
            <a:avLst/>
          </a:prstGeom>
          <a:solidFill>
            <a:schemeClr val="accent2"/>
          </a:solidFill>
        </p:spPr>
        <p:txBody>
          <a:bodyPr wrap="square" lIns="206400" tIns="168000" rIns="206400" bIns="153600">
            <a:spAutoFit/>
          </a:bodyPr>
          <a:lstStyle>
            <a:lvl1pPr marL="0" indent="0" algn="r" defTabSz="816373" rtl="0" eaLnBrk="1" latinLnBrk="0" hangingPunct="1">
              <a:lnSpc>
                <a:spcPct val="90000"/>
              </a:lnSpc>
              <a:spcBef>
                <a:spcPts val="0"/>
              </a:spcBef>
              <a:spcAft>
                <a:spcPts val="0"/>
              </a:spcAft>
              <a:buClr>
                <a:schemeClr val="accent2"/>
              </a:buClr>
              <a:buFont typeface="Wingdings" panose="05000000000000000000" pitchFamily="2" charset="2"/>
              <a:buNone/>
              <a:defRPr sz="3000" b="1" kern="1200" cap="none" baseline="0">
                <a:solidFill>
                  <a:schemeClr val="bg1"/>
                </a:solidFill>
                <a:latin typeface="+mn-lt"/>
                <a:ea typeface="+mn-ea"/>
                <a:cs typeface="+mn-cs"/>
              </a:defRPr>
            </a:lvl1pPr>
            <a:lvl2pPr marL="363538" indent="-187325" algn="l" defTabSz="816373" rtl="0" eaLnBrk="1" latinLnBrk="0" hangingPunct="1">
              <a:spcBef>
                <a:spcPts val="190"/>
              </a:spcBef>
              <a:spcAft>
                <a:spcPts val="190"/>
              </a:spcAft>
              <a:buClr>
                <a:schemeClr val="accent2"/>
              </a:buClr>
              <a:buSzPct val="120000"/>
              <a:buFont typeface="Arial" panose="020B0604020202020204" pitchFamily="34" charset="0"/>
              <a:buChar char="›"/>
              <a:defRPr sz="1500" kern="1200">
                <a:solidFill>
                  <a:schemeClr val="accent1"/>
                </a:solidFill>
                <a:latin typeface="+mn-lt"/>
                <a:ea typeface="+mn-ea"/>
                <a:cs typeface="+mn-cs"/>
              </a:defRPr>
            </a:lvl2pPr>
            <a:lvl3pPr marL="539750" indent="-176213" algn="l" defTabSz="816373" rtl="0" eaLnBrk="1" latinLnBrk="0" hangingPunct="1">
              <a:spcBef>
                <a:spcPts val="190"/>
              </a:spcBef>
              <a:spcAft>
                <a:spcPts val="190"/>
              </a:spcAft>
              <a:buClr>
                <a:schemeClr val="accent2"/>
              </a:buClr>
              <a:buFont typeface="Arial" panose="020B0604020202020204" pitchFamily="34" charset="0"/>
              <a:buChar char="•"/>
              <a:defRPr sz="1500" kern="1200">
                <a:solidFill>
                  <a:schemeClr val="accent1"/>
                </a:solidFill>
                <a:latin typeface="+mn-lt"/>
                <a:ea typeface="+mn-ea"/>
                <a:cs typeface="+mn-cs"/>
              </a:defRPr>
            </a:lvl3pPr>
            <a:lvl4pPr marL="1008" indent="0" algn="l" defTabSz="816373" rtl="0" eaLnBrk="1" latinLnBrk="0" hangingPunct="1">
              <a:spcBef>
                <a:spcPts val="381"/>
              </a:spcBef>
              <a:spcAft>
                <a:spcPts val="381"/>
              </a:spcAft>
              <a:buClr>
                <a:schemeClr val="accent1"/>
              </a:buClr>
              <a:buFont typeface="Arial" panose="020B0604020202020204" pitchFamily="34" charset="0"/>
              <a:buNone/>
              <a:defRPr sz="1700" b="1" kern="1200" baseline="0">
                <a:solidFill>
                  <a:srgbClr val="7F7F7F"/>
                </a:solidFill>
                <a:latin typeface="+mn-lt"/>
                <a:ea typeface="+mn-ea"/>
                <a:cs typeface="+mn-cs"/>
              </a:defRPr>
            </a:lvl4pPr>
            <a:lvl5pPr marL="0" indent="0" algn="l" defTabSz="816373" rtl="0" eaLnBrk="1" latinLnBrk="0" hangingPunct="1">
              <a:spcBef>
                <a:spcPts val="190"/>
              </a:spcBef>
              <a:spcAft>
                <a:spcPts val="190"/>
              </a:spcAft>
              <a:buClr>
                <a:schemeClr val="accent1"/>
              </a:buClr>
              <a:buFont typeface="Arial" pitchFamily="34" charset="0"/>
              <a:buNone/>
              <a:defRPr sz="1500" b="1" kern="1200" baseline="0">
                <a:solidFill>
                  <a:schemeClr val="accent2"/>
                </a:solidFill>
                <a:latin typeface="+mn-lt"/>
                <a:ea typeface="+mn-ea"/>
                <a:cs typeface="+mn-cs"/>
              </a:defRPr>
            </a:lvl5pPr>
            <a:lvl6pPr marL="2245026" indent="-204093" algn="l" defTabSz="81637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212" indent="-204093" algn="l" defTabSz="81637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399" indent="-204093" algn="l" defTabSz="81637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585" indent="-204093" algn="l" defTabSz="81637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gn="ctr" defTabSz="816353">
              <a:lnSpc>
                <a:spcPct val="100000"/>
              </a:lnSpc>
              <a:spcBef>
                <a:spcPts val="508"/>
              </a:spcBef>
              <a:spcAft>
                <a:spcPts val="508"/>
              </a:spcAft>
              <a:buClr>
                <a:srgbClr val="FF0000"/>
              </a:buClr>
            </a:pPr>
            <a:r>
              <a:rPr lang="en-US" sz="3733" b="0" dirty="0">
                <a:solidFill>
                  <a:srgbClr val="FFFFFF"/>
                </a:solidFill>
                <a:latin typeface="Arial"/>
              </a:rPr>
              <a:t>E=Vision Demo</a:t>
            </a:r>
          </a:p>
          <a:p>
            <a:pPr algn="ctr" defTabSz="816353">
              <a:lnSpc>
                <a:spcPct val="100000"/>
              </a:lnSpc>
              <a:spcBef>
                <a:spcPts val="508"/>
              </a:spcBef>
              <a:spcAft>
                <a:spcPts val="508"/>
              </a:spcAft>
              <a:buClr>
                <a:srgbClr val="FF0000"/>
              </a:buClr>
            </a:pPr>
            <a:r>
              <a:rPr lang="en-US" sz="3733" b="0" dirty="0">
                <a:solidFill>
                  <a:srgbClr val="FFFFFF"/>
                </a:solidFill>
                <a:latin typeface="Arial"/>
              </a:rPr>
              <a:t>Brands Reporting </a:t>
            </a:r>
            <a:br>
              <a:rPr lang="en-US" sz="3733" b="0" dirty="0">
                <a:solidFill>
                  <a:srgbClr val="FFFFFF"/>
                </a:solidFill>
                <a:latin typeface="Arial"/>
              </a:rPr>
            </a:br>
            <a:r>
              <a:rPr lang="en-US" sz="3733" b="0" dirty="0">
                <a:solidFill>
                  <a:srgbClr val="FFFFFF"/>
                </a:solidFill>
                <a:latin typeface="Arial"/>
              </a:rPr>
              <a:t> </a:t>
            </a:r>
          </a:p>
          <a:p>
            <a:pPr defTabSz="816353">
              <a:lnSpc>
                <a:spcPct val="100000"/>
              </a:lnSpc>
              <a:spcBef>
                <a:spcPts val="508"/>
              </a:spcBef>
              <a:spcAft>
                <a:spcPts val="508"/>
              </a:spcAft>
              <a:buClr>
                <a:srgbClr val="FF0000"/>
              </a:buClr>
            </a:pPr>
            <a:r>
              <a:rPr lang="en-US" sz="1867" b="0" dirty="0">
                <a:solidFill>
                  <a:srgbClr val="FFFFFF"/>
                </a:solidFill>
                <a:latin typeface="Arial"/>
              </a:rPr>
              <a:t>February 2022</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0002" y="936001"/>
            <a:ext cx="1963601" cy="841811"/>
          </a:xfrm>
          <a:prstGeom prst="rect">
            <a:avLst/>
          </a:prstGeom>
        </p:spPr>
      </p:pic>
    </p:spTree>
    <p:extLst>
      <p:ext uri="{BB962C8B-B14F-4D97-AF65-F5344CB8AC3E}">
        <p14:creationId xmlns:p14="http://schemas.microsoft.com/office/powerpoint/2010/main" val="3177640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2050" name="Picture 2" descr="C:\Users\Ydaloise\AppData\Local\Microsoft\Windows\Temporary Internet Files\Content.IE5\O8A0BS2W\questions-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100" y="914400"/>
            <a:ext cx="5257800" cy="5257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on&#10;&#10;Description automatically generated">
            <a:extLst>
              <a:ext uri="{FF2B5EF4-FFF2-40B4-BE49-F238E27FC236}">
                <a16:creationId xmlns:a16="http://schemas.microsoft.com/office/drawing/2014/main" id="{AED73BDE-2098-45E5-AEF8-90C0F5A74C8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645400" y="1246717"/>
            <a:ext cx="3864595" cy="2296583"/>
          </a:xfrm>
          <a:prstGeom prst="rect">
            <a:avLst/>
          </a:prstGeom>
        </p:spPr>
      </p:pic>
      <p:pic>
        <p:nvPicPr>
          <p:cNvPr id="6" name="Picture 5">
            <a:extLst>
              <a:ext uri="{FF2B5EF4-FFF2-40B4-BE49-F238E27FC236}">
                <a16:creationId xmlns:a16="http://schemas.microsoft.com/office/drawing/2014/main" id="{23C1CE74-8633-4ED7-95B4-8580805C1FF6}"/>
              </a:ext>
            </a:extLst>
          </p:cNvPr>
          <p:cNvPicPr>
            <a:picLocks noChangeAspect="1"/>
          </p:cNvPicPr>
          <p:nvPr/>
        </p:nvPicPr>
        <p:blipFill>
          <a:blip r:embed="rId6"/>
          <a:stretch>
            <a:fillRect/>
          </a:stretch>
        </p:blipFill>
        <p:spPr>
          <a:xfrm>
            <a:off x="-5515370" y="1246717"/>
            <a:ext cx="9943438" cy="5194242"/>
          </a:xfrm>
          <a:prstGeom prst="rect">
            <a:avLst/>
          </a:prstGeom>
        </p:spPr>
      </p:pic>
    </p:spTree>
    <p:extLst>
      <p:ext uri="{BB962C8B-B14F-4D97-AF65-F5344CB8AC3E}">
        <p14:creationId xmlns:p14="http://schemas.microsoft.com/office/powerpoint/2010/main" val="1735987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2A295C"/>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a:t>Thank you</a:t>
            </a:r>
            <a:endParaRPr lang="en-GB"/>
          </a:p>
        </p:txBody>
      </p:sp>
    </p:spTree>
    <p:extLst>
      <p:ext uri="{BB962C8B-B14F-4D97-AF65-F5344CB8AC3E}">
        <p14:creationId xmlns:p14="http://schemas.microsoft.com/office/powerpoint/2010/main" val="299411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2C56C-1142-4291-BDA2-13EC3AE15026}"/>
              </a:ext>
            </a:extLst>
          </p:cNvPr>
          <p:cNvSpPr>
            <a:spLocks noGrp="1"/>
          </p:cNvSpPr>
          <p:nvPr>
            <p:ph type="title"/>
          </p:nvPr>
        </p:nvSpPr>
        <p:spPr>
          <a:xfrm>
            <a:off x="554495" y="286268"/>
            <a:ext cx="10998200" cy="662077"/>
          </a:xfrm>
          <a:solidFill>
            <a:srgbClr val="002060"/>
          </a:solidFill>
        </p:spPr>
        <p:txBody>
          <a:bodyPr wrap="square">
            <a:spAutoFit/>
          </a:bodyPr>
          <a:lstStyle/>
          <a:p>
            <a:pPr defTabSz="914377">
              <a:lnSpc>
                <a:spcPct val="120000"/>
              </a:lnSpc>
            </a:pPr>
            <a:r>
              <a:rPr lang="en-US" sz="2667" b="1" dirty="0">
                <a:latin typeface="Century Gothic"/>
                <a:sym typeface="Century Gothic"/>
              </a:rPr>
              <a:t>Compromising Emails</a:t>
            </a:r>
          </a:p>
        </p:txBody>
      </p:sp>
      <p:sp>
        <p:nvSpPr>
          <p:cNvPr id="3" name="Slide Number Placeholder 2">
            <a:extLst>
              <a:ext uri="{FF2B5EF4-FFF2-40B4-BE49-F238E27FC236}">
                <a16:creationId xmlns:a16="http://schemas.microsoft.com/office/drawing/2014/main" id="{08D0F6F6-010F-434D-A148-B687FD52E44A}"/>
              </a:ext>
            </a:extLst>
          </p:cNvPr>
          <p:cNvSpPr>
            <a:spLocks noGrp="1"/>
          </p:cNvSpPr>
          <p:nvPr>
            <p:ph type="sldNum" sz="quarter" idx="10"/>
          </p:nvPr>
        </p:nvSpPr>
        <p:spPr/>
        <p:txBody>
          <a:bodyPr/>
          <a:lstStyle/>
          <a:p>
            <a:pPr marL="0" marR="0" lvl="0" indent="0" algn="l" defTabSz="914400" rtl="0" eaLnBrk="0" fontAlgn="auto" latinLnBrk="0" hangingPunct="0">
              <a:lnSpc>
                <a:spcPct val="90000"/>
              </a:lnSpc>
              <a:spcBef>
                <a:spcPts val="0"/>
              </a:spcBef>
              <a:spcAft>
                <a:spcPts val="0"/>
              </a:spcAft>
              <a:buClr>
                <a:srgbClr val="FF3333"/>
              </a:buClr>
              <a:buSzPct val="120000"/>
              <a:buFontTx/>
              <a:buNone/>
              <a:tabLst>
                <a:tab pos="1082675" algn="l"/>
                <a:tab pos="1616075" algn="l"/>
                <a:tab pos="2149475" algn="l"/>
                <a:tab pos="8077200" algn="r"/>
              </a:tabLst>
              <a:defRPr/>
            </a:pP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auto" latinLnBrk="0" hangingPunct="0">
              <a:lnSpc>
                <a:spcPct val="90000"/>
              </a:lnSpc>
              <a:spcBef>
                <a:spcPts val="0"/>
              </a:spcBef>
              <a:spcAft>
                <a:spcPts val="0"/>
              </a:spcAft>
              <a:buClr>
                <a:srgbClr val="FF3333"/>
              </a:buClr>
              <a:buSzPct val="120000"/>
              <a:buFontTx/>
              <a:buNone/>
              <a:tabLst>
                <a:tab pos="1082675" algn="l"/>
                <a:tab pos="1616075" algn="l"/>
                <a:tab pos="2149475" algn="l"/>
                <a:tab pos="8077200" algn="r"/>
              </a:tabLst>
              <a:defRPr/>
            </a:pP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Footer Placeholder 3">
            <a:extLst>
              <a:ext uri="{FF2B5EF4-FFF2-40B4-BE49-F238E27FC236}">
                <a16:creationId xmlns:a16="http://schemas.microsoft.com/office/drawing/2014/main" id="{FDB37938-88CD-45C5-BC50-62D35A5121C9}"/>
              </a:ext>
            </a:extLst>
          </p:cNvPr>
          <p:cNvSpPr>
            <a:spLocks noGrp="1"/>
          </p:cNvSpPr>
          <p:nvPr>
            <p:ph type="ftr" sz="quarter" idx="14"/>
          </p:nvPr>
        </p:nvSpPr>
        <p:spPr/>
        <p:txBody>
          <a:bodyPr/>
          <a:lstStyle/>
          <a:p>
            <a:pPr marL="0" marR="0" lvl="0" indent="0" algn="l" defTabSz="914400" rtl="0" eaLnBrk="0" fontAlgn="auto" latinLnBrk="0" hangingPunct="0">
              <a:lnSpc>
                <a:spcPct val="90000"/>
              </a:lnSpc>
              <a:spcBef>
                <a:spcPts val="0"/>
              </a:spcBef>
              <a:spcAft>
                <a:spcPts val="0"/>
              </a:spcAft>
              <a:buClr>
                <a:srgbClr val="FF3333"/>
              </a:buClr>
              <a:buSzPct val="120000"/>
              <a:buFontTx/>
              <a:buNone/>
              <a:tabLst>
                <a:tab pos="1082675" algn="l"/>
                <a:tab pos="1616075" algn="l"/>
                <a:tab pos="2149475" algn="l"/>
                <a:tab pos="8077200" algn="r"/>
              </a:tabLst>
              <a:defRPr/>
            </a:pP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auto" latinLnBrk="0" hangingPunct="0">
              <a:lnSpc>
                <a:spcPct val="90000"/>
              </a:lnSpc>
              <a:spcBef>
                <a:spcPts val="0"/>
              </a:spcBef>
              <a:spcAft>
                <a:spcPts val="0"/>
              </a:spcAft>
              <a:buClr>
                <a:srgbClr val="FF3333"/>
              </a:buClr>
              <a:buSzPct val="120000"/>
              <a:buFontTx/>
              <a:buNone/>
              <a:tabLst>
                <a:tab pos="1082675" algn="l"/>
                <a:tab pos="1616075" algn="l"/>
                <a:tab pos="2149475" algn="l"/>
                <a:tab pos="8077200" algn="r"/>
              </a:tabLst>
              <a:defRPr/>
            </a:pP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TextBox 8">
            <a:extLst>
              <a:ext uri="{FF2B5EF4-FFF2-40B4-BE49-F238E27FC236}">
                <a16:creationId xmlns:a16="http://schemas.microsoft.com/office/drawing/2014/main" id="{4DDCBCCA-78E3-448B-9DA9-8EF61381BF3B}"/>
              </a:ext>
            </a:extLst>
          </p:cNvPr>
          <p:cNvSpPr txBox="1"/>
          <p:nvPr/>
        </p:nvSpPr>
        <p:spPr>
          <a:xfrm>
            <a:off x="580387" y="1058238"/>
            <a:ext cx="11061737" cy="469529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Business email compromise (BEC)—also known as email account compromise (EAC); is one of the most financially damaging online crimes. It exploits the fact that so many of us rely on email to conduct business—both personal and professional.</a:t>
            </a:r>
            <a:br>
              <a:rPr kumimoji="0" lang="en-US" sz="20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br>
            <a:endParaRPr kumimoji="0" lang="en-US" sz="20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In a BEC scam, criminals send an email message that appears to come from a known source making a legitimate request, like in these examples: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   A vendor your company regularly deals with sends an invoice with an updated mailing    address.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   A company CEO asks her assistant to purchase dozens of gift cards to send out as employee rewards. They ask for the serial numbers so they can email them out right away.</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   A homebuyer receives a message from their title company with instructions on how to wire a down payment.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Versions of these scenarios happened to real victims. All the messages were fake. And in each case, thousands—or even hundreds of thousands—of dollars were sent to criminals instead.</a:t>
            </a:r>
          </a:p>
        </p:txBody>
      </p:sp>
    </p:spTree>
    <p:extLst>
      <p:ext uri="{BB962C8B-B14F-4D97-AF65-F5344CB8AC3E}">
        <p14:creationId xmlns:p14="http://schemas.microsoft.com/office/powerpoint/2010/main" val="243922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2C56C-1142-4291-BDA2-13EC3AE15026}"/>
              </a:ext>
            </a:extLst>
          </p:cNvPr>
          <p:cNvSpPr>
            <a:spLocks noGrp="1"/>
          </p:cNvSpPr>
          <p:nvPr>
            <p:ph type="title"/>
          </p:nvPr>
        </p:nvSpPr>
        <p:spPr>
          <a:xfrm>
            <a:off x="554495" y="286268"/>
            <a:ext cx="10998200" cy="662077"/>
          </a:xfrm>
          <a:solidFill>
            <a:srgbClr val="002060"/>
          </a:solidFill>
        </p:spPr>
        <p:txBody>
          <a:bodyPr wrap="square">
            <a:spAutoFit/>
          </a:bodyPr>
          <a:lstStyle/>
          <a:p>
            <a:pPr defTabSz="914377">
              <a:lnSpc>
                <a:spcPct val="120000"/>
              </a:lnSpc>
            </a:pPr>
            <a:r>
              <a:rPr lang="en-US" sz="2667" b="1" dirty="0">
                <a:latin typeface="Century Gothic"/>
                <a:sym typeface="Century Gothic"/>
              </a:rPr>
              <a:t>How Criminals Carry Out BEC Scams </a:t>
            </a:r>
          </a:p>
        </p:txBody>
      </p:sp>
      <p:sp>
        <p:nvSpPr>
          <p:cNvPr id="3" name="Slide Number Placeholder 2">
            <a:extLst>
              <a:ext uri="{FF2B5EF4-FFF2-40B4-BE49-F238E27FC236}">
                <a16:creationId xmlns:a16="http://schemas.microsoft.com/office/drawing/2014/main" id="{08D0F6F6-010F-434D-A148-B687FD52E44A}"/>
              </a:ext>
            </a:extLst>
          </p:cNvPr>
          <p:cNvSpPr>
            <a:spLocks noGrp="1"/>
          </p:cNvSpPr>
          <p:nvPr>
            <p:ph type="sldNum" sz="quarter" idx="10"/>
          </p:nvPr>
        </p:nvSpPr>
        <p:spPr/>
        <p:txBody>
          <a:bodyPr/>
          <a:lstStyle/>
          <a:p>
            <a:pPr marL="0" marR="0" lvl="0" indent="0" algn="l" defTabSz="914400" rtl="0" eaLnBrk="0" fontAlgn="auto" latinLnBrk="0" hangingPunct="0">
              <a:lnSpc>
                <a:spcPct val="90000"/>
              </a:lnSpc>
              <a:spcBef>
                <a:spcPts val="0"/>
              </a:spcBef>
              <a:spcAft>
                <a:spcPts val="0"/>
              </a:spcAft>
              <a:buClr>
                <a:srgbClr val="FF3333"/>
              </a:buClr>
              <a:buSzPct val="120000"/>
              <a:buFontTx/>
              <a:buNone/>
              <a:tabLst>
                <a:tab pos="1082675" algn="l"/>
                <a:tab pos="1616075" algn="l"/>
                <a:tab pos="2149475" algn="l"/>
                <a:tab pos="8077200" algn="r"/>
              </a:tabLst>
              <a:defRPr/>
            </a:pP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auto" latinLnBrk="0" hangingPunct="0">
              <a:lnSpc>
                <a:spcPct val="90000"/>
              </a:lnSpc>
              <a:spcBef>
                <a:spcPts val="0"/>
              </a:spcBef>
              <a:spcAft>
                <a:spcPts val="0"/>
              </a:spcAft>
              <a:buClr>
                <a:srgbClr val="FF3333"/>
              </a:buClr>
              <a:buSzPct val="120000"/>
              <a:buFontTx/>
              <a:buNone/>
              <a:tabLst>
                <a:tab pos="1082675" algn="l"/>
                <a:tab pos="1616075" algn="l"/>
                <a:tab pos="2149475" algn="l"/>
                <a:tab pos="8077200" algn="r"/>
              </a:tabLst>
              <a:defRPr/>
            </a:pP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Footer Placeholder 3">
            <a:extLst>
              <a:ext uri="{FF2B5EF4-FFF2-40B4-BE49-F238E27FC236}">
                <a16:creationId xmlns:a16="http://schemas.microsoft.com/office/drawing/2014/main" id="{FDB37938-88CD-45C5-BC50-62D35A5121C9}"/>
              </a:ext>
            </a:extLst>
          </p:cNvPr>
          <p:cNvSpPr>
            <a:spLocks noGrp="1"/>
          </p:cNvSpPr>
          <p:nvPr>
            <p:ph type="ftr" sz="quarter" idx="14"/>
          </p:nvPr>
        </p:nvSpPr>
        <p:spPr/>
        <p:txBody>
          <a:bodyPr/>
          <a:lstStyle/>
          <a:p>
            <a:pPr marL="0" marR="0" lvl="0" indent="0" algn="l" defTabSz="914400" rtl="0" eaLnBrk="0" fontAlgn="auto" latinLnBrk="0" hangingPunct="0">
              <a:lnSpc>
                <a:spcPct val="90000"/>
              </a:lnSpc>
              <a:spcBef>
                <a:spcPts val="0"/>
              </a:spcBef>
              <a:spcAft>
                <a:spcPts val="0"/>
              </a:spcAft>
              <a:buClr>
                <a:srgbClr val="FF3333"/>
              </a:buClr>
              <a:buSzPct val="120000"/>
              <a:buFontTx/>
              <a:buNone/>
              <a:tabLst>
                <a:tab pos="1082675" algn="l"/>
                <a:tab pos="1616075" algn="l"/>
                <a:tab pos="2149475" algn="l"/>
                <a:tab pos="8077200" algn="r"/>
              </a:tabLst>
              <a:defRPr/>
            </a:pP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auto" latinLnBrk="0" hangingPunct="0">
              <a:lnSpc>
                <a:spcPct val="90000"/>
              </a:lnSpc>
              <a:spcBef>
                <a:spcPts val="0"/>
              </a:spcBef>
              <a:spcAft>
                <a:spcPts val="0"/>
              </a:spcAft>
              <a:buClr>
                <a:srgbClr val="FF3333"/>
              </a:buClr>
              <a:buSzPct val="120000"/>
              <a:buFontTx/>
              <a:buNone/>
              <a:tabLst>
                <a:tab pos="1082675" algn="l"/>
                <a:tab pos="1616075" algn="l"/>
                <a:tab pos="2149475" algn="l"/>
                <a:tab pos="8077200" algn="r"/>
              </a:tabLst>
              <a:defRPr/>
            </a:pP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TextBox 8">
            <a:extLst>
              <a:ext uri="{FF2B5EF4-FFF2-40B4-BE49-F238E27FC236}">
                <a16:creationId xmlns:a16="http://schemas.microsoft.com/office/drawing/2014/main" id="{63DCE7E7-5595-4F8D-A036-D1B0A88FE309}"/>
              </a:ext>
            </a:extLst>
          </p:cNvPr>
          <p:cNvSpPr txBox="1"/>
          <p:nvPr/>
        </p:nvSpPr>
        <p:spPr>
          <a:xfrm>
            <a:off x="580387" y="1031656"/>
            <a:ext cx="11306813" cy="47089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A scammer might: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Spoof an email account or website.</a:t>
            </a:r>
            <a:r>
              <a:rPr kumimoji="0" lang="en-US" sz="20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 Slight variations on legitimate addresses (john.kelly@examplecompany.com vs. john.kelley@examplecompany.com) fool victims into thinking fake accounts are authentic.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Send spearphishing emails.</a:t>
            </a:r>
            <a:r>
              <a:rPr kumimoji="0" lang="en-US" sz="20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 These messages look like they’re from a trusted sender to trick victims into revealing confidential information. That information lets criminals access company accounts, calendars, and data that gives them the details they need to carry out the BEC schemes.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Use malware.</a:t>
            </a:r>
            <a:r>
              <a:rPr kumimoji="0" lang="en-US" sz="20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 Malicious software can infiltrate company networks and gain access to legitimate email threads about billing and invoices. That information is used to time requests or send messages, so accountants or financial officers don’t question payment requests. Malware also lets criminals gain undetected access to a victim’s data, including passwords and financial account information.</a:t>
            </a:r>
          </a:p>
        </p:txBody>
      </p:sp>
    </p:spTree>
    <p:extLst>
      <p:ext uri="{BB962C8B-B14F-4D97-AF65-F5344CB8AC3E}">
        <p14:creationId xmlns:p14="http://schemas.microsoft.com/office/powerpoint/2010/main" val="96663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2C56C-1142-4291-BDA2-13EC3AE15026}"/>
              </a:ext>
            </a:extLst>
          </p:cNvPr>
          <p:cNvSpPr>
            <a:spLocks noGrp="1"/>
          </p:cNvSpPr>
          <p:nvPr>
            <p:ph type="title"/>
          </p:nvPr>
        </p:nvSpPr>
        <p:spPr>
          <a:xfrm>
            <a:off x="554495" y="286268"/>
            <a:ext cx="10998200" cy="662077"/>
          </a:xfrm>
          <a:solidFill>
            <a:srgbClr val="002060"/>
          </a:solidFill>
        </p:spPr>
        <p:txBody>
          <a:bodyPr wrap="square">
            <a:spAutoFit/>
          </a:bodyPr>
          <a:lstStyle/>
          <a:p>
            <a:pPr defTabSz="914377">
              <a:lnSpc>
                <a:spcPct val="120000"/>
              </a:lnSpc>
            </a:pPr>
            <a:r>
              <a:rPr lang="en-US" sz="2667" b="1" dirty="0">
                <a:latin typeface="Century Gothic"/>
                <a:sym typeface="Century Gothic"/>
              </a:rPr>
              <a:t>Increase in Fraudulent Requests – AP, Payroll &amp; AR</a:t>
            </a:r>
          </a:p>
        </p:txBody>
      </p:sp>
      <p:sp>
        <p:nvSpPr>
          <p:cNvPr id="6" name="Text Placeholder 5">
            <a:extLst>
              <a:ext uri="{FF2B5EF4-FFF2-40B4-BE49-F238E27FC236}">
                <a16:creationId xmlns:a16="http://schemas.microsoft.com/office/drawing/2014/main" id="{31257FFF-9EF9-48D1-A121-3F4488899EE4}"/>
              </a:ext>
            </a:extLst>
          </p:cNvPr>
          <p:cNvSpPr>
            <a:spLocks noGrp="1"/>
          </p:cNvSpPr>
          <p:nvPr>
            <p:ph type="body" sz="quarter" idx="12"/>
          </p:nvPr>
        </p:nvSpPr>
        <p:spPr>
          <a:xfrm>
            <a:off x="372979" y="1115423"/>
            <a:ext cx="11295409" cy="4716152"/>
          </a:xfrm>
        </p:spPr>
        <p:txBody>
          <a:bodyPr/>
          <a:lstStyle/>
          <a:p>
            <a:pPr marL="342900" indent="-342900">
              <a:buFont typeface="Wingdings" panose="05000000000000000000" pitchFamily="2" charset="2"/>
              <a:buChar char="Ø"/>
            </a:pPr>
            <a:r>
              <a:rPr lang="en-US" dirty="0">
                <a:solidFill>
                  <a:srgbClr val="002060"/>
                </a:solidFill>
              </a:rPr>
              <a:t>Fraudster Emails Seen by Accounts Payable </a:t>
            </a:r>
          </a:p>
          <a:p>
            <a:pPr marL="971550" lvl="1" indent="-342900">
              <a:buFont typeface="Wingdings" panose="05000000000000000000" pitchFamily="2" charset="2"/>
              <a:buChar char="Ø"/>
            </a:pPr>
            <a:r>
              <a:rPr lang="en-US" sz="2000" dirty="0">
                <a:solidFill>
                  <a:srgbClr val="002060"/>
                </a:solidFill>
              </a:rPr>
              <a:t>Additional Characters Added to the Company Name</a:t>
            </a:r>
          </a:p>
          <a:p>
            <a:pPr marL="1239838" lvl="2" indent="-342900">
              <a:buClr>
                <a:schemeClr val="accent1"/>
              </a:buClr>
              <a:buFont typeface="Wingdings" panose="05000000000000000000" pitchFamily="2" charset="2"/>
              <a:buChar char="Ø"/>
            </a:pPr>
            <a:r>
              <a:rPr lang="en-US" dirty="0">
                <a:solidFill>
                  <a:srgbClr val="002060"/>
                </a:solidFill>
              </a:rPr>
              <a:t>“</a:t>
            </a:r>
            <a:r>
              <a:rPr lang="en-US" sz="1800" dirty="0">
                <a:solidFill>
                  <a:srgbClr val="002060"/>
                </a:solidFill>
              </a:rPr>
              <a:t>The” was added in Front of Company Name:</a:t>
            </a:r>
          </a:p>
          <a:p>
            <a:pPr marL="1239838" lvl="2" indent="-342900">
              <a:buClr>
                <a:schemeClr val="accent1"/>
              </a:buClr>
              <a:buFont typeface="Wingdings" panose="05000000000000000000" pitchFamily="2" charset="2"/>
              <a:buChar char="Ø"/>
            </a:pPr>
            <a:r>
              <a:rPr lang="en-US" sz="1800" dirty="0">
                <a:solidFill>
                  <a:srgbClr val="002060"/>
                </a:solidFill>
              </a:rPr>
              <a:t>“S” Added to The End of Company Name:</a:t>
            </a:r>
          </a:p>
          <a:p>
            <a:pPr lvl="2" indent="0">
              <a:buClr>
                <a:schemeClr val="accent1"/>
              </a:buClr>
              <a:buNone/>
            </a:pPr>
            <a:endParaRPr lang="en-US" sz="1800" dirty="0">
              <a:solidFill>
                <a:srgbClr val="002060"/>
              </a:solidFill>
            </a:endParaRPr>
          </a:p>
          <a:p>
            <a:pPr marL="971550" lvl="1" indent="-342900">
              <a:buFont typeface="Wingdings" panose="05000000000000000000" pitchFamily="2" charset="2"/>
              <a:buChar char="Ø"/>
            </a:pPr>
            <a:r>
              <a:rPr lang="en-US" dirty="0">
                <a:solidFill>
                  <a:srgbClr val="002060"/>
                </a:solidFill>
              </a:rPr>
              <a:t>Misspelled Company Name (A in facility changed to E):</a:t>
            </a:r>
          </a:p>
          <a:p>
            <a:pPr marL="1239838" lvl="2" indent="-342900">
              <a:buFont typeface="Wingdings" panose="05000000000000000000" pitchFamily="2" charset="2"/>
              <a:buChar char="Ø"/>
            </a:pPr>
            <a:endParaRPr lang="en-US" sz="1800" dirty="0">
              <a:solidFill>
                <a:srgbClr val="002060"/>
              </a:solidFill>
            </a:endParaRPr>
          </a:p>
          <a:p>
            <a:pPr marL="971550" lvl="1" indent="-342900">
              <a:buFont typeface="Wingdings" panose="05000000000000000000" pitchFamily="2" charset="2"/>
              <a:buChar char="Ø"/>
            </a:pPr>
            <a:r>
              <a:rPr lang="en-US" dirty="0">
                <a:solidFill>
                  <a:srgbClr val="002060"/>
                </a:solidFill>
              </a:rPr>
              <a:t>Domain Does not Contain Company Name</a:t>
            </a:r>
            <a:r>
              <a:rPr lang="en-US" sz="1800" dirty="0">
                <a:solidFill>
                  <a:srgbClr val="002060"/>
                </a:solidFill>
              </a:rPr>
              <a:t>@att.net</a:t>
            </a:r>
          </a:p>
          <a:p>
            <a:pPr marL="1239838" lvl="2" indent="-342900">
              <a:buFont typeface="Wingdings" panose="05000000000000000000" pitchFamily="2" charset="2"/>
              <a:buChar char="Ø"/>
            </a:pPr>
            <a:endParaRPr lang="en-US" sz="1800" dirty="0">
              <a:solidFill>
                <a:srgbClr val="002060"/>
              </a:solidFill>
            </a:endParaRPr>
          </a:p>
          <a:p>
            <a:endParaRPr lang="en-US" sz="1800" dirty="0">
              <a:solidFill>
                <a:srgbClr val="002060"/>
              </a:solidFill>
            </a:endParaRPr>
          </a:p>
          <a:p>
            <a:pPr marL="1239838" lvl="2" indent="-342900">
              <a:buFont typeface="Wingdings" panose="05000000000000000000" pitchFamily="2" charset="2"/>
              <a:buChar char="Ø"/>
            </a:pPr>
            <a:endParaRPr lang="en-US" dirty="0">
              <a:solidFill>
                <a:srgbClr val="002060"/>
              </a:solidFill>
            </a:endParaRPr>
          </a:p>
        </p:txBody>
      </p:sp>
      <p:sp>
        <p:nvSpPr>
          <p:cNvPr id="3" name="Slide Number Placeholder 2">
            <a:extLst>
              <a:ext uri="{FF2B5EF4-FFF2-40B4-BE49-F238E27FC236}">
                <a16:creationId xmlns:a16="http://schemas.microsoft.com/office/drawing/2014/main" id="{08D0F6F6-010F-434D-A148-B687FD52E44A}"/>
              </a:ext>
            </a:extLst>
          </p:cNvPr>
          <p:cNvSpPr>
            <a:spLocks noGrp="1"/>
          </p:cNvSpPr>
          <p:nvPr>
            <p:ph type="sldNum" sz="quarter" idx="10"/>
          </p:nvPr>
        </p:nvSpPr>
        <p:spPr/>
        <p:txBody>
          <a:bodyPr/>
          <a:lstStyle/>
          <a:p>
            <a:pPr marL="0" marR="0" lvl="0" indent="0" algn="l" defTabSz="914400" rtl="0" eaLnBrk="0" fontAlgn="auto" latinLnBrk="0" hangingPunct="0">
              <a:lnSpc>
                <a:spcPct val="90000"/>
              </a:lnSpc>
              <a:spcBef>
                <a:spcPts val="0"/>
              </a:spcBef>
              <a:spcAft>
                <a:spcPts val="0"/>
              </a:spcAft>
              <a:buClr>
                <a:srgbClr val="FF3333"/>
              </a:buClr>
              <a:buSzPct val="120000"/>
              <a:buFontTx/>
              <a:buNone/>
              <a:tabLst>
                <a:tab pos="1082675" algn="l"/>
                <a:tab pos="1616075" algn="l"/>
                <a:tab pos="2149475" algn="l"/>
                <a:tab pos="8077200" algn="r"/>
              </a:tabLst>
              <a:defRPr/>
            </a:pP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auto" latinLnBrk="0" hangingPunct="0">
              <a:lnSpc>
                <a:spcPct val="90000"/>
              </a:lnSpc>
              <a:spcBef>
                <a:spcPts val="0"/>
              </a:spcBef>
              <a:spcAft>
                <a:spcPts val="0"/>
              </a:spcAft>
              <a:buClr>
                <a:srgbClr val="FF3333"/>
              </a:buClr>
              <a:buSzPct val="120000"/>
              <a:buFontTx/>
              <a:buNone/>
              <a:tabLst>
                <a:tab pos="1082675" algn="l"/>
                <a:tab pos="1616075" algn="l"/>
                <a:tab pos="2149475" algn="l"/>
                <a:tab pos="8077200" algn="r"/>
              </a:tabLst>
              <a:defRPr/>
            </a:pP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Footer Placeholder 3">
            <a:extLst>
              <a:ext uri="{FF2B5EF4-FFF2-40B4-BE49-F238E27FC236}">
                <a16:creationId xmlns:a16="http://schemas.microsoft.com/office/drawing/2014/main" id="{FDB37938-88CD-45C5-BC50-62D35A5121C9}"/>
              </a:ext>
            </a:extLst>
          </p:cNvPr>
          <p:cNvSpPr>
            <a:spLocks noGrp="1"/>
          </p:cNvSpPr>
          <p:nvPr>
            <p:ph type="ftr" sz="quarter" idx="14"/>
          </p:nvPr>
        </p:nvSpPr>
        <p:spPr/>
        <p:txBody>
          <a:bodyPr/>
          <a:lstStyle/>
          <a:p>
            <a:pPr marL="0" marR="0" lvl="0" indent="0" algn="l" defTabSz="914400" rtl="0" eaLnBrk="0" fontAlgn="auto" latinLnBrk="0" hangingPunct="0">
              <a:lnSpc>
                <a:spcPct val="90000"/>
              </a:lnSpc>
              <a:spcBef>
                <a:spcPts val="0"/>
              </a:spcBef>
              <a:spcAft>
                <a:spcPts val="0"/>
              </a:spcAft>
              <a:buClr>
                <a:srgbClr val="FF3333"/>
              </a:buClr>
              <a:buSzPct val="120000"/>
              <a:buFontTx/>
              <a:buNone/>
              <a:tabLst>
                <a:tab pos="1082675" algn="l"/>
                <a:tab pos="1616075" algn="l"/>
                <a:tab pos="2149475" algn="l"/>
                <a:tab pos="8077200" algn="r"/>
              </a:tabLst>
              <a:defRPr/>
            </a:pP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auto" latinLnBrk="0" hangingPunct="0">
              <a:lnSpc>
                <a:spcPct val="90000"/>
              </a:lnSpc>
              <a:spcBef>
                <a:spcPts val="0"/>
              </a:spcBef>
              <a:spcAft>
                <a:spcPts val="0"/>
              </a:spcAft>
              <a:buClr>
                <a:srgbClr val="FF3333"/>
              </a:buClr>
              <a:buSzPct val="120000"/>
              <a:buFontTx/>
              <a:buNone/>
              <a:tabLst>
                <a:tab pos="1082675" algn="l"/>
                <a:tab pos="1616075" algn="l"/>
                <a:tab pos="2149475" algn="l"/>
                <a:tab pos="8077200" algn="r"/>
              </a:tabLst>
              <a:defRPr/>
            </a:pP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pic>
        <p:nvPicPr>
          <p:cNvPr id="8" name="Picture 7">
            <a:extLst>
              <a:ext uri="{FF2B5EF4-FFF2-40B4-BE49-F238E27FC236}">
                <a16:creationId xmlns:a16="http://schemas.microsoft.com/office/drawing/2014/main" id="{56D07ADD-BA8A-417E-9010-C9EF5AA3E667}"/>
              </a:ext>
            </a:extLst>
          </p:cNvPr>
          <p:cNvPicPr>
            <a:picLocks noChangeAspect="1"/>
          </p:cNvPicPr>
          <p:nvPr/>
        </p:nvPicPr>
        <p:blipFill rotWithShape="1">
          <a:blip r:embed="rId3"/>
          <a:srcRect t="18724"/>
          <a:stretch/>
        </p:blipFill>
        <p:spPr>
          <a:xfrm>
            <a:off x="6333451" y="1949221"/>
            <a:ext cx="5219244" cy="355410"/>
          </a:xfrm>
          <a:prstGeom prst="rect">
            <a:avLst/>
          </a:prstGeom>
        </p:spPr>
      </p:pic>
      <p:pic>
        <p:nvPicPr>
          <p:cNvPr id="10" name="Picture 9">
            <a:extLst>
              <a:ext uri="{FF2B5EF4-FFF2-40B4-BE49-F238E27FC236}">
                <a16:creationId xmlns:a16="http://schemas.microsoft.com/office/drawing/2014/main" id="{C4DF6EE9-A485-4C47-BE64-1A9461CDDEC9}"/>
              </a:ext>
            </a:extLst>
          </p:cNvPr>
          <p:cNvPicPr>
            <a:picLocks noChangeAspect="1"/>
          </p:cNvPicPr>
          <p:nvPr/>
        </p:nvPicPr>
        <p:blipFill>
          <a:blip r:embed="rId4"/>
          <a:stretch>
            <a:fillRect/>
          </a:stretch>
        </p:blipFill>
        <p:spPr>
          <a:xfrm>
            <a:off x="6854907" y="3138429"/>
            <a:ext cx="4813481" cy="321757"/>
          </a:xfrm>
          <a:prstGeom prst="rect">
            <a:avLst/>
          </a:prstGeom>
        </p:spPr>
      </p:pic>
      <p:pic>
        <p:nvPicPr>
          <p:cNvPr id="11" name="Picture 10">
            <a:extLst>
              <a:ext uri="{FF2B5EF4-FFF2-40B4-BE49-F238E27FC236}">
                <a16:creationId xmlns:a16="http://schemas.microsoft.com/office/drawing/2014/main" id="{2816BE37-E7A8-4C20-A36B-CD022083A27B}"/>
              </a:ext>
            </a:extLst>
          </p:cNvPr>
          <p:cNvPicPr>
            <a:picLocks noChangeAspect="1"/>
          </p:cNvPicPr>
          <p:nvPr/>
        </p:nvPicPr>
        <p:blipFill>
          <a:blip r:embed="rId5"/>
          <a:stretch>
            <a:fillRect/>
          </a:stretch>
        </p:blipFill>
        <p:spPr>
          <a:xfrm>
            <a:off x="6618540" y="3885099"/>
            <a:ext cx="4649065" cy="355594"/>
          </a:xfrm>
          <a:prstGeom prst="rect">
            <a:avLst/>
          </a:prstGeom>
        </p:spPr>
      </p:pic>
      <p:sp>
        <p:nvSpPr>
          <p:cNvPr id="5" name="Rectangle: Rounded Corners 4">
            <a:extLst>
              <a:ext uri="{FF2B5EF4-FFF2-40B4-BE49-F238E27FC236}">
                <a16:creationId xmlns:a16="http://schemas.microsoft.com/office/drawing/2014/main" id="{DAA6FA28-1570-4296-B23F-1FFA7DCA4106}"/>
              </a:ext>
            </a:extLst>
          </p:cNvPr>
          <p:cNvSpPr/>
          <p:nvPr/>
        </p:nvSpPr>
        <p:spPr bwMode="auto">
          <a:xfrm>
            <a:off x="1216941" y="5021200"/>
            <a:ext cx="9835821" cy="721378"/>
          </a:xfrm>
          <a:prstGeom prst="roundRect">
            <a:avLst/>
          </a:prstGeom>
          <a:solidFill>
            <a:schemeClr val="accent5">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Arial" charset="0"/>
                <a:ea typeface="+mn-ea"/>
                <a:cs typeface="+mn-cs"/>
              </a:rPr>
              <a:t>Be alert &amp; be diligent in unwanted or unexpected e-mails</a:t>
            </a:r>
          </a:p>
        </p:txBody>
      </p:sp>
      <p:pic>
        <p:nvPicPr>
          <p:cNvPr id="12" name="Picture 11">
            <a:extLst>
              <a:ext uri="{FF2B5EF4-FFF2-40B4-BE49-F238E27FC236}">
                <a16:creationId xmlns:a16="http://schemas.microsoft.com/office/drawing/2014/main" id="{4D9DA7CF-2B8C-41A0-8182-CA364FBEE661}"/>
              </a:ext>
            </a:extLst>
          </p:cNvPr>
          <p:cNvPicPr>
            <a:picLocks noChangeAspect="1"/>
          </p:cNvPicPr>
          <p:nvPr/>
        </p:nvPicPr>
        <p:blipFill>
          <a:blip r:embed="rId6"/>
          <a:stretch>
            <a:fillRect/>
          </a:stretch>
        </p:blipFill>
        <p:spPr>
          <a:xfrm>
            <a:off x="6096000" y="2256923"/>
            <a:ext cx="4839101" cy="395872"/>
          </a:xfrm>
          <a:prstGeom prst="rect">
            <a:avLst/>
          </a:prstGeom>
        </p:spPr>
      </p:pic>
    </p:spTree>
    <p:extLst>
      <p:ext uri="{BB962C8B-B14F-4D97-AF65-F5344CB8AC3E}">
        <p14:creationId xmlns:p14="http://schemas.microsoft.com/office/powerpoint/2010/main" val="370127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2C56C-1142-4291-BDA2-13EC3AE15026}"/>
              </a:ext>
            </a:extLst>
          </p:cNvPr>
          <p:cNvSpPr>
            <a:spLocks noGrp="1"/>
          </p:cNvSpPr>
          <p:nvPr>
            <p:ph type="title"/>
          </p:nvPr>
        </p:nvSpPr>
        <p:spPr>
          <a:xfrm>
            <a:off x="554495" y="286268"/>
            <a:ext cx="10998200" cy="662077"/>
          </a:xfrm>
          <a:solidFill>
            <a:srgbClr val="002060"/>
          </a:solidFill>
        </p:spPr>
        <p:txBody>
          <a:bodyPr wrap="square">
            <a:spAutoFit/>
          </a:bodyPr>
          <a:lstStyle/>
          <a:p>
            <a:pPr defTabSz="914377">
              <a:lnSpc>
                <a:spcPct val="120000"/>
              </a:lnSpc>
            </a:pPr>
            <a:r>
              <a:rPr lang="en-US" sz="2667" b="1" dirty="0">
                <a:latin typeface="Century Gothic"/>
                <a:sym typeface="Century Gothic"/>
              </a:rPr>
              <a:t>How YOU Can Help Stop Fraud Within Sodexo</a:t>
            </a:r>
          </a:p>
        </p:txBody>
      </p:sp>
      <p:sp>
        <p:nvSpPr>
          <p:cNvPr id="6" name="Text Placeholder 5">
            <a:extLst>
              <a:ext uri="{FF2B5EF4-FFF2-40B4-BE49-F238E27FC236}">
                <a16:creationId xmlns:a16="http://schemas.microsoft.com/office/drawing/2014/main" id="{31257FFF-9EF9-48D1-A121-3F4488899EE4}"/>
              </a:ext>
            </a:extLst>
          </p:cNvPr>
          <p:cNvSpPr>
            <a:spLocks noGrp="1"/>
          </p:cNvSpPr>
          <p:nvPr>
            <p:ph type="body" sz="quarter" idx="12"/>
          </p:nvPr>
        </p:nvSpPr>
        <p:spPr>
          <a:xfrm>
            <a:off x="554495" y="1047964"/>
            <a:ext cx="11083010" cy="5133788"/>
          </a:xfrm>
        </p:spPr>
        <p:txBody>
          <a:bodyPr/>
          <a:lstStyle/>
          <a:p>
            <a:pPr marL="342900" indent="-342900">
              <a:buFont typeface="Wingdings" panose="05000000000000000000" pitchFamily="2" charset="2"/>
              <a:buChar char="Ø"/>
            </a:pPr>
            <a:r>
              <a:rPr lang="en-US" dirty="0">
                <a:solidFill>
                  <a:srgbClr val="002060"/>
                </a:solidFill>
              </a:rPr>
              <a:t>“Urgent Request”</a:t>
            </a:r>
            <a:endParaRPr lang="en-US" dirty="0">
              <a:solidFill>
                <a:srgbClr val="002060"/>
              </a:solidFill>
              <a:highlight>
                <a:srgbClr val="FFFF00"/>
              </a:highlight>
            </a:endParaRPr>
          </a:p>
          <a:p>
            <a:pPr marL="971550" lvl="1" indent="-342900">
              <a:buFont typeface="Wingdings" panose="05000000000000000000" pitchFamily="2" charset="2"/>
              <a:buChar char="Ø"/>
            </a:pPr>
            <a:r>
              <a:rPr lang="en-US" dirty="0">
                <a:solidFill>
                  <a:srgbClr val="002060"/>
                </a:solidFill>
              </a:rPr>
              <a:t>Vendor claims they will “only” accept ACH payments.</a:t>
            </a:r>
          </a:p>
          <a:p>
            <a:pPr marL="971550" lvl="1" indent="-342900">
              <a:buFont typeface="Wingdings" panose="05000000000000000000" pitchFamily="2" charset="2"/>
              <a:buChar char="Ø"/>
            </a:pPr>
            <a:r>
              <a:rPr lang="en-US" dirty="0">
                <a:solidFill>
                  <a:srgbClr val="002060"/>
                </a:solidFill>
              </a:rPr>
              <a:t>Email coming from VP or SVP requesting immediate payment of an invoice</a:t>
            </a:r>
          </a:p>
          <a:p>
            <a:pPr marL="342900" indent="-342900">
              <a:buFont typeface="Wingdings" panose="05000000000000000000" pitchFamily="2" charset="2"/>
              <a:buChar char="Ø"/>
            </a:pPr>
            <a:r>
              <a:rPr lang="en-US" dirty="0">
                <a:solidFill>
                  <a:srgbClr val="002060"/>
                </a:solidFill>
              </a:rPr>
              <a:t>Confirm Request</a:t>
            </a:r>
          </a:p>
          <a:p>
            <a:pPr marL="971550" lvl="1" indent="-342900">
              <a:buFont typeface="Wingdings" panose="05000000000000000000" pitchFamily="2" charset="2"/>
              <a:buChar char="Ø"/>
            </a:pPr>
            <a:r>
              <a:rPr lang="en-US" dirty="0">
                <a:solidFill>
                  <a:srgbClr val="002060"/>
                </a:solidFill>
              </a:rPr>
              <a:t>If vendor is demanding immediate payment made by ACH – reach out to vendor to confirm the request.  Do not “reply” to email</a:t>
            </a:r>
            <a:endParaRPr lang="en-US" b="1" i="1" u="sng" dirty="0">
              <a:solidFill>
                <a:schemeClr val="accent1"/>
              </a:solidFill>
            </a:endParaRPr>
          </a:p>
          <a:p>
            <a:pPr marL="971550" lvl="1" indent="-342900">
              <a:buFont typeface="Wingdings" panose="05000000000000000000" pitchFamily="2" charset="2"/>
              <a:buChar char="Ø"/>
            </a:pPr>
            <a:r>
              <a:rPr lang="en-US" dirty="0">
                <a:solidFill>
                  <a:srgbClr val="002060"/>
                </a:solidFill>
              </a:rPr>
              <a:t>Call VP or SVP requesting immediate payment.  Do not “reply” to email</a:t>
            </a:r>
          </a:p>
          <a:p>
            <a:pPr marL="342900" indent="-342900">
              <a:buFont typeface="Wingdings" panose="05000000000000000000" pitchFamily="2" charset="2"/>
              <a:buChar char="Ø"/>
            </a:pPr>
            <a:r>
              <a:rPr lang="en-US" dirty="0">
                <a:solidFill>
                  <a:srgbClr val="002060"/>
                </a:solidFill>
              </a:rPr>
              <a:t>Review email Address</a:t>
            </a:r>
          </a:p>
          <a:p>
            <a:pPr marL="971550" lvl="1" indent="-342900">
              <a:buFont typeface="Wingdings" panose="05000000000000000000" pitchFamily="2" charset="2"/>
              <a:buChar char="Ø"/>
            </a:pPr>
            <a:r>
              <a:rPr lang="en-US" dirty="0">
                <a:solidFill>
                  <a:srgbClr val="002060"/>
                </a:solidFill>
              </a:rPr>
              <a:t>If possible, review email address from prior communications.</a:t>
            </a:r>
          </a:p>
          <a:p>
            <a:pPr marL="971550" lvl="1" indent="-342900">
              <a:buFont typeface="Wingdings" panose="05000000000000000000" pitchFamily="2" charset="2"/>
              <a:buChar char="Ø"/>
            </a:pPr>
            <a:r>
              <a:rPr lang="en-US" dirty="0">
                <a:solidFill>
                  <a:srgbClr val="002060"/>
                </a:solidFill>
              </a:rPr>
              <a:t>Look for any additional characters added to the domain – Ex. “the”, “s”</a:t>
            </a:r>
          </a:p>
          <a:p>
            <a:pPr marL="971550" lvl="1" indent="-342900">
              <a:buFont typeface="Wingdings" panose="05000000000000000000" pitchFamily="2" charset="2"/>
              <a:buChar char="Ø"/>
            </a:pPr>
            <a:r>
              <a:rPr lang="en-US" dirty="0">
                <a:solidFill>
                  <a:srgbClr val="002060"/>
                </a:solidFill>
              </a:rPr>
              <a:t>Look for miss spellings in the company name – Ex. Email domain showing as “</a:t>
            </a:r>
            <a:r>
              <a:rPr lang="en-US" dirty="0" err="1">
                <a:solidFill>
                  <a:srgbClr val="002060"/>
                </a:solidFill>
              </a:rPr>
              <a:t>sodeco</a:t>
            </a:r>
            <a:r>
              <a:rPr lang="en-US" dirty="0">
                <a:solidFill>
                  <a:srgbClr val="002060"/>
                </a:solidFill>
              </a:rPr>
              <a:t>” vs. “</a:t>
            </a:r>
            <a:r>
              <a:rPr lang="en-US" dirty="0" err="1">
                <a:solidFill>
                  <a:srgbClr val="002060"/>
                </a:solidFill>
              </a:rPr>
              <a:t>sodexo</a:t>
            </a:r>
            <a:r>
              <a:rPr lang="en-US" dirty="0">
                <a:solidFill>
                  <a:srgbClr val="002060"/>
                </a:solidFill>
              </a:rPr>
              <a:t>”</a:t>
            </a:r>
          </a:p>
          <a:p>
            <a:pPr marL="971550" lvl="1" indent="-342900">
              <a:buFont typeface="Wingdings" panose="05000000000000000000" pitchFamily="2" charset="2"/>
              <a:buChar char="Ø"/>
            </a:pPr>
            <a:r>
              <a:rPr lang="en-US" dirty="0">
                <a:solidFill>
                  <a:srgbClr val="002060"/>
                </a:solidFill>
              </a:rPr>
              <a:t>Email domain does not contain the company name – Ex. “att.net”, “gmail.com”</a:t>
            </a:r>
          </a:p>
          <a:p>
            <a:pPr marL="342900" indent="-342900">
              <a:buFont typeface="Wingdings" panose="05000000000000000000" pitchFamily="2" charset="2"/>
              <a:buChar char="Ø"/>
            </a:pPr>
            <a:r>
              <a:rPr lang="en-US" dirty="0">
                <a:solidFill>
                  <a:srgbClr val="002060"/>
                </a:solidFill>
              </a:rPr>
              <a:t>Report Fraud to </a:t>
            </a:r>
            <a:r>
              <a:rPr lang="en-US" sz="1800" dirty="0">
                <a:effectLst/>
                <a:latin typeface="Arial" panose="020B0604020202020204" pitchFamily="34" charset="0"/>
                <a:ea typeface="Calibri" panose="020F0502020204030204" pitchFamily="34" charset="0"/>
              </a:rPr>
              <a:t>Information Security NORAM at </a:t>
            </a:r>
            <a:r>
              <a:rPr lang="en-US" sz="1800" u="sng" dirty="0">
                <a:solidFill>
                  <a:srgbClr val="0563C1"/>
                </a:solidFill>
                <a:effectLst/>
                <a:latin typeface="Arial" panose="020B0604020202020204" pitchFamily="34" charset="0"/>
                <a:ea typeface="Calibri" panose="020F0502020204030204" pitchFamily="34" charset="0"/>
                <a:hlinkClick r:id="rId3"/>
              </a:rPr>
              <a:t>infosec.noram@sodexo.com</a:t>
            </a:r>
            <a:endParaRPr lang="en-US" dirty="0">
              <a:solidFill>
                <a:srgbClr val="002060"/>
              </a:solidFill>
            </a:endParaRPr>
          </a:p>
        </p:txBody>
      </p:sp>
    </p:spTree>
    <p:extLst>
      <p:ext uri="{BB962C8B-B14F-4D97-AF65-F5344CB8AC3E}">
        <p14:creationId xmlns:p14="http://schemas.microsoft.com/office/powerpoint/2010/main" val="38260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2C56C-1142-4291-BDA2-13EC3AE15026}"/>
              </a:ext>
            </a:extLst>
          </p:cNvPr>
          <p:cNvSpPr>
            <a:spLocks noGrp="1"/>
          </p:cNvSpPr>
          <p:nvPr>
            <p:ph type="title"/>
          </p:nvPr>
        </p:nvSpPr>
        <p:spPr>
          <a:xfrm>
            <a:off x="554495" y="286268"/>
            <a:ext cx="10998200" cy="662077"/>
          </a:xfrm>
          <a:solidFill>
            <a:srgbClr val="002060"/>
          </a:solidFill>
        </p:spPr>
        <p:txBody>
          <a:bodyPr wrap="square">
            <a:spAutoFit/>
          </a:bodyPr>
          <a:lstStyle/>
          <a:p>
            <a:pPr defTabSz="914377">
              <a:lnSpc>
                <a:spcPct val="120000"/>
              </a:lnSpc>
            </a:pPr>
            <a:r>
              <a:rPr lang="en-US" sz="2667" b="1" dirty="0">
                <a:latin typeface="Century Gothic"/>
                <a:sym typeface="Century Gothic"/>
              </a:rPr>
              <a:t>How To Protect Yourself</a:t>
            </a:r>
          </a:p>
        </p:txBody>
      </p:sp>
      <p:sp>
        <p:nvSpPr>
          <p:cNvPr id="7" name="TextBox 6">
            <a:extLst>
              <a:ext uri="{FF2B5EF4-FFF2-40B4-BE49-F238E27FC236}">
                <a16:creationId xmlns:a16="http://schemas.microsoft.com/office/drawing/2014/main" id="{EC95A358-4527-4917-850E-E8EEEAA7D0DB}"/>
              </a:ext>
            </a:extLst>
          </p:cNvPr>
          <p:cNvSpPr txBox="1"/>
          <p:nvPr/>
        </p:nvSpPr>
        <p:spPr>
          <a:xfrm>
            <a:off x="308225" y="1098424"/>
            <a:ext cx="11512714" cy="5016758"/>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Be careful with what information you share online or on social media. By openly sharing things like pet names, schools you attended, links to family members, and your birthday, you can give a scammer all the information they need to guess your password or answer your security questions.</a:t>
            </a:r>
          </a:p>
          <a:p>
            <a:pPr marL="342900" marR="0" lvl="0" indent="-34290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Don’t click on anything in an unsolicited email or text message asking you to update or verify account information. Look up the company’s phone number on your own (</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don’t use the one a potential scammer is providing) and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call the company to ask if the request is legitimate.</a:t>
            </a:r>
          </a:p>
          <a:p>
            <a:pPr marL="342900" marR="0" lvl="0" indent="-34290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Carefully examine the email address, URL, and spelling used in any correspondence. Scammers use slight differences to trick your eye and gain your trust.</a:t>
            </a:r>
          </a:p>
          <a:p>
            <a:pPr marL="342900" marR="0" lvl="0" indent="-34290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Be careful what you download. Never open an email attachment from someone you don't know and be wary of email attachments forwarded to you.</a:t>
            </a:r>
          </a:p>
          <a:p>
            <a:pPr marL="342900" marR="0" lvl="0" indent="-34290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Set up two-factor (or multi-factor) authentication on any account that allows it, and never disable it.</a:t>
            </a:r>
          </a:p>
          <a:p>
            <a:pPr marL="342900" marR="0" lvl="0" indent="-34290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Verify payment and purchase requests in person if possible or by calling the person to make sure it is legitimate.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You should verify any change in account number or payment procedures with the person making the request.</a:t>
            </a:r>
          </a:p>
          <a:p>
            <a:pPr marL="342900" marR="0" lvl="0" indent="-34290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Be especially wary if the requestor is pressing you to act quickly.</a:t>
            </a:r>
          </a:p>
        </p:txBody>
      </p:sp>
    </p:spTree>
    <p:extLst>
      <p:ext uri="{BB962C8B-B14F-4D97-AF65-F5344CB8AC3E}">
        <p14:creationId xmlns:p14="http://schemas.microsoft.com/office/powerpoint/2010/main" val="314194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2C56C-1142-4291-BDA2-13EC3AE15026}"/>
              </a:ext>
            </a:extLst>
          </p:cNvPr>
          <p:cNvSpPr>
            <a:spLocks noGrp="1"/>
          </p:cNvSpPr>
          <p:nvPr>
            <p:ph type="title"/>
          </p:nvPr>
        </p:nvSpPr>
        <p:spPr>
          <a:xfrm>
            <a:off x="554495" y="286268"/>
            <a:ext cx="10998200" cy="662077"/>
          </a:xfrm>
          <a:solidFill>
            <a:srgbClr val="002060"/>
          </a:solidFill>
        </p:spPr>
        <p:txBody>
          <a:bodyPr wrap="square">
            <a:spAutoFit/>
          </a:bodyPr>
          <a:lstStyle/>
          <a:p>
            <a:pPr defTabSz="914377">
              <a:lnSpc>
                <a:spcPct val="120000"/>
              </a:lnSpc>
            </a:pPr>
            <a:r>
              <a:rPr lang="en-US" sz="2667" b="1" dirty="0">
                <a:latin typeface="Century Gothic"/>
                <a:sym typeface="Century Gothic"/>
              </a:rPr>
              <a:t>ACH Requests </a:t>
            </a:r>
          </a:p>
        </p:txBody>
      </p:sp>
      <p:sp>
        <p:nvSpPr>
          <p:cNvPr id="3" name="Slide Number Placeholder 2">
            <a:extLst>
              <a:ext uri="{FF2B5EF4-FFF2-40B4-BE49-F238E27FC236}">
                <a16:creationId xmlns:a16="http://schemas.microsoft.com/office/drawing/2014/main" id="{08D0F6F6-010F-434D-A148-B687FD52E44A}"/>
              </a:ext>
            </a:extLst>
          </p:cNvPr>
          <p:cNvSpPr>
            <a:spLocks noGrp="1"/>
          </p:cNvSpPr>
          <p:nvPr>
            <p:ph type="sldNum" sz="quarter" idx="10"/>
          </p:nvPr>
        </p:nvSpPr>
        <p:spPr/>
        <p:txBody>
          <a:bodyPr/>
          <a:lstStyle/>
          <a:p>
            <a:pPr marL="0" marR="0" lvl="0" indent="0" algn="l" defTabSz="914400" rtl="0" eaLnBrk="0" fontAlgn="auto" latinLnBrk="0" hangingPunct="0">
              <a:lnSpc>
                <a:spcPct val="90000"/>
              </a:lnSpc>
              <a:spcBef>
                <a:spcPts val="0"/>
              </a:spcBef>
              <a:spcAft>
                <a:spcPts val="0"/>
              </a:spcAft>
              <a:buClr>
                <a:srgbClr val="FF3333"/>
              </a:buClr>
              <a:buSzPct val="120000"/>
              <a:buFontTx/>
              <a:buNone/>
              <a:tabLst>
                <a:tab pos="1082675" algn="l"/>
                <a:tab pos="1616075" algn="l"/>
                <a:tab pos="2149475" algn="l"/>
                <a:tab pos="8077200" algn="r"/>
              </a:tabLst>
              <a:defRPr/>
            </a:pP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auto" latinLnBrk="0" hangingPunct="0">
              <a:lnSpc>
                <a:spcPct val="90000"/>
              </a:lnSpc>
              <a:spcBef>
                <a:spcPts val="0"/>
              </a:spcBef>
              <a:spcAft>
                <a:spcPts val="0"/>
              </a:spcAft>
              <a:buClr>
                <a:srgbClr val="FF3333"/>
              </a:buClr>
              <a:buSzPct val="120000"/>
              <a:buFontTx/>
              <a:buNone/>
              <a:tabLst>
                <a:tab pos="1082675" algn="l"/>
                <a:tab pos="1616075" algn="l"/>
                <a:tab pos="2149475" algn="l"/>
                <a:tab pos="8077200" algn="r"/>
              </a:tabLst>
              <a:defRPr/>
            </a:pP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Footer Placeholder 3">
            <a:extLst>
              <a:ext uri="{FF2B5EF4-FFF2-40B4-BE49-F238E27FC236}">
                <a16:creationId xmlns:a16="http://schemas.microsoft.com/office/drawing/2014/main" id="{FDB37938-88CD-45C5-BC50-62D35A5121C9}"/>
              </a:ext>
            </a:extLst>
          </p:cNvPr>
          <p:cNvSpPr>
            <a:spLocks noGrp="1"/>
          </p:cNvSpPr>
          <p:nvPr>
            <p:ph type="ftr" sz="quarter" idx="14"/>
          </p:nvPr>
        </p:nvSpPr>
        <p:spPr/>
        <p:txBody>
          <a:bodyPr/>
          <a:lstStyle/>
          <a:p>
            <a:pPr marL="0" marR="0" lvl="0" indent="0" algn="l" defTabSz="914400" rtl="0" eaLnBrk="0" fontAlgn="auto" latinLnBrk="0" hangingPunct="0">
              <a:lnSpc>
                <a:spcPct val="90000"/>
              </a:lnSpc>
              <a:spcBef>
                <a:spcPts val="0"/>
              </a:spcBef>
              <a:spcAft>
                <a:spcPts val="0"/>
              </a:spcAft>
              <a:buClr>
                <a:srgbClr val="FF3333"/>
              </a:buClr>
              <a:buSzPct val="120000"/>
              <a:buFontTx/>
              <a:buNone/>
              <a:tabLst>
                <a:tab pos="1082675" algn="l"/>
                <a:tab pos="1616075" algn="l"/>
                <a:tab pos="2149475" algn="l"/>
                <a:tab pos="8077200" algn="r"/>
              </a:tabLst>
              <a:defRPr/>
            </a:pP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auto" latinLnBrk="0" hangingPunct="0">
              <a:lnSpc>
                <a:spcPct val="90000"/>
              </a:lnSpc>
              <a:spcBef>
                <a:spcPts val="0"/>
              </a:spcBef>
              <a:spcAft>
                <a:spcPts val="0"/>
              </a:spcAft>
              <a:buClr>
                <a:srgbClr val="FF3333"/>
              </a:buClr>
              <a:buSzPct val="120000"/>
              <a:buFontTx/>
              <a:buNone/>
              <a:tabLst>
                <a:tab pos="1082675" algn="l"/>
                <a:tab pos="1616075" algn="l"/>
                <a:tab pos="2149475" algn="l"/>
                <a:tab pos="8077200" algn="r"/>
              </a:tabLst>
              <a:defRPr/>
            </a:pP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TextBox 8">
            <a:extLst>
              <a:ext uri="{FF2B5EF4-FFF2-40B4-BE49-F238E27FC236}">
                <a16:creationId xmlns:a16="http://schemas.microsoft.com/office/drawing/2014/main" id="{B21D6BD6-3E60-4399-B62B-005A57C5169C}"/>
              </a:ext>
            </a:extLst>
          </p:cNvPr>
          <p:cNvSpPr txBox="1"/>
          <p:nvPr/>
        </p:nvSpPr>
        <p:spPr>
          <a:xfrm>
            <a:off x="554495" y="1031150"/>
            <a:ext cx="10998200"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09.10.2019</a:t>
            </a:r>
            <a:r>
              <a:rPr kumimoji="0" lang="en-US"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  </a:t>
            </a:r>
            <a:r>
              <a:rPr kumimoji="0" lang="en-US" sz="1800" b="0" i="0" u="none" strike="noStrike" kern="1200" cap="none" spc="0" normalizeH="0" baseline="0" noProof="0" dirty="0">
                <a:ln>
                  <a:noFill/>
                </a:ln>
                <a:solidFill>
                  <a:srgbClr val="337AB7"/>
                </a:solidFill>
                <a:effectLst/>
                <a:uLnTx/>
                <a:uFillTx/>
                <a:latin typeface="Arial" panose="020B0604020202020204" pitchFamily="34" charset="0"/>
                <a:ea typeface="+mn-ea"/>
                <a:cs typeface="+mn-cs"/>
                <a:hlinkClick r:id="rId3"/>
              </a:rPr>
              <a:t>Business Email Compromise: The $26 Billion Scam</a:t>
            </a:r>
            <a:br>
              <a:rPr kumimoji="0" lang="en-US" sz="1800" b="0" i="0" u="none" strike="noStrike" kern="1200" cap="none" spc="0" normalizeH="0" baseline="0" noProof="0" dirty="0">
                <a:ln>
                  <a:noFill/>
                </a:ln>
                <a:solidFill>
                  <a:srgbClr val="000000"/>
                </a:solidFill>
                <a:effectLst/>
                <a:uLnTx/>
                <a:uFillTx/>
                <a:latin typeface="Arial"/>
                <a:ea typeface="+mn-ea"/>
                <a:cs typeface="+mn-cs"/>
              </a:rPr>
            </a:br>
            <a:r>
              <a:rPr kumimoji="0" lang="en-US"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Business email compromise/email account compromise is a sophisticated scam that targets both businesses and individuals who perform legitimate transfer-of-funds requests.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Rectangle 1">
            <a:extLst>
              <a:ext uri="{FF2B5EF4-FFF2-40B4-BE49-F238E27FC236}">
                <a16:creationId xmlns:a16="http://schemas.microsoft.com/office/drawing/2014/main" id="{8460773D-C6B7-4F07-A15E-2C47D0DE32EA}"/>
              </a:ext>
            </a:extLst>
          </p:cNvPr>
          <p:cNvSpPr>
            <a:spLocks noChangeArrowheads="1"/>
          </p:cNvSpPr>
          <p:nvPr/>
        </p:nvSpPr>
        <p:spPr bwMode="auto">
          <a:xfrm>
            <a:off x="554038" y="2019115"/>
            <a:ext cx="11083467"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The BEC/EAC scam continues to grow and evolve, targeting small, medium, and large business and personal transactions. Between May 2018 and July 2019, there was a 100 percent increase in identified global exposed losses. The increase is also due in part to greater awareness of the scam, which encourages reporting to the IC3 and international and financial partners. The scam has been reported in all 50 states and 177 countries. Fraudulent transfers have been sent to at least 140 countries.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Based on the financial data, banks located in China and Hong Kong remain the primary destinations of fraudulent funds. However, the Federal Bureau of Investigation has seen an increase of fraudulent transfers sent to the United Kingdom, Mexico, and Turkey.</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The following BEC/EAC statistics were reported to the IC3 and are derived from multiple sources, including IC3 and international law enforcement complaint data and filings from financial institutions between October 2013 and July 2019:</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3602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61216_Saffron_Sodexo_PPT_Template">
  <a:themeElements>
    <a:clrScheme name="Sodexo_colors_2017">
      <a:dk1>
        <a:srgbClr val="000000"/>
      </a:dk1>
      <a:lt1>
        <a:srgbClr val="FFFFFF"/>
      </a:lt1>
      <a:dk2>
        <a:srgbClr val="7F7F7F"/>
      </a:dk2>
      <a:lt2>
        <a:srgbClr val="D3D0C9"/>
      </a:lt2>
      <a:accent1>
        <a:srgbClr val="2A295C"/>
      </a:accent1>
      <a:accent2>
        <a:srgbClr val="FF0000"/>
      </a:accent2>
      <a:accent3>
        <a:srgbClr val="8282DC"/>
      </a:accent3>
      <a:accent4>
        <a:srgbClr val="D2DC28"/>
      </a:accent4>
      <a:accent5>
        <a:srgbClr val="CC1480"/>
      </a:accent5>
      <a:accent6>
        <a:srgbClr val="FF9673"/>
      </a:accent6>
      <a:hlink>
        <a:srgbClr val="8282DC"/>
      </a:hlink>
      <a:folHlink>
        <a:srgbClr val="3CDCC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odexo_PPTtemplate16X9_NewColors_EN" id="{9EB8B76B-E5B1-654F-AA70-782E27F73ABC}" vid="{49365321-0B59-234C-B39B-C89994991D72}"/>
    </a:ext>
  </a:extLst>
</a:theme>
</file>

<file path=ppt/theme/theme10.xml><?xml version="1.0" encoding="utf-8"?>
<a:theme xmlns:a="http://schemas.openxmlformats.org/drawingml/2006/main" name="1_Robotics Presentation final">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Internal OnScreen PPT Master">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SdxPPTtemplate2010">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Robotics Presentation final">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7_Internal OnScreen PPT Master">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8_Internal OnScreen PPT Master">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61213_Saffron_Sodexo_PPT_Template">
  <a:themeElements>
    <a:clrScheme name="Sodexo">
      <a:dk1>
        <a:srgbClr val="000000"/>
      </a:dk1>
      <a:lt1>
        <a:srgbClr val="FFFFFF"/>
      </a:lt1>
      <a:dk2>
        <a:srgbClr val="7F7F7F"/>
      </a:dk2>
      <a:lt2>
        <a:srgbClr val="D3D0C9"/>
      </a:lt2>
      <a:accent1>
        <a:srgbClr val="2A295C"/>
      </a:accent1>
      <a:accent2>
        <a:srgbClr val="FF0000"/>
      </a:accent2>
      <a:accent3>
        <a:srgbClr val="7F7F7F"/>
      </a:accent3>
      <a:accent4>
        <a:srgbClr val="D3D0C9"/>
      </a:accent4>
      <a:accent5>
        <a:srgbClr val="9396AB"/>
      </a:accent5>
      <a:accent6>
        <a:srgbClr val="FF6666"/>
      </a:accent6>
      <a:hlink>
        <a:srgbClr val="2A295C"/>
      </a:hlink>
      <a:folHlink>
        <a:srgbClr val="2A295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06DE5221-BF58-404C-822E-4E7763731A6F}" vid="{83D3A011-4B07-0A4E-8481-36182F9767A1}"/>
    </a:ext>
  </a:extLst>
</a:theme>
</file>

<file path=ppt/theme/theme17.xml><?xml version="1.0" encoding="utf-8"?>
<a:theme xmlns:a="http://schemas.openxmlformats.org/drawingml/2006/main" name="1_161213_Saffron_Sodexo_PPT_Template">
  <a:themeElements>
    <a:clrScheme name="Sodexo">
      <a:dk1>
        <a:srgbClr val="000000"/>
      </a:dk1>
      <a:lt1>
        <a:srgbClr val="FFFFFF"/>
      </a:lt1>
      <a:dk2>
        <a:srgbClr val="7F7F7F"/>
      </a:dk2>
      <a:lt2>
        <a:srgbClr val="D3D0C9"/>
      </a:lt2>
      <a:accent1>
        <a:srgbClr val="2A295C"/>
      </a:accent1>
      <a:accent2>
        <a:srgbClr val="FF0000"/>
      </a:accent2>
      <a:accent3>
        <a:srgbClr val="7F7F7F"/>
      </a:accent3>
      <a:accent4>
        <a:srgbClr val="D3D0C9"/>
      </a:accent4>
      <a:accent5>
        <a:srgbClr val="9396AB"/>
      </a:accent5>
      <a:accent6>
        <a:srgbClr val="FF6666"/>
      </a:accent6>
      <a:hlink>
        <a:srgbClr val="2A295C"/>
      </a:hlink>
      <a:folHlink>
        <a:srgbClr val="2A295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06DE5221-BF58-404C-822E-4E7763731A6F}" vid="{83D3A011-4B07-0A4E-8481-36182F9767A1}"/>
    </a:ext>
  </a:extLst>
</a:theme>
</file>

<file path=ppt/theme/theme18.xml><?xml version="1.0" encoding="utf-8"?>
<a:theme xmlns:a="http://schemas.openxmlformats.org/drawingml/2006/main" name="2_161216_Saffron_Sodexo_PPT_Template">
  <a:themeElements>
    <a:clrScheme name="Sodexo_colors_2017">
      <a:dk1>
        <a:srgbClr val="000000"/>
      </a:dk1>
      <a:lt1>
        <a:srgbClr val="FFFFFF"/>
      </a:lt1>
      <a:dk2>
        <a:srgbClr val="7F7F7F"/>
      </a:dk2>
      <a:lt2>
        <a:srgbClr val="D3D0C9"/>
      </a:lt2>
      <a:accent1>
        <a:srgbClr val="2A295C"/>
      </a:accent1>
      <a:accent2>
        <a:srgbClr val="FF0000"/>
      </a:accent2>
      <a:accent3>
        <a:srgbClr val="8282DC"/>
      </a:accent3>
      <a:accent4>
        <a:srgbClr val="D2DC28"/>
      </a:accent4>
      <a:accent5>
        <a:srgbClr val="CC1480"/>
      </a:accent5>
      <a:accent6>
        <a:srgbClr val="FF9673"/>
      </a:accent6>
      <a:hlink>
        <a:srgbClr val="8282DC"/>
      </a:hlink>
      <a:folHlink>
        <a:srgbClr val="3CDCC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odexo_PPTtemplate16X9_NewColors_EN" id="{9EB8B76B-E5B1-654F-AA70-782E27F73ABC}" vid="{49365321-0B59-234C-B39B-C89994991D72}"/>
    </a:ext>
  </a:extLst>
</a:theme>
</file>

<file path=ppt/theme/theme19.xml><?xml version="1.0" encoding="utf-8"?>
<a:theme xmlns:a="http://schemas.openxmlformats.org/drawingml/2006/main" name="3_161216_Saffron_Sodexo_PPT_Template">
  <a:themeElements>
    <a:clrScheme name="Sodexo_colors_2017">
      <a:dk1>
        <a:srgbClr val="000000"/>
      </a:dk1>
      <a:lt1>
        <a:srgbClr val="FFFFFF"/>
      </a:lt1>
      <a:dk2>
        <a:srgbClr val="7F7F7F"/>
      </a:dk2>
      <a:lt2>
        <a:srgbClr val="D3D0C9"/>
      </a:lt2>
      <a:accent1>
        <a:srgbClr val="2A295C"/>
      </a:accent1>
      <a:accent2>
        <a:srgbClr val="FF0000"/>
      </a:accent2>
      <a:accent3>
        <a:srgbClr val="8282DC"/>
      </a:accent3>
      <a:accent4>
        <a:srgbClr val="D2DC28"/>
      </a:accent4>
      <a:accent5>
        <a:srgbClr val="CC1480"/>
      </a:accent5>
      <a:accent6>
        <a:srgbClr val="FF9673"/>
      </a:accent6>
      <a:hlink>
        <a:srgbClr val="8282DC"/>
      </a:hlink>
      <a:folHlink>
        <a:srgbClr val="3CDCC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odexo_PPTtemplate16X9_NewColors_EN" id="{9EB8B76B-E5B1-654F-AA70-782E27F73ABC}" vid="{49365321-0B59-234C-B39B-C89994991D72}"/>
    </a:ext>
  </a:extLst>
</a:theme>
</file>

<file path=ppt/theme/theme2.xml><?xml version="1.0" encoding="utf-8"?>
<a:theme xmlns:a="http://schemas.openxmlformats.org/drawingml/2006/main" name="1_Internal OnScreen PPT Master">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9_Internal OnScreen PPT Master">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_Robotics Presentation final">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161216_Saffron_Sodexo_PPT_Template">
  <a:themeElements>
    <a:clrScheme name="Sodexo_colors_2017">
      <a:dk1>
        <a:srgbClr val="000000"/>
      </a:dk1>
      <a:lt1>
        <a:srgbClr val="FFFFFF"/>
      </a:lt1>
      <a:dk2>
        <a:srgbClr val="7F7F7F"/>
      </a:dk2>
      <a:lt2>
        <a:srgbClr val="D3D0C9"/>
      </a:lt2>
      <a:accent1>
        <a:srgbClr val="2A295C"/>
      </a:accent1>
      <a:accent2>
        <a:srgbClr val="FF0000"/>
      </a:accent2>
      <a:accent3>
        <a:srgbClr val="8282DC"/>
      </a:accent3>
      <a:accent4>
        <a:srgbClr val="D2DC28"/>
      </a:accent4>
      <a:accent5>
        <a:srgbClr val="CC1480"/>
      </a:accent5>
      <a:accent6>
        <a:srgbClr val="FF9673"/>
      </a:accent6>
      <a:hlink>
        <a:srgbClr val="8282DC"/>
      </a:hlink>
      <a:folHlink>
        <a:srgbClr val="3CDCC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odexo_PPTtemplate16X9_NewColors_EN" id="{9EB8B76B-E5B1-654F-AA70-782E27F73ABC}" vid="{49365321-0B59-234C-B39B-C89994991D72}"/>
    </a:ext>
  </a:extLst>
</a:theme>
</file>

<file path=ppt/theme/theme4.xml><?xml version="1.0" encoding="utf-8"?>
<a:theme xmlns:a="http://schemas.openxmlformats.org/drawingml/2006/main" name="3_SdxPPTtemplate2010">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Internal OnScreen PPT Master">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Internal OnScreen PPT Master">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Internal OnScreen PPT Master">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emplate Sodexo EN 2012 BL">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dxPPTtemplate2010">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AE55B0FA671B24FAF8A3220E47E5040" ma:contentTypeVersion="9" ma:contentTypeDescription="Create a new document." ma:contentTypeScope="" ma:versionID="223f337d39aa5f302b39acaa04da0d32">
  <xsd:schema xmlns:xsd="http://www.w3.org/2001/XMLSchema" xmlns:xs="http://www.w3.org/2001/XMLSchema" xmlns:p="http://schemas.microsoft.com/office/2006/metadata/properties" xmlns:ns3="c264e0c0-001b-48bc-8c66-a6419c1c3580" targetNamespace="http://schemas.microsoft.com/office/2006/metadata/properties" ma:root="true" ma:fieldsID="96c1f56e3401a4fde919f7b362036345" ns3:_="">
    <xsd:import namespace="c264e0c0-001b-48bc-8c66-a6419c1c358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64e0c0-001b-48bc-8c66-a6419c1c35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213032-8210-4E2E-9629-CF8F299E238E}">
  <ds:schemaRef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c264e0c0-001b-48bc-8c66-a6419c1c3580"/>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63E3FA3-4BBA-49D4-8854-032FAE7B9F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64e0c0-001b-48bc-8c66-a6419c1c35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8252A1-2936-409F-8D72-462BD39615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46019</TotalTime>
  <Words>3297</Words>
  <Application>Microsoft Office PowerPoint</Application>
  <PresentationFormat>Widescreen</PresentationFormat>
  <Paragraphs>325</Paragraphs>
  <Slides>34</Slides>
  <Notes>26</Notes>
  <HiddenSlides>0</HiddenSlides>
  <MMClips>0</MMClips>
  <ScaleCrop>false</ScaleCrop>
  <HeadingPairs>
    <vt:vector size="6" baseType="variant">
      <vt:variant>
        <vt:lpstr>Fonts Used</vt:lpstr>
      </vt:variant>
      <vt:variant>
        <vt:i4>7</vt:i4>
      </vt:variant>
      <vt:variant>
        <vt:lpstr>Theme</vt:lpstr>
      </vt:variant>
      <vt:variant>
        <vt:i4>22</vt:i4>
      </vt:variant>
      <vt:variant>
        <vt:lpstr>Slide Titles</vt:lpstr>
      </vt:variant>
      <vt:variant>
        <vt:i4>34</vt:i4>
      </vt:variant>
    </vt:vector>
  </HeadingPairs>
  <TitlesOfParts>
    <vt:vector size="63" baseType="lpstr">
      <vt:lpstr>Arial</vt:lpstr>
      <vt:lpstr>Calibri</vt:lpstr>
      <vt:lpstr>Calibri Light</vt:lpstr>
      <vt:lpstr>Century Gothic</vt:lpstr>
      <vt:lpstr>Courier New</vt:lpstr>
      <vt:lpstr>Verdana</vt:lpstr>
      <vt:lpstr>Wingdings</vt:lpstr>
      <vt:lpstr>161216_Saffron_Sodexo_PPT_Template</vt:lpstr>
      <vt:lpstr>1_Internal OnScreen PPT Master</vt:lpstr>
      <vt:lpstr>1_161216_Saffron_Sodexo_PPT_Template</vt:lpstr>
      <vt:lpstr>3_SdxPPTtemplate2010</vt:lpstr>
      <vt:lpstr>2_Internal OnScreen PPT Master</vt:lpstr>
      <vt:lpstr>4_Internal OnScreen PPT Master</vt:lpstr>
      <vt:lpstr>5_Internal OnScreen PPT Master</vt:lpstr>
      <vt:lpstr>Template Sodexo EN 2012 BL</vt:lpstr>
      <vt:lpstr>SdxPPTtemplate2010</vt:lpstr>
      <vt:lpstr>1_Robotics Presentation final</vt:lpstr>
      <vt:lpstr>6_Internal OnScreen PPT Master</vt:lpstr>
      <vt:lpstr>1_SdxPPTtemplate2010</vt:lpstr>
      <vt:lpstr>2_Robotics Presentation final</vt:lpstr>
      <vt:lpstr>7_Internal OnScreen PPT Master</vt:lpstr>
      <vt:lpstr>8_Internal OnScreen PPT Master</vt:lpstr>
      <vt:lpstr>161213_Saffron_Sodexo_PPT_Template</vt:lpstr>
      <vt:lpstr>1_161213_Saffron_Sodexo_PPT_Template</vt:lpstr>
      <vt:lpstr>2_161216_Saffron_Sodexo_PPT_Template</vt:lpstr>
      <vt:lpstr>3_161216_Saffron_Sodexo_PPT_Template</vt:lpstr>
      <vt:lpstr>9_Internal OnScreen PPT Master</vt:lpstr>
      <vt:lpstr>3_Robotics Presentation final</vt:lpstr>
      <vt:lpstr>Office Theme</vt:lpstr>
      <vt:lpstr>PowerPoint Presentation</vt:lpstr>
      <vt:lpstr>Agenda</vt:lpstr>
      <vt:lpstr>PowerPoint Presentation</vt:lpstr>
      <vt:lpstr>Compromising Emails</vt:lpstr>
      <vt:lpstr>How Criminals Carry Out BEC Scams </vt:lpstr>
      <vt:lpstr>Increase in Fraudulent Requests – AP, Payroll &amp; AR</vt:lpstr>
      <vt:lpstr>How YOU Can Help Stop Fraud Within Sodexo</vt:lpstr>
      <vt:lpstr>How To Protect Yourself</vt:lpstr>
      <vt:lpstr>ACH Requests </vt:lpstr>
      <vt:lpstr>Internet Crime Complaint Center</vt:lpstr>
      <vt:lpstr>PowerPoint Presentation</vt:lpstr>
      <vt:lpstr>A Career with Sodexo!  </vt:lpstr>
      <vt:lpstr>Financial Acumen Training</vt:lpstr>
      <vt:lpstr>PowerPoint Presentation</vt:lpstr>
      <vt:lpstr>Goals of Today’s Session</vt:lpstr>
      <vt:lpstr>CRS Overview</vt:lpstr>
      <vt:lpstr> US - Collect It! Deadline for Quarter 2, FY22</vt:lpstr>
      <vt:lpstr>US - Electronic Payments – Deadline for Quarter 2 FY22</vt:lpstr>
      <vt:lpstr>US - Check Payments – Deadline for Quarter 2 FY22</vt:lpstr>
      <vt:lpstr>CRS Overview</vt:lpstr>
      <vt:lpstr> Canada - Collect It! Deadline for Quarter 2, FY22</vt:lpstr>
      <vt:lpstr>Canada - Electronic Payments – Deadline for Quarter 2 FY22;</vt:lpstr>
      <vt:lpstr>Canada - Cheque Payments – Deadline for Quarter 2 FY22</vt:lpstr>
      <vt:lpstr>CRS Overview</vt:lpstr>
      <vt:lpstr>PowerPoint Presentation</vt:lpstr>
      <vt:lpstr>Deployment Schedule </vt:lpstr>
      <vt:lpstr>PowerPoint Presentation</vt:lpstr>
      <vt:lpstr>CRS Overview</vt:lpstr>
      <vt:lpstr>Best Practices for Collections</vt:lpstr>
      <vt:lpstr>Payment Fraud</vt:lpstr>
      <vt:lpstr>Q&amp;A</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Szabo, Corinne</dc:creator>
  <cp:lastModifiedBy>Szabo, Corinne</cp:lastModifiedBy>
  <cp:revision>25</cp:revision>
  <cp:lastPrinted>2021-03-16T18:10:38Z</cp:lastPrinted>
  <dcterms:created xsi:type="dcterms:W3CDTF">2021-01-18T16:16:28Z</dcterms:created>
  <dcterms:modified xsi:type="dcterms:W3CDTF">2022-02-09T15:55:36Z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0x0101007AE55B0FA671B24FAF8A3220E47E5040</vt:lpwstr>
  </property>
</Properties>
</file>