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96" r:id="rId2"/>
  </p:sldMasterIdLst>
  <p:notesMasterIdLst>
    <p:notesMasterId r:id="rId4"/>
  </p:notesMasterIdLst>
  <p:sldIdLst>
    <p:sldId id="2147471291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79292E5-4A9C-4EE9-8D58-3E5CBE63DCD8}" v="32" dt="2023-05-11T13:49:40.09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5380" autoAdjust="0"/>
  </p:normalViewPr>
  <p:slideViewPr>
    <p:cSldViewPr snapToGrid="0">
      <p:cViewPr varScale="1">
        <p:scale>
          <a:sx n="103" d="100"/>
          <a:sy n="103" d="100"/>
        </p:scale>
        <p:origin x="144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E9EAA3-4752-4067-94C1-A82E6A14C0DD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AE821F-E043-46C6-97E9-DB48A4D842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1526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2905BD3-7B6F-46C8-846C-80F04A72269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28597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.png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//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Espace réservé pour une image  30">
            <a:extLst>
              <a:ext uri="{FF2B5EF4-FFF2-40B4-BE49-F238E27FC236}">
                <a16:creationId xmlns:a16="http://schemas.microsoft.com/office/drawing/2014/main" id="{2B5B89D0-2585-4A52-94B2-E1ABCDCB8AAD}"/>
              </a:ext>
            </a:extLst>
          </p:cNvPr>
          <p:cNvSpPr>
            <a:spLocks noGrp="1"/>
          </p:cNvSpPr>
          <p:nvPr>
            <p:ph type="pic" sz="quarter" idx="64" hasCustomPrompt="1"/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442911 w 12192000"/>
              <a:gd name="connsiteY1" fmla="*/ 0 h 6858000"/>
              <a:gd name="connsiteX2" fmla="*/ 442911 w 12192000"/>
              <a:gd name="connsiteY2" fmla="*/ 3259669 h 6858000"/>
              <a:gd name="connsiteX3" fmla="*/ 828141 w 12192000"/>
              <a:gd name="connsiteY3" fmla="*/ 3644899 h 6858000"/>
              <a:gd name="connsiteX4" fmla="*/ 4313767 w 12192000"/>
              <a:gd name="connsiteY4" fmla="*/ 3644899 h 6858000"/>
              <a:gd name="connsiteX5" fmla="*/ 4698996 w 12192000"/>
              <a:gd name="connsiteY5" fmla="*/ 3259669 h 6858000"/>
              <a:gd name="connsiteX6" fmla="*/ 4698996 w 12192000"/>
              <a:gd name="connsiteY6" fmla="*/ 0 h 6858000"/>
              <a:gd name="connsiteX7" fmla="*/ 12192000 w 12192000"/>
              <a:gd name="connsiteY7" fmla="*/ 0 h 6858000"/>
              <a:gd name="connsiteX8" fmla="*/ 12192000 w 12192000"/>
              <a:gd name="connsiteY8" fmla="*/ 6858000 h 6858000"/>
              <a:gd name="connsiteX9" fmla="*/ 0 w 12192000"/>
              <a:gd name="connsiteY9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442911" y="0"/>
                </a:lnTo>
                <a:lnTo>
                  <a:pt x="442911" y="3259669"/>
                </a:lnTo>
                <a:cubicBezTo>
                  <a:pt x="442911" y="3472426"/>
                  <a:pt x="615384" y="3644899"/>
                  <a:pt x="828141" y="3644899"/>
                </a:cubicBezTo>
                <a:lnTo>
                  <a:pt x="4313767" y="3644899"/>
                </a:lnTo>
                <a:cubicBezTo>
                  <a:pt x="4526524" y="3644899"/>
                  <a:pt x="4698996" y="3472426"/>
                  <a:pt x="4698996" y="3259669"/>
                </a:cubicBezTo>
                <a:lnTo>
                  <a:pt x="4698996" y="0"/>
                </a:ln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>
                <a:noFill/>
              </a:defRPr>
            </a:lvl1pPr>
          </a:lstStyle>
          <a:p>
            <a:r>
              <a:rPr lang="fr-FR"/>
              <a:t>04</a:t>
            </a:r>
          </a:p>
        </p:txBody>
      </p:sp>
      <p:sp>
        <p:nvSpPr>
          <p:cNvPr id="20" name="Espace réservé du texte 19">
            <a:extLst>
              <a:ext uri="{FF2B5EF4-FFF2-40B4-BE49-F238E27FC236}">
                <a16:creationId xmlns:a16="http://schemas.microsoft.com/office/drawing/2014/main" id="{DB4E34FA-C623-4839-9B92-4D9DF6EC507F}"/>
              </a:ext>
            </a:extLst>
          </p:cNvPr>
          <p:cNvSpPr>
            <a:spLocks noGrp="1"/>
          </p:cNvSpPr>
          <p:nvPr>
            <p:ph type="body" sz="quarter" idx="61" hasCustomPrompt="1"/>
          </p:nvPr>
        </p:nvSpPr>
        <p:spPr>
          <a:xfrm>
            <a:off x="442911" y="438150"/>
            <a:ext cx="4256087" cy="3206750"/>
          </a:xfrm>
          <a:prstGeom prst="round2SameRect">
            <a:avLst>
              <a:gd name="adj1" fmla="val 0"/>
              <a:gd name="adj2" fmla="val 12536"/>
            </a:avLst>
          </a:prstGeom>
          <a:blipFill>
            <a:blip r:embed="rId2"/>
            <a:tile tx="0" ty="0" sx="50000" sy="50000" flip="none" algn="br"/>
          </a:blipFill>
        </p:spPr>
        <p:txBody>
          <a:bodyPr lIns="396000" tIns="432000" rIns="72000">
            <a:noAutofit/>
          </a:bodyPr>
          <a:lstStyle>
            <a:lvl1pPr>
              <a:lnSpc>
                <a:spcPct val="90000"/>
              </a:lnSpc>
              <a:defRPr sz="3700" b="1">
                <a:solidFill>
                  <a:schemeClr val="accent1"/>
                </a:solidFill>
              </a:defRPr>
            </a:lvl1pPr>
            <a:lvl2pPr marL="0" indent="0">
              <a:lnSpc>
                <a:spcPct val="75000"/>
              </a:lnSpc>
              <a:spcAft>
                <a:spcPts val="0"/>
              </a:spcAft>
              <a:buNone/>
              <a:defRPr sz="1500" b="0">
                <a:solidFill>
                  <a:schemeClr val="accent1"/>
                </a:solidFill>
              </a:defRPr>
            </a:lvl2pPr>
          </a:lstStyle>
          <a:p>
            <a:pPr lvl="0"/>
            <a:r>
              <a:rPr lang="en-US" noProof="0"/>
              <a:t>Sodexo’s PPT template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29EC1FAC-8BC5-4E24-8B0D-6C5123FA6002}"/>
              </a:ext>
            </a:extLst>
          </p:cNvPr>
          <p:cNvSpPr/>
          <p:nvPr/>
        </p:nvSpPr>
        <p:spPr>
          <a:xfrm rot="5400000">
            <a:off x="2349500" y="-1906586"/>
            <a:ext cx="442913" cy="4256087"/>
          </a:xfrm>
          <a:prstGeom prst="rect">
            <a:avLst/>
          </a:prstGeom>
          <a:solidFill>
            <a:srgbClr val="EE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E7C79767-09B8-4518-A4A7-D96E98EE68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03250" y="-494216"/>
            <a:ext cx="3585500" cy="380584"/>
          </a:xfrm>
          <a:prstGeom prst="rect">
            <a:avLst/>
          </a:prstGeom>
        </p:spPr>
      </p:pic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0FC742-30BA-4EBF-B918-64E70CE31386}"/>
              </a:ext>
            </a:extLst>
          </p:cNvPr>
          <p:cNvSpPr>
            <a:spLocks noGrp="1"/>
          </p:cNvSpPr>
          <p:nvPr>
            <p:ph type="dt" sz="half" idx="65"/>
          </p:nvPr>
        </p:nvSpPr>
        <p:spPr>
          <a:xfrm>
            <a:off x="953782" y="2275309"/>
            <a:ext cx="3349468" cy="365125"/>
          </a:xfrm>
        </p:spPr>
        <p:txBody>
          <a:bodyPr/>
          <a:lstStyle/>
          <a:p>
            <a:fld id="{7A3A4FAC-3D11-4888-BE94-69290AF3260C}" type="datetime2">
              <a:rPr lang="en-US" smtClean="0"/>
              <a:t>Thursday, May 18, 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75AFA0-73A1-4A22-8744-31EC74F4D0D9}"/>
              </a:ext>
            </a:extLst>
          </p:cNvPr>
          <p:cNvSpPr>
            <a:spLocks noGrp="1"/>
          </p:cNvSpPr>
          <p:nvPr>
            <p:ph type="ftr" sz="quarter" idx="66"/>
          </p:nvPr>
        </p:nvSpPr>
        <p:spPr/>
        <p:txBody>
          <a:bodyPr/>
          <a:lstStyle/>
          <a:p>
            <a:r>
              <a:rPr lang="en-US" noProof="0"/>
              <a:t>Name presentation © Sodexo 2021.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1176488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// Text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B1A16982-0955-4E60-B17F-26B37AF4499E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6B54B0F7-55DD-40D6-B7F4-70B586885C0B}" type="slidenum">
              <a:rPr lang="en-US" noProof="0" smtClean="0"/>
              <a:t>‹#›</a:t>
            </a:fld>
            <a:endParaRPr lang="en-US" noProof="0"/>
          </a:p>
        </p:txBody>
      </p:sp>
      <p:sp>
        <p:nvSpPr>
          <p:cNvPr id="2" name="Espace réservé du pied de page 1">
            <a:extLst>
              <a:ext uri="{FF2B5EF4-FFF2-40B4-BE49-F238E27FC236}">
                <a16:creationId xmlns:a16="http://schemas.microsoft.com/office/drawing/2014/main" id="{0B358BDB-BF07-4C04-BA3F-88BF71C7A70F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 noProof="0"/>
              <a:t>Name presentation © Sodexo 2021. All rights Reserved</a:t>
            </a:r>
          </a:p>
        </p:txBody>
      </p:sp>
      <p:sp>
        <p:nvSpPr>
          <p:cNvPr id="8" name="Espace réservé du texte 8">
            <a:extLst>
              <a:ext uri="{FF2B5EF4-FFF2-40B4-BE49-F238E27FC236}">
                <a16:creationId xmlns:a16="http://schemas.microsoft.com/office/drawing/2014/main" id="{1BFFB19F-AC58-4411-B63F-384CD8112D12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10300" y="2276475"/>
            <a:ext cx="5502275" cy="1388585"/>
          </a:xfrm>
          <a:noFill/>
        </p:spPr>
        <p:txBody>
          <a:bodyPr anchor="t"/>
          <a:lstStyle>
            <a:lvl1pPr>
              <a:defRPr sz="1500">
                <a:solidFill>
                  <a:srgbClr val="2A295C"/>
                </a:solidFill>
              </a:defRPr>
            </a:lvl1pPr>
            <a:lvl2pPr>
              <a:defRPr sz="1500"/>
            </a:lvl2pPr>
            <a:lvl3pPr>
              <a:defRPr sz="1500"/>
            </a:lvl3pPr>
            <a:lvl4pPr>
              <a:defRPr sz="1500"/>
            </a:lvl4pPr>
            <a:lvl5pPr>
              <a:defRPr sz="1600"/>
            </a:lvl5pPr>
          </a:lstStyle>
          <a:p>
            <a:pPr marL="0" marR="0" lvl="0" indent="0" algn="l" defTabSz="914377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noProof="0"/>
              <a:t>Lorem ipsum dolor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Forth level</a:t>
            </a:r>
          </a:p>
          <a:p>
            <a:pPr lvl="4"/>
            <a:r>
              <a:rPr lang="en-US" noProof="0"/>
              <a:t>Lead level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3035372B-E408-420D-8FFE-5FB47D86DDD2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42912" y="2276476"/>
            <a:ext cx="5502275" cy="1388585"/>
          </a:xfrm>
          <a:noFill/>
        </p:spPr>
        <p:txBody>
          <a:bodyPr anchor="t"/>
          <a:lstStyle>
            <a:lvl1pPr>
              <a:defRPr sz="1500">
                <a:solidFill>
                  <a:srgbClr val="2A295C"/>
                </a:solidFill>
              </a:defRPr>
            </a:lvl1pPr>
            <a:lvl2pPr>
              <a:defRPr sz="1500"/>
            </a:lvl2pPr>
            <a:lvl3pPr>
              <a:defRPr sz="1500"/>
            </a:lvl3pPr>
            <a:lvl4pPr>
              <a:defRPr sz="1500"/>
            </a:lvl4pPr>
            <a:lvl5pPr>
              <a:defRPr sz="1600"/>
            </a:lvl5pPr>
          </a:lstStyle>
          <a:p>
            <a:pPr marL="0" marR="0" lvl="0" indent="0" algn="l" defTabSz="914377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noProof="0"/>
              <a:t>Lorem ipsum dolor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Forth level</a:t>
            </a:r>
          </a:p>
          <a:p>
            <a:pPr lvl="4"/>
            <a:r>
              <a:rPr lang="en-US" noProof="0"/>
              <a:t>Lead level</a:t>
            </a:r>
          </a:p>
        </p:txBody>
      </p:sp>
      <p:sp>
        <p:nvSpPr>
          <p:cNvPr id="5" name="Sous-titre 2">
            <a:extLst>
              <a:ext uri="{FF2B5EF4-FFF2-40B4-BE49-F238E27FC236}">
                <a16:creationId xmlns:a16="http://schemas.microsoft.com/office/drawing/2014/main" id="{ABDEA2D5-8CE6-4B1B-AAA6-EE330F2B6C8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43280" y="850804"/>
            <a:ext cx="10515600" cy="276999"/>
          </a:xfrm>
        </p:spPr>
        <p:txBody>
          <a:bodyPr/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 text level 2 lorem ipsum mat</a:t>
            </a:r>
            <a:endParaRPr lang="fr-FR" dirty="0"/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1C890CFD-F1B2-481D-A9E8-E1CCAFE2E47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noProof="0"/>
              <a:t>Title, text level 1</a:t>
            </a:r>
          </a:p>
        </p:txBody>
      </p:sp>
    </p:spTree>
    <p:extLst>
      <p:ext uri="{BB962C8B-B14F-4D97-AF65-F5344CB8AC3E}">
        <p14:creationId xmlns:p14="http://schemas.microsoft.com/office/powerpoint/2010/main" val="3076617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// Text 1 column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B1A16982-0955-4E60-B17F-26B37AF4499E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6B54B0F7-55DD-40D6-B7F4-70B586885C0B}" type="slidenum">
              <a:rPr lang="en-US" noProof="0" smtClean="0"/>
              <a:t>‹#›</a:t>
            </a:fld>
            <a:endParaRPr lang="en-US" noProof="0"/>
          </a:p>
        </p:txBody>
      </p:sp>
      <p:sp>
        <p:nvSpPr>
          <p:cNvPr id="2" name="Espace réservé du pied de page 1">
            <a:extLst>
              <a:ext uri="{FF2B5EF4-FFF2-40B4-BE49-F238E27FC236}">
                <a16:creationId xmlns:a16="http://schemas.microsoft.com/office/drawing/2014/main" id="{0B358BDB-BF07-4C04-BA3F-88BF71C7A70F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 noProof="0"/>
              <a:t>Name presentation © Sodexo 2021. All rights Reserved</a:t>
            </a:r>
          </a:p>
        </p:txBody>
      </p:sp>
      <p:sp>
        <p:nvSpPr>
          <p:cNvPr id="5" name="Sous-titre 2">
            <a:extLst>
              <a:ext uri="{FF2B5EF4-FFF2-40B4-BE49-F238E27FC236}">
                <a16:creationId xmlns:a16="http://schemas.microsoft.com/office/drawing/2014/main" id="{ABDEA2D5-8CE6-4B1B-AAA6-EE330F2B6C8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43280" y="850804"/>
            <a:ext cx="10515600" cy="276999"/>
          </a:xfrm>
        </p:spPr>
        <p:txBody>
          <a:bodyPr/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 text level 2 lorem ipsum mat</a:t>
            </a:r>
            <a:endParaRPr lang="fr-FR" dirty="0"/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1C890CFD-F1B2-481D-A9E8-E1CCAFE2E47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noProof="0"/>
              <a:t>Title, text level 1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4E04CD55-C249-4F39-8468-83327E8DB3C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2913" y="1544228"/>
            <a:ext cx="11269662" cy="1388585"/>
          </a:xfrm>
        </p:spPr>
        <p:txBody>
          <a:bodyPr/>
          <a:lstStyle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marL="0" marR="0" lvl="0" indent="0" algn="l" defTabSz="914377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noProof="0"/>
              <a:t>Lorem ipsum dolor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Forth level</a:t>
            </a:r>
          </a:p>
          <a:p>
            <a:pPr lvl="4"/>
            <a:r>
              <a:rPr lang="en-US" noProof="0"/>
              <a:t>Lead level</a:t>
            </a:r>
          </a:p>
        </p:txBody>
      </p:sp>
    </p:spTree>
    <p:extLst>
      <p:ext uri="{BB962C8B-B14F-4D97-AF65-F5344CB8AC3E}">
        <p14:creationId xmlns:p14="http://schemas.microsoft.com/office/powerpoint/2010/main" val="3177776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// Text 6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B1A16982-0955-4E60-B17F-26B37AF4499E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6B54B0F7-55DD-40D6-B7F4-70B586885C0B}" type="slidenum">
              <a:rPr lang="en-US" noProof="0" smtClean="0"/>
              <a:t>‹#›</a:t>
            </a:fld>
            <a:endParaRPr lang="en-US" noProof="0"/>
          </a:p>
        </p:txBody>
      </p:sp>
      <p:sp>
        <p:nvSpPr>
          <p:cNvPr id="2" name="Espace réservé du pied de page 1">
            <a:extLst>
              <a:ext uri="{FF2B5EF4-FFF2-40B4-BE49-F238E27FC236}">
                <a16:creationId xmlns:a16="http://schemas.microsoft.com/office/drawing/2014/main" id="{0B358BDB-BF07-4C04-BA3F-88BF71C7A70F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 noProof="0"/>
              <a:t>Name presentation © Sodexo 2021. All rights Reserved</a:t>
            </a:r>
          </a:p>
        </p:txBody>
      </p:sp>
      <p:sp>
        <p:nvSpPr>
          <p:cNvPr id="20" name="Espace réservé du texte 8">
            <a:extLst>
              <a:ext uri="{FF2B5EF4-FFF2-40B4-BE49-F238E27FC236}">
                <a16:creationId xmlns:a16="http://schemas.microsoft.com/office/drawing/2014/main" id="{77E842E8-27EA-44B3-9C76-92DB6EDC1A9F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8176904" y="3955492"/>
            <a:ext cx="3600000" cy="486800"/>
          </a:xfrm>
          <a:noFill/>
        </p:spPr>
        <p:txBody>
          <a:bodyPr anchor="t"/>
          <a:lstStyle>
            <a:lvl1pPr marL="288000">
              <a:defRPr lang="da-DK"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268288" indent="-268288">
              <a:buClr>
                <a:srgbClr val="EE0000"/>
              </a:buClr>
              <a:buFont typeface="Arial" panose="020B0604020202020204" pitchFamily="34" charset="0"/>
              <a:buChar char="▬"/>
              <a:defRPr lang="fr-FR" sz="1600" b="1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5pPr>
              <a:defRPr sz="1600"/>
            </a:lvl5pPr>
          </a:lstStyle>
          <a:p>
            <a:pPr lvl="0"/>
            <a:r>
              <a:rPr lang="da-DK"/>
              <a:t>Lorem </a:t>
            </a:r>
            <a:r>
              <a:rPr lang="en-US" noProof="0"/>
              <a:t>ipsum</a:t>
            </a:r>
            <a:r>
              <a:rPr lang="da-DK"/>
              <a:t> </a:t>
            </a:r>
            <a:r>
              <a:rPr lang="da-DK" dirty="0"/>
              <a:t>dolor sit amet</a:t>
            </a:r>
          </a:p>
          <a:p>
            <a:pPr lvl="1"/>
            <a:r>
              <a:rPr lang="fr-FR"/>
              <a:t>D</a:t>
            </a:r>
            <a:r>
              <a:rPr lang="en-US" noProof="0"/>
              <a:t>eux</a:t>
            </a:r>
            <a:r>
              <a:rPr lang="fr-FR"/>
              <a:t>ième </a:t>
            </a:r>
            <a:r>
              <a:rPr lang="fr-FR" dirty="0"/>
              <a:t>niveau</a:t>
            </a:r>
          </a:p>
        </p:txBody>
      </p:sp>
      <p:sp>
        <p:nvSpPr>
          <p:cNvPr id="19" name="Espace réservé du texte 8">
            <a:extLst>
              <a:ext uri="{FF2B5EF4-FFF2-40B4-BE49-F238E27FC236}">
                <a16:creationId xmlns:a16="http://schemas.microsoft.com/office/drawing/2014/main" id="{8EFF5283-0C90-4C63-8A76-2492F32ADED3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4328162" y="3955492"/>
            <a:ext cx="3600000" cy="486800"/>
          </a:xfrm>
          <a:noFill/>
        </p:spPr>
        <p:txBody>
          <a:bodyPr anchor="t"/>
          <a:lstStyle>
            <a:lvl1pPr marL="288000">
              <a:defRPr lang="da-DK"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268288" indent="-268288">
              <a:buClr>
                <a:srgbClr val="EE0000"/>
              </a:buClr>
              <a:buFont typeface="Arial" panose="020B0604020202020204" pitchFamily="34" charset="0"/>
              <a:buChar char="▬"/>
              <a:defRPr lang="fr-FR" sz="1600" b="1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5pPr>
              <a:defRPr sz="1600"/>
            </a:lvl5pPr>
          </a:lstStyle>
          <a:p>
            <a:pPr lvl="0"/>
            <a:r>
              <a:rPr lang="da-DK"/>
              <a:t>Lorem ipsum dolor sit amet</a:t>
            </a:r>
          </a:p>
          <a:p>
            <a:pPr lvl="1"/>
            <a:r>
              <a:rPr lang="en-US" noProof="0"/>
              <a:t>Deuxième</a:t>
            </a:r>
            <a:r>
              <a:rPr lang="fr-FR"/>
              <a:t> </a:t>
            </a:r>
            <a:r>
              <a:rPr lang="fr-FR" dirty="0"/>
              <a:t>niveau</a:t>
            </a:r>
          </a:p>
        </p:txBody>
      </p:sp>
      <p:sp>
        <p:nvSpPr>
          <p:cNvPr id="18" name="Espace réservé du texte 8">
            <a:extLst>
              <a:ext uri="{FF2B5EF4-FFF2-40B4-BE49-F238E27FC236}">
                <a16:creationId xmlns:a16="http://schemas.microsoft.com/office/drawing/2014/main" id="{9EF16965-8616-4BCC-8FA2-F06C275B591F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39431" y="3955492"/>
            <a:ext cx="3600000" cy="486800"/>
          </a:xfrm>
          <a:noFill/>
        </p:spPr>
        <p:txBody>
          <a:bodyPr anchor="t"/>
          <a:lstStyle>
            <a:lvl1pPr marL="288000">
              <a:defRPr lang="da-DK"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268288" indent="-268288">
              <a:buClr>
                <a:srgbClr val="EE0000"/>
              </a:buClr>
              <a:buFont typeface="Arial" panose="020B0604020202020204" pitchFamily="34" charset="0"/>
              <a:buChar char="▬"/>
              <a:defRPr lang="fr-FR" sz="1600" b="1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5pPr>
              <a:defRPr sz="1600"/>
            </a:lvl5pPr>
          </a:lstStyle>
          <a:p>
            <a:pPr lvl="0"/>
            <a:r>
              <a:rPr lang="da-DK"/>
              <a:t>Lorem </a:t>
            </a:r>
            <a:r>
              <a:rPr lang="en-US" noProof="0"/>
              <a:t>ipsum</a:t>
            </a:r>
            <a:r>
              <a:rPr lang="da-DK"/>
              <a:t> </a:t>
            </a:r>
            <a:r>
              <a:rPr lang="da-DK" dirty="0"/>
              <a:t>dolor sit amet</a:t>
            </a:r>
          </a:p>
          <a:p>
            <a:pPr lvl="1"/>
            <a:r>
              <a:rPr lang="en-US" noProof="0"/>
              <a:t>Deuxième</a:t>
            </a:r>
            <a:r>
              <a:rPr lang="fr-FR"/>
              <a:t> </a:t>
            </a:r>
            <a:r>
              <a:rPr lang="fr-FR" dirty="0"/>
              <a:t>niveau</a:t>
            </a:r>
          </a:p>
        </p:txBody>
      </p:sp>
      <p:sp>
        <p:nvSpPr>
          <p:cNvPr id="17" name="Espace réservé du texte 8">
            <a:extLst>
              <a:ext uri="{FF2B5EF4-FFF2-40B4-BE49-F238E27FC236}">
                <a16:creationId xmlns:a16="http://schemas.microsoft.com/office/drawing/2014/main" id="{632C5D7A-5397-489F-85DC-D510FC2FB9CD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8176904" y="1862698"/>
            <a:ext cx="3600000" cy="486800"/>
          </a:xfrm>
          <a:noFill/>
        </p:spPr>
        <p:txBody>
          <a:bodyPr anchor="t"/>
          <a:lstStyle>
            <a:lvl1pPr marL="288000">
              <a:defRPr lang="da-DK"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268288" indent="-268288">
              <a:buClr>
                <a:srgbClr val="EE0000"/>
              </a:buClr>
              <a:buFont typeface="Arial" panose="020B0604020202020204" pitchFamily="34" charset="0"/>
              <a:buChar char="▬"/>
              <a:defRPr lang="fr-FR" sz="1600" b="1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5pPr>
              <a:defRPr sz="1600"/>
            </a:lvl5pPr>
          </a:lstStyle>
          <a:p>
            <a:pPr lvl="0"/>
            <a:r>
              <a:rPr lang="en-US" noProof="0"/>
              <a:t>Lorem</a:t>
            </a:r>
            <a:r>
              <a:rPr lang="da-DK"/>
              <a:t> </a:t>
            </a:r>
            <a:r>
              <a:rPr lang="da-DK" dirty="0"/>
              <a:t>ipsum dolor sit amet</a:t>
            </a:r>
          </a:p>
          <a:p>
            <a:pPr lvl="1"/>
            <a:r>
              <a:rPr lang="en-US" noProof="0"/>
              <a:t>Deuxième</a:t>
            </a:r>
            <a:r>
              <a:rPr lang="fr-FR"/>
              <a:t> </a:t>
            </a:r>
            <a:r>
              <a:rPr lang="fr-FR" dirty="0"/>
              <a:t>niveau</a:t>
            </a:r>
          </a:p>
        </p:txBody>
      </p:sp>
      <p:sp>
        <p:nvSpPr>
          <p:cNvPr id="16" name="Espace réservé du texte 8">
            <a:extLst>
              <a:ext uri="{FF2B5EF4-FFF2-40B4-BE49-F238E27FC236}">
                <a16:creationId xmlns:a16="http://schemas.microsoft.com/office/drawing/2014/main" id="{C8B2FA79-3DD0-4FA8-90A0-E12843042023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4328162" y="1862698"/>
            <a:ext cx="3600000" cy="486800"/>
          </a:xfrm>
          <a:noFill/>
        </p:spPr>
        <p:txBody>
          <a:bodyPr anchor="t"/>
          <a:lstStyle>
            <a:lvl1pPr marL="288000">
              <a:defRPr lang="da-DK"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268288" indent="-268288">
              <a:buClr>
                <a:srgbClr val="EE0000"/>
              </a:buClr>
              <a:buFont typeface="Arial" panose="020B0604020202020204" pitchFamily="34" charset="0"/>
              <a:buChar char="▬"/>
              <a:defRPr lang="fr-FR" sz="1600" b="1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5pPr>
              <a:defRPr sz="1600"/>
            </a:lvl5pPr>
          </a:lstStyle>
          <a:p>
            <a:pPr lvl="0"/>
            <a:r>
              <a:rPr lang="da-DK"/>
              <a:t>Lorem ipsum dolor sit amet</a:t>
            </a:r>
          </a:p>
          <a:p>
            <a:pPr lvl="1"/>
            <a:r>
              <a:rPr lang="fr-FR"/>
              <a:t>Deuxième </a:t>
            </a:r>
            <a:r>
              <a:rPr lang="en-US" noProof="0"/>
              <a:t>niveau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3035372B-E408-420D-8FFE-5FB47D86DDD2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39431" y="1862698"/>
            <a:ext cx="3600000" cy="486800"/>
          </a:xfrm>
          <a:noFill/>
        </p:spPr>
        <p:txBody>
          <a:bodyPr anchor="t"/>
          <a:lstStyle>
            <a:lvl1pPr marL="288000">
              <a:defRPr sz="1400">
                <a:solidFill>
                  <a:schemeClr val="accent1"/>
                </a:solidFill>
              </a:defRPr>
            </a:lvl1pPr>
            <a:lvl2pPr marL="268288" indent="-268288">
              <a:buClr>
                <a:srgbClr val="EE0000"/>
              </a:buClr>
              <a:buFont typeface="Arial" panose="020B0604020202020204" pitchFamily="34" charset="0"/>
              <a:buChar char="▬"/>
              <a:defRPr lang="fr-FR" sz="1600" b="1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5pPr>
              <a:defRPr sz="1600"/>
            </a:lvl5pPr>
          </a:lstStyle>
          <a:p>
            <a:pPr lvl="0"/>
            <a:r>
              <a:rPr lang="da-DK"/>
              <a:t>Lorem </a:t>
            </a:r>
            <a:r>
              <a:rPr lang="en-US" noProof="0"/>
              <a:t>ipsum dolor </a:t>
            </a:r>
            <a:r>
              <a:rPr lang="da-DK"/>
              <a:t>sit </a:t>
            </a:r>
            <a:r>
              <a:rPr lang="da-DK" dirty="0"/>
              <a:t>amet</a:t>
            </a:r>
          </a:p>
          <a:p>
            <a:pPr lvl="1"/>
            <a:r>
              <a:rPr lang="fr-FR"/>
              <a:t>Deuxième </a:t>
            </a:r>
            <a:r>
              <a:rPr lang="en-US" noProof="0"/>
              <a:t>niveau</a:t>
            </a:r>
          </a:p>
        </p:txBody>
      </p:sp>
      <p:sp>
        <p:nvSpPr>
          <p:cNvPr id="5" name="Sous-titre 2">
            <a:extLst>
              <a:ext uri="{FF2B5EF4-FFF2-40B4-BE49-F238E27FC236}">
                <a16:creationId xmlns:a16="http://schemas.microsoft.com/office/drawing/2014/main" id="{ABDEA2D5-8CE6-4B1B-AAA6-EE330F2B6C8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43280" y="850804"/>
            <a:ext cx="10515600" cy="276999"/>
          </a:xfrm>
        </p:spPr>
        <p:txBody>
          <a:bodyPr/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 text level 2 lorem ipsum mat</a:t>
            </a:r>
            <a:endParaRPr lang="fr-FR" dirty="0"/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1C890CFD-F1B2-481D-A9E8-E1CCAFE2E47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noProof="0"/>
              <a:t>Title, text level 1</a:t>
            </a:r>
          </a:p>
        </p:txBody>
      </p:sp>
    </p:spTree>
    <p:extLst>
      <p:ext uri="{BB962C8B-B14F-4D97-AF65-F5344CB8AC3E}">
        <p14:creationId xmlns:p14="http://schemas.microsoft.com/office/powerpoint/2010/main" val="810559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//Text + Visue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B1A16982-0955-4E60-B17F-26B37AF4499E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6B54B0F7-55DD-40D6-B7F4-70B586885C0B}" type="slidenum">
              <a:rPr lang="en-US" noProof="0" smtClean="0"/>
              <a:t>‹#›</a:t>
            </a:fld>
            <a:endParaRPr lang="en-US" noProof="0"/>
          </a:p>
        </p:txBody>
      </p:sp>
      <p:sp>
        <p:nvSpPr>
          <p:cNvPr id="2" name="Espace réservé du pied de page 1">
            <a:extLst>
              <a:ext uri="{FF2B5EF4-FFF2-40B4-BE49-F238E27FC236}">
                <a16:creationId xmlns:a16="http://schemas.microsoft.com/office/drawing/2014/main" id="{0B358BDB-BF07-4C04-BA3F-88BF71C7A70F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 noProof="0"/>
              <a:t>Name presentation © Sodexo 2021. All rights Reserved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A4EC7FDF-598C-4F07-B51E-EA09316920A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65138" y="1658203"/>
            <a:ext cx="3614737" cy="988476"/>
          </a:xfrm>
        </p:spPr>
        <p:txBody>
          <a:bodyPr/>
          <a:lstStyle>
            <a:lvl1pPr>
              <a:lnSpc>
                <a:spcPct val="110000"/>
              </a:lnSpc>
              <a:defRPr sz="1500">
                <a:solidFill>
                  <a:srgbClr val="2A295C"/>
                </a:solidFill>
              </a:defRPr>
            </a:lvl1pPr>
            <a:lvl2pPr marL="0" indent="0">
              <a:lnSpc>
                <a:spcPct val="110000"/>
              </a:lnSpc>
              <a:buNone/>
              <a:defRPr sz="1500"/>
            </a:lvl2pPr>
            <a:lvl3pPr marL="0" indent="0">
              <a:lnSpc>
                <a:spcPct val="110000"/>
              </a:lnSpc>
              <a:spcBef>
                <a:spcPts val="1200"/>
              </a:spcBef>
              <a:spcAft>
                <a:spcPts val="600"/>
              </a:spcAft>
              <a:buNone/>
              <a:defRPr sz="1600" b="1"/>
            </a:lvl3pPr>
          </a:lstStyle>
          <a:p>
            <a:pPr lvl="0"/>
            <a:r>
              <a:rPr lang="en-US" noProof="0"/>
              <a:t>Lorem ipsum dolor sit amet,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Subtitle</a:t>
            </a:r>
          </a:p>
        </p:txBody>
      </p:sp>
      <p:sp>
        <p:nvSpPr>
          <p:cNvPr id="5" name="Sous-titre 2">
            <a:extLst>
              <a:ext uri="{FF2B5EF4-FFF2-40B4-BE49-F238E27FC236}">
                <a16:creationId xmlns:a16="http://schemas.microsoft.com/office/drawing/2014/main" id="{ABDEA2D5-8CE6-4B1B-AAA6-EE330F2B6C8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43280" y="850804"/>
            <a:ext cx="10515600" cy="276999"/>
          </a:xfrm>
        </p:spPr>
        <p:txBody>
          <a:bodyPr/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 text level 2 lorem ipsum mat</a:t>
            </a:r>
            <a:endParaRPr lang="fr-FR" dirty="0"/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1C890CFD-F1B2-481D-A9E8-E1CCAFE2E47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noProof="0"/>
              <a:t>Title, text level 1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854472FB-7A04-4397-A170-ABDA7C26C94A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465138" y="2959100"/>
            <a:ext cx="3614737" cy="1342419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Espace réservé du contenu 2">
            <a:extLst>
              <a:ext uri="{FF2B5EF4-FFF2-40B4-BE49-F238E27FC236}">
                <a16:creationId xmlns:a16="http://schemas.microsoft.com/office/drawing/2014/main" id="{5A0F78F3-324F-46BF-95C0-EC8CC75D08CB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4239203" y="1658938"/>
            <a:ext cx="3614737" cy="4507084"/>
          </a:xfrm>
        </p:spPr>
        <p:txBody>
          <a:bodyPr>
            <a:noAutofit/>
          </a:bodyPr>
          <a:lstStyle>
            <a:lvl1pPr>
              <a:defRPr>
                <a:noFill/>
              </a:defRPr>
            </a:lvl1pPr>
            <a:lvl2pPr>
              <a:defRPr>
                <a:noFill/>
              </a:defRPr>
            </a:lvl2pPr>
            <a:lvl3pPr>
              <a:defRPr>
                <a:noFill/>
              </a:defRPr>
            </a:lvl3pPr>
            <a:lvl4pPr>
              <a:defRPr>
                <a:noFill/>
              </a:defRPr>
            </a:lvl4pPr>
            <a:lvl5pPr>
              <a:defRPr>
                <a:noFill/>
              </a:defRPr>
            </a:lvl5pPr>
          </a:lstStyle>
          <a:p>
            <a:pPr lvl="0"/>
            <a:r>
              <a:rPr lang="en-US" noProof="0"/>
              <a:t> </a:t>
            </a:r>
          </a:p>
        </p:txBody>
      </p:sp>
      <p:sp>
        <p:nvSpPr>
          <p:cNvPr id="13" name="Espace réservé du contenu 2">
            <a:extLst>
              <a:ext uri="{FF2B5EF4-FFF2-40B4-BE49-F238E27FC236}">
                <a16:creationId xmlns:a16="http://schemas.microsoft.com/office/drawing/2014/main" id="{1572219B-6C98-4B08-9B9F-4E04ED860A8C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8112125" y="1658938"/>
            <a:ext cx="3614737" cy="4507084"/>
          </a:xfrm>
        </p:spPr>
        <p:txBody>
          <a:bodyPr>
            <a:noAutofit/>
          </a:bodyPr>
          <a:lstStyle>
            <a:lvl1pPr>
              <a:defRPr>
                <a:noFill/>
              </a:defRPr>
            </a:lvl1pPr>
            <a:lvl2pPr>
              <a:defRPr>
                <a:noFill/>
              </a:defRPr>
            </a:lvl2pPr>
            <a:lvl3pPr>
              <a:defRPr>
                <a:noFill/>
              </a:defRPr>
            </a:lvl3pPr>
            <a:lvl4pPr>
              <a:defRPr>
                <a:noFill/>
              </a:defRPr>
            </a:lvl4pPr>
            <a:lvl5pPr>
              <a:defRPr>
                <a:noFill/>
              </a:defRPr>
            </a:lvl5pPr>
          </a:lstStyle>
          <a:p>
            <a:pPr lvl="0"/>
            <a:r>
              <a:rPr lang="en-US" noProof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17576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//Text + Ch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Espace réservé du numéro de diapositive 16">
            <a:extLst>
              <a:ext uri="{FF2B5EF4-FFF2-40B4-BE49-F238E27FC236}">
                <a16:creationId xmlns:a16="http://schemas.microsoft.com/office/drawing/2014/main" id="{86553560-FC2D-4819-8FE6-AD3C932F899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6B54B0F7-55DD-40D6-B7F4-70B586885C0B}" type="slidenum">
              <a:rPr lang="en-US" noProof="0" smtClean="0"/>
              <a:t>‹#›</a:t>
            </a:fld>
            <a:endParaRPr lang="en-US" noProof="0"/>
          </a:p>
        </p:txBody>
      </p:sp>
      <p:sp>
        <p:nvSpPr>
          <p:cNvPr id="16" name="Espace réservé du pied de page 15">
            <a:extLst>
              <a:ext uri="{FF2B5EF4-FFF2-40B4-BE49-F238E27FC236}">
                <a16:creationId xmlns:a16="http://schemas.microsoft.com/office/drawing/2014/main" id="{18F6D520-00DF-4ED4-B209-E7BFD6156BD8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 noProof="0"/>
              <a:t>Name presentation © Sodexo 2021. All rights Reserved</a:t>
            </a:r>
          </a:p>
        </p:txBody>
      </p:sp>
      <p:sp>
        <p:nvSpPr>
          <p:cNvPr id="10" name="Espace réservé du texte 6">
            <a:extLst>
              <a:ext uri="{FF2B5EF4-FFF2-40B4-BE49-F238E27FC236}">
                <a16:creationId xmlns:a16="http://schemas.microsoft.com/office/drawing/2014/main" id="{506018C7-23AA-4F16-9434-3E8994F999B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769202" y="2057400"/>
            <a:ext cx="3957660" cy="4183380"/>
          </a:xfrm>
          <a:prstGeom prst="round2SameRect">
            <a:avLst>
              <a:gd name="adj1" fmla="val 0"/>
              <a:gd name="adj2" fmla="val 7079"/>
            </a:avLst>
          </a:prstGeom>
          <a:solidFill>
            <a:srgbClr val="F3EEF9"/>
          </a:solidFill>
        </p:spPr>
        <p:txBody>
          <a:bodyPr lIns="324000" tIns="432000" rIns="324000">
            <a:noAutofit/>
          </a:bodyPr>
          <a:lstStyle>
            <a:lvl1pPr>
              <a:lnSpc>
                <a:spcPct val="110000"/>
              </a:lnSpc>
              <a:defRPr sz="1500">
                <a:solidFill>
                  <a:srgbClr val="2A295C"/>
                </a:solidFill>
              </a:defRPr>
            </a:lvl1pPr>
            <a:lvl2pPr marL="0" indent="0">
              <a:lnSpc>
                <a:spcPct val="110000"/>
              </a:lnSpc>
              <a:buNone/>
              <a:defRPr sz="1500"/>
            </a:lvl2pPr>
            <a:lvl3pPr marL="0" indent="0">
              <a:lnSpc>
                <a:spcPct val="110000"/>
              </a:lnSpc>
              <a:spcAft>
                <a:spcPts val="600"/>
              </a:spcAft>
              <a:buNone/>
              <a:defRPr sz="1600" b="1"/>
            </a:lvl3pPr>
          </a:lstStyle>
          <a:p>
            <a:pPr lvl="0"/>
            <a:r>
              <a:rPr lang="en-US" noProof="0"/>
              <a:t>Lorem ipsum dolor sit amet,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Subtitle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00917691-819C-42A3-84E7-BB491804570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769202" y="1309780"/>
            <a:ext cx="3957660" cy="747620"/>
          </a:xfrm>
          <a:solidFill>
            <a:schemeClr val="accent5"/>
          </a:solidFill>
        </p:spPr>
        <p:txBody>
          <a:bodyPr lIns="324000" anchor="ctr">
            <a:noAutofit/>
          </a:bodyPr>
          <a:lstStyle>
            <a:lvl1pPr>
              <a:lnSpc>
                <a:spcPct val="100000"/>
              </a:lnSpc>
              <a:defRPr sz="15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Subtitle lorem ipsum subtitle lorem</a:t>
            </a:r>
          </a:p>
          <a:p>
            <a:pPr lvl="0"/>
            <a:r>
              <a:rPr lang="en-US" noProof="0"/>
              <a:t>ipsum subtitle lorem ipsum</a:t>
            </a:r>
          </a:p>
        </p:txBody>
      </p:sp>
      <p:sp>
        <p:nvSpPr>
          <p:cNvPr id="12" name="Espace réservé du texte 6">
            <a:extLst>
              <a:ext uri="{FF2B5EF4-FFF2-40B4-BE49-F238E27FC236}">
                <a16:creationId xmlns:a16="http://schemas.microsoft.com/office/drawing/2014/main" id="{A5E543C6-1776-417C-A381-3248B3DE5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154465" y="5992201"/>
            <a:ext cx="3614737" cy="234231"/>
          </a:xfrm>
        </p:spPr>
        <p:txBody>
          <a:bodyPr/>
          <a:lstStyle>
            <a:lvl1pPr algn="ctr">
              <a:defRPr sz="1500" b="1"/>
            </a:lvl1pPr>
            <a:lvl2pPr marL="0" indent="0">
              <a:buNone/>
              <a:defRPr/>
            </a:lvl2pPr>
            <a:lvl3pPr marL="0" indent="0">
              <a:buNone/>
              <a:defRPr sz="1600" b="1"/>
            </a:lvl3pPr>
          </a:lstStyle>
          <a:p>
            <a:pPr lvl="0"/>
            <a:r>
              <a:rPr lang="en-US" noProof="0"/>
              <a:t>Subtitle Lorem ipsum</a:t>
            </a:r>
          </a:p>
        </p:txBody>
      </p:sp>
      <p:sp>
        <p:nvSpPr>
          <p:cNvPr id="11" name="Espace réservé du texte 6">
            <a:extLst>
              <a:ext uri="{FF2B5EF4-FFF2-40B4-BE49-F238E27FC236}">
                <a16:creationId xmlns:a16="http://schemas.microsoft.com/office/drawing/2014/main" id="{FD774C5B-6035-4185-9BDE-DDB15B8A7A5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183040" y="3560002"/>
            <a:ext cx="3614737" cy="234231"/>
          </a:xfrm>
        </p:spPr>
        <p:txBody>
          <a:bodyPr/>
          <a:lstStyle>
            <a:lvl1pPr algn="ctr">
              <a:defRPr sz="1500" b="1"/>
            </a:lvl1pPr>
            <a:lvl2pPr marL="0" indent="0">
              <a:buNone/>
              <a:defRPr/>
            </a:lvl2pPr>
            <a:lvl3pPr marL="0" indent="0">
              <a:buNone/>
              <a:defRPr sz="1600" b="1"/>
            </a:lvl3pPr>
          </a:lstStyle>
          <a:p>
            <a:pPr lvl="0"/>
            <a:r>
              <a:rPr lang="en-US" noProof="0"/>
              <a:t>Subtitle Lorem ipsum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A4EC7FDF-598C-4F07-B51E-EA09316920A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65138" y="1587718"/>
            <a:ext cx="3614737" cy="1065420"/>
          </a:xfrm>
        </p:spPr>
        <p:txBody>
          <a:bodyPr/>
          <a:lstStyle>
            <a:lvl1pPr>
              <a:lnSpc>
                <a:spcPct val="110000"/>
              </a:lnSpc>
              <a:spcBef>
                <a:spcPts val="600"/>
              </a:spcBef>
              <a:defRPr sz="1500">
                <a:solidFill>
                  <a:srgbClr val="2A295C"/>
                </a:solidFill>
              </a:defRPr>
            </a:lvl1pPr>
            <a:lvl2pPr marL="0" indent="0">
              <a:lnSpc>
                <a:spcPct val="110000"/>
              </a:lnSpc>
              <a:buNone/>
              <a:defRPr sz="1500"/>
            </a:lvl2pPr>
            <a:lvl3pPr marL="0" indent="0">
              <a:lnSpc>
                <a:spcPct val="110000"/>
              </a:lnSpc>
              <a:spcBef>
                <a:spcPts val="1800"/>
              </a:spcBef>
              <a:spcAft>
                <a:spcPts val="200"/>
              </a:spcAft>
              <a:buNone/>
              <a:defRPr sz="1600" b="1"/>
            </a:lvl3pPr>
          </a:lstStyle>
          <a:p>
            <a:pPr lvl="0"/>
            <a:r>
              <a:rPr lang="en-US" noProof="0"/>
              <a:t>Lorem ipsum dolor sit amet,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Subtitle</a:t>
            </a:r>
          </a:p>
        </p:txBody>
      </p:sp>
      <p:sp>
        <p:nvSpPr>
          <p:cNvPr id="5" name="Sous-titre 2">
            <a:extLst>
              <a:ext uri="{FF2B5EF4-FFF2-40B4-BE49-F238E27FC236}">
                <a16:creationId xmlns:a16="http://schemas.microsoft.com/office/drawing/2014/main" id="{ABDEA2D5-8CE6-4B1B-AAA6-EE330F2B6C8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43280" y="850804"/>
            <a:ext cx="10515600" cy="276999"/>
          </a:xfrm>
        </p:spPr>
        <p:txBody>
          <a:bodyPr/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 text level 2 lorem ipsum mat</a:t>
            </a:r>
            <a:endParaRPr lang="fr-FR" dirty="0"/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1C890CFD-F1B2-481D-A9E8-E1CCAFE2E47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noProof="0"/>
              <a:t>Title</a:t>
            </a:r>
            <a:r>
              <a:rPr lang="fr-FR"/>
              <a:t>, </a:t>
            </a:r>
            <a:r>
              <a:rPr lang="fr-FR" dirty="0" err="1"/>
              <a:t>text</a:t>
            </a:r>
            <a:r>
              <a:rPr lang="fr-FR" dirty="0"/>
              <a:t> </a:t>
            </a:r>
            <a:r>
              <a:rPr lang="fr-FR" dirty="0" err="1"/>
              <a:t>level</a:t>
            </a:r>
            <a:r>
              <a:rPr lang="fr-FR" dirty="0"/>
              <a:t> 1</a:t>
            </a:r>
          </a:p>
        </p:txBody>
      </p:sp>
      <p:sp>
        <p:nvSpPr>
          <p:cNvPr id="18" name="Espace réservé du contenu 2">
            <a:extLst>
              <a:ext uri="{FF2B5EF4-FFF2-40B4-BE49-F238E27FC236}">
                <a16:creationId xmlns:a16="http://schemas.microsoft.com/office/drawing/2014/main" id="{7B10C465-B273-49D6-874E-68FE532163E6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4635500" y="1587718"/>
            <a:ext cx="2668588" cy="1841282"/>
          </a:xfrm>
        </p:spPr>
        <p:txBody>
          <a:bodyPr>
            <a:noAutofit/>
          </a:bodyPr>
          <a:lstStyle>
            <a:lvl1pPr>
              <a:defRPr>
                <a:noFill/>
              </a:defRPr>
            </a:lvl1pPr>
            <a:lvl2pPr>
              <a:defRPr>
                <a:noFill/>
              </a:defRPr>
            </a:lvl2pPr>
            <a:lvl3pPr>
              <a:defRPr>
                <a:noFill/>
              </a:defRPr>
            </a:lvl3pPr>
            <a:lvl4pPr>
              <a:defRPr>
                <a:noFill/>
              </a:defRPr>
            </a:lvl4pPr>
            <a:lvl5pPr>
              <a:defRPr>
                <a:noFill/>
              </a:defRPr>
            </a:lvl5pPr>
          </a:lstStyle>
          <a:p>
            <a:pPr lvl="0"/>
            <a:r>
              <a:rPr lang="en-US" noProof="0"/>
              <a:t> </a:t>
            </a:r>
          </a:p>
        </p:txBody>
      </p:sp>
      <p:sp>
        <p:nvSpPr>
          <p:cNvPr id="20" name="Espace réservé du contenu 2">
            <a:extLst>
              <a:ext uri="{FF2B5EF4-FFF2-40B4-BE49-F238E27FC236}">
                <a16:creationId xmlns:a16="http://schemas.microsoft.com/office/drawing/2014/main" id="{455E5A23-6A34-4A67-8CE7-AE3F69184F95}"/>
              </a:ext>
            </a:extLst>
          </p:cNvPr>
          <p:cNvSpPr>
            <a:spLocks noGrp="1"/>
          </p:cNvSpPr>
          <p:nvPr>
            <p:ph sz="quarter" idx="20" hasCustomPrompt="1"/>
          </p:nvPr>
        </p:nvSpPr>
        <p:spPr>
          <a:xfrm>
            <a:off x="4635500" y="3997099"/>
            <a:ext cx="2668588" cy="1864100"/>
          </a:xfrm>
        </p:spPr>
        <p:txBody>
          <a:bodyPr>
            <a:noAutofit/>
          </a:bodyPr>
          <a:lstStyle>
            <a:lvl1pPr>
              <a:defRPr>
                <a:noFill/>
              </a:defRPr>
            </a:lvl1pPr>
            <a:lvl2pPr>
              <a:defRPr>
                <a:noFill/>
              </a:defRPr>
            </a:lvl2pPr>
            <a:lvl3pPr>
              <a:defRPr>
                <a:noFill/>
              </a:defRPr>
            </a:lvl3pPr>
            <a:lvl4pPr>
              <a:defRPr>
                <a:noFill/>
              </a:defRPr>
            </a:lvl4pPr>
            <a:lvl5pPr>
              <a:defRPr>
                <a:noFill/>
              </a:defRPr>
            </a:lvl5pPr>
          </a:lstStyle>
          <a:p>
            <a:pPr lvl="0"/>
            <a:r>
              <a:rPr lang="en-US" noProof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30852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//Ch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Espace réservé du numéro de diapositive 16">
            <a:extLst>
              <a:ext uri="{FF2B5EF4-FFF2-40B4-BE49-F238E27FC236}">
                <a16:creationId xmlns:a16="http://schemas.microsoft.com/office/drawing/2014/main" id="{86553560-FC2D-4819-8FE6-AD3C932F899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6B54B0F7-55DD-40D6-B7F4-70B586885C0B}" type="slidenum">
              <a:rPr lang="en-US" noProof="0" smtClean="0"/>
              <a:t>‹#›</a:t>
            </a:fld>
            <a:endParaRPr lang="en-US" noProof="0"/>
          </a:p>
        </p:txBody>
      </p:sp>
      <p:sp>
        <p:nvSpPr>
          <p:cNvPr id="16" name="Espace réservé du pied de page 15">
            <a:extLst>
              <a:ext uri="{FF2B5EF4-FFF2-40B4-BE49-F238E27FC236}">
                <a16:creationId xmlns:a16="http://schemas.microsoft.com/office/drawing/2014/main" id="{18F6D520-00DF-4ED4-B209-E7BFD6156BD8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 noProof="0"/>
              <a:t>Name presentation © Sodexo 2021. All rights Reserved</a:t>
            </a:r>
          </a:p>
        </p:txBody>
      </p:sp>
      <p:sp>
        <p:nvSpPr>
          <p:cNvPr id="30" name="Espace réservé du texte 6">
            <a:extLst>
              <a:ext uri="{FF2B5EF4-FFF2-40B4-BE49-F238E27FC236}">
                <a16:creationId xmlns:a16="http://schemas.microsoft.com/office/drawing/2014/main" id="{9158BA98-678D-4CCB-8811-531B29A2FB54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224494" y="1728634"/>
            <a:ext cx="3481536" cy="234231"/>
          </a:xfrm>
        </p:spPr>
        <p:txBody>
          <a:bodyPr/>
          <a:lstStyle>
            <a:lvl1pPr algn="ctr">
              <a:defRPr sz="1500" b="1"/>
            </a:lvl1pPr>
            <a:lvl2pPr marL="0" indent="0">
              <a:buNone/>
              <a:defRPr/>
            </a:lvl2pPr>
            <a:lvl3pPr marL="0" indent="0">
              <a:buNone/>
              <a:defRPr sz="1600" b="1"/>
            </a:lvl3pPr>
          </a:lstStyle>
          <a:p>
            <a:pPr lvl="0"/>
            <a:r>
              <a:rPr lang="en-US" noProof="0"/>
              <a:t>Subtitle Lorem ipsum</a:t>
            </a:r>
          </a:p>
        </p:txBody>
      </p:sp>
      <p:sp>
        <p:nvSpPr>
          <p:cNvPr id="28" name="Espace réservé du texte 6">
            <a:extLst>
              <a:ext uri="{FF2B5EF4-FFF2-40B4-BE49-F238E27FC236}">
                <a16:creationId xmlns:a16="http://schemas.microsoft.com/office/drawing/2014/main" id="{B2E427D2-44B7-4231-BE08-6119713FF63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333703" y="1728634"/>
            <a:ext cx="3481536" cy="234231"/>
          </a:xfrm>
        </p:spPr>
        <p:txBody>
          <a:bodyPr/>
          <a:lstStyle>
            <a:lvl1pPr algn="ctr">
              <a:defRPr sz="1500" b="1"/>
            </a:lvl1pPr>
            <a:lvl2pPr marL="0" indent="0">
              <a:buNone/>
              <a:defRPr/>
            </a:lvl2pPr>
            <a:lvl3pPr marL="0" indent="0">
              <a:buNone/>
              <a:defRPr sz="1600" b="1"/>
            </a:lvl3pPr>
          </a:lstStyle>
          <a:p>
            <a:pPr lvl="0"/>
            <a:r>
              <a:rPr lang="en-US" noProof="0"/>
              <a:t>Subtitle Lorem ipsum</a:t>
            </a:r>
          </a:p>
        </p:txBody>
      </p:sp>
      <p:sp>
        <p:nvSpPr>
          <p:cNvPr id="11" name="Espace réservé du texte 6">
            <a:extLst>
              <a:ext uri="{FF2B5EF4-FFF2-40B4-BE49-F238E27FC236}">
                <a16:creationId xmlns:a16="http://schemas.microsoft.com/office/drawing/2014/main" id="{FD774C5B-6035-4185-9BDE-DDB15B8A7A5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42913" y="1728634"/>
            <a:ext cx="3481536" cy="234231"/>
          </a:xfrm>
        </p:spPr>
        <p:txBody>
          <a:bodyPr/>
          <a:lstStyle>
            <a:lvl1pPr algn="ctr">
              <a:defRPr sz="1500" b="1"/>
            </a:lvl1pPr>
            <a:lvl2pPr marL="0" indent="0">
              <a:buNone/>
              <a:defRPr/>
            </a:lvl2pPr>
            <a:lvl3pPr marL="0" indent="0">
              <a:buNone/>
              <a:defRPr sz="1600" b="1"/>
            </a:lvl3pPr>
          </a:lstStyle>
          <a:p>
            <a:pPr lvl="0"/>
            <a:r>
              <a:rPr lang="en-US" noProof="0"/>
              <a:t>Subtitle Lorem ipsum</a:t>
            </a:r>
          </a:p>
        </p:txBody>
      </p:sp>
      <p:sp>
        <p:nvSpPr>
          <p:cNvPr id="5" name="Sous-titre 2">
            <a:extLst>
              <a:ext uri="{FF2B5EF4-FFF2-40B4-BE49-F238E27FC236}">
                <a16:creationId xmlns:a16="http://schemas.microsoft.com/office/drawing/2014/main" id="{ABDEA2D5-8CE6-4B1B-AAA6-EE330F2B6C8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43280" y="850804"/>
            <a:ext cx="10515600" cy="276999"/>
          </a:xfrm>
        </p:spPr>
        <p:txBody>
          <a:bodyPr/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 text level 2 lorem ipsum mat</a:t>
            </a:r>
            <a:endParaRPr lang="fr-FR" dirty="0"/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1C890CFD-F1B2-481D-A9E8-E1CCAFE2E47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noProof="0"/>
              <a:t>Title, text level 1</a:t>
            </a:r>
          </a:p>
        </p:txBody>
      </p:sp>
      <p:sp>
        <p:nvSpPr>
          <p:cNvPr id="18" name="Espace réservé du contenu 2">
            <a:extLst>
              <a:ext uri="{FF2B5EF4-FFF2-40B4-BE49-F238E27FC236}">
                <a16:creationId xmlns:a16="http://schemas.microsoft.com/office/drawing/2014/main" id="{4DCBB157-0523-4E9E-9AE5-223DDADCCC5B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442912" y="2943531"/>
            <a:ext cx="3477907" cy="2081784"/>
          </a:xfrm>
        </p:spPr>
        <p:txBody>
          <a:bodyPr>
            <a:noAutofit/>
          </a:bodyPr>
          <a:lstStyle>
            <a:lvl1pPr>
              <a:defRPr>
                <a:noFill/>
              </a:defRPr>
            </a:lvl1pPr>
            <a:lvl2pPr>
              <a:defRPr>
                <a:noFill/>
              </a:defRPr>
            </a:lvl2pPr>
            <a:lvl3pPr>
              <a:defRPr>
                <a:noFill/>
              </a:defRPr>
            </a:lvl3pPr>
            <a:lvl4pPr>
              <a:defRPr>
                <a:noFill/>
              </a:defRPr>
            </a:lvl4pPr>
            <a:lvl5pPr>
              <a:defRPr>
                <a:noFill/>
              </a:defRPr>
            </a:lvl5pPr>
          </a:lstStyle>
          <a:p>
            <a:pPr lvl="0"/>
            <a:r>
              <a:rPr lang="en-US" noProof="0"/>
              <a:t> </a:t>
            </a:r>
          </a:p>
        </p:txBody>
      </p:sp>
      <p:sp>
        <p:nvSpPr>
          <p:cNvPr id="19" name="Espace réservé du contenu 2">
            <a:extLst>
              <a:ext uri="{FF2B5EF4-FFF2-40B4-BE49-F238E27FC236}">
                <a16:creationId xmlns:a16="http://schemas.microsoft.com/office/drawing/2014/main" id="{3972C867-7FD0-4127-9CD6-4778059658C9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4333703" y="2943531"/>
            <a:ext cx="3477907" cy="2081784"/>
          </a:xfrm>
        </p:spPr>
        <p:txBody>
          <a:bodyPr>
            <a:noAutofit/>
          </a:bodyPr>
          <a:lstStyle>
            <a:lvl1pPr>
              <a:defRPr>
                <a:noFill/>
              </a:defRPr>
            </a:lvl1pPr>
            <a:lvl2pPr>
              <a:defRPr>
                <a:noFill/>
              </a:defRPr>
            </a:lvl2pPr>
            <a:lvl3pPr>
              <a:defRPr>
                <a:noFill/>
              </a:defRPr>
            </a:lvl3pPr>
            <a:lvl4pPr>
              <a:defRPr>
                <a:noFill/>
              </a:defRPr>
            </a:lvl4pPr>
            <a:lvl5pPr>
              <a:defRPr>
                <a:noFill/>
              </a:defRPr>
            </a:lvl5pPr>
          </a:lstStyle>
          <a:p>
            <a:pPr lvl="0"/>
            <a:r>
              <a:rPr lang="en-US" noProof="0"/>
              <a:t> </a:t>
            </a:r>
          </a:p>
        </p:txBody>
      </p:sp>
      <p:sp>
        <p:nvSpPr>
          <p:cNvPr id="20" name="Espace réservé du contenu 2">
            <a:extLst>
              <a:ext uri="{FF2B5EF4-FFF2-40B4-BE49-F238E27FC236}">
                <a16:creationId xmlns:a16="http://schemas.microsoft.com/office/drawing/2014/main" id="{5C5C98CA-DFFA-4651-8852-1FE4F95365E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8224494" y="2943531"/>
            <a:ext cx="3477907" cy="2081784"/>
          </a:xfrm>
        </p:spPr>
        <p:txBody>
          <a:bodyPr>
            <a:noAutofit/>
          </a:bodyPr>
          <a:lstStyle>
            <a:lvl1pPr>
              <a:defRPr>
                <a:noFill/>
              </a:defRPr>
            </a:lvl1pPr>
            <a:lvl2pPr>
              <a:defRPr>
                <a:noFill/>
              </a:defRPr>
            </a:lvl2pPr>
            <a:lvl3pPr>
              <a:defRPr>
                <a:noFill/>
              </a:defRPr>
            </a:lvl3pPr>
            <a:lvl4pPr>
              <a:defRPr>
                <a:noFill/>
              </a:defRPr>
            </a:lvl4pPr>
            <a:lvl5pPr>
              <a:defRPr>
                <a:noFill/>
              </a:defRPr>
            </a:lvl5pPr>
          </a:lstStyle>
          <a:p>
            <a:pPr lvl="0"/>
            <a:r>
              <a:rPr lang="en-US" noProof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98108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//Text +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Espace réservé du numéro de diapositive 16">
            <a:extLst>
              <a:ext uri="{FF2B5EF4-FFF2-40B4-BE49-F238E27FC236}">
                <a16:creationId xmlns:a16="http://schemas.microsoft.com/office/drawing/2014/main" id="{86553560-FC2D-4819-8FE6-AD3C932F899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6B54B0F7-55DD-40D6-B7F4-70B586885C0B}" type="slidenum">
              <a:rPr lang="en-US" noProof="0" smtClean="0"/>
              <a:t>‹#›</a:t>
            </a:fld>
            <a:endParaRPr lang="en-US" noProof="0"/>
          </a:p>
        </p:txBody>
      </p:sp>
      <p:sp>
        <p:nvSpPr>
          <p:cNvPr id="16" name="Espace réservé du pied de page 15">
            <a:extLst>
              <a:ext uri="{FF2B5EF4-FFF2-40B4-BE49-F238E27FC236}">
                <a16:creationId xmlns:a16="http://schemas.microsoft.com/office/drawing/2014/main" id="{18F6D520-00DF-4ED4-B209-E7BFD6156BD8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 noProof="0"/>
              <a:t>Name presentation © Sodexo 2021. All rights Reserved</a:t>
            </a:r>
          </a:p>
        </p:txBody>
      </p:sp>
      <p:sp>
        <p:nvSpPr>
          <p:cNvPr id="5" name="Sous-titre 2">
            <a:extLst>
              <a:ext uri="{FF2B5EF4-FFF2-40B4-BE49-F238E27FC236}">
                <a16:creationId xmlns:a16="http://schemas.microsoft.com/office/drawing/2014/main" id="{ABDEA2D5-8CE6-4B1B-AAA6-EE330F2B6C8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43280" y="850804"/>
            <a:ext cx="10515600" cy="276999"/>
          </a:xfrm>
        </p:spPr>
        <p:txBody>
          <a:bodyPr/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 text level 2 lorem ipsum mat</a:t>
            </a:r>
            <a:endParaRPr lang="fr-FR" dirty="0"/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1C890CFD-F1B2-481D-A9E8-E1CCAFE2E47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noProof="0"/>
              <a:t>Title, text level 1</a:t>
            </a:r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EEB5BC8B-63DA-415A-817A-643166CA08C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885709" y="1658203"/>
            <a:ext cx="4826866" cy="2870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Espace réservé du contenu 2">
            <a:extLst>
              <a:ext uri="{FF2B5EF4-FFF2-40B4-BE49-F238E27FC236}">
                <a16:creationId xmlns:a16="http://schemas.microsoft.com/office/drawing/2014/main" id="{736D4B69-8F9D-4FFA-A4B7-3CFC99692587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442912" y="1658202"/>
            <a:ext cx="4900612" cy="4247296"/>
          </a:xfrm>
        </p:spPr>
        <p:txBody>
          <a:bodyPr>
            <a:noAutofit/>
          </a:bodyPr>
          <a:lstStyle>
            <a:lvl1pPr>
              <a:defRPr>
                <a:noFill/>
              </a:defRPr>
            </a:lvl1pPr>
            <a:lvl2pPr>
              <a:defRPr>
                <a:noFill/>
              </a:defRPr>
            </a:lvl2pPr>
            <a:lvl3pPr>
              <a:defRPr>
                <a:noFill/>
              </a:defRPr>
            </a:lvl3pPr>
            <a:lvl4pPr>
              <a:defRPr>
                <a:noFill/>
              </a:defRPr>
            </a:lvl4pPr>
            <a:lvl5pPr>
              <a:defRPr>
                <a:noFill/>
              </a:defRPr>
            </a:lvl5pPr>
          </a:lstStyle>
          <a:p>
            <a:pPr lvl="0"/>
            <a:r>
              <a:rPr lang="en-US" noProof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73012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//Text + Chart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Espace réservé du numéro de diapositive 16">
            <a:extLst>
              <a:ext uri="{FF2B5EF4-FFF2-40B4-BE49-F238E27FC236}">
                <a16:creationId xmlns:a16="http://schemas.microsoft.com/office/drawing/2014/main" id="{86553560-FC2D-4819-8FE6-AD3C932F899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6B54B0F7-55DD-40D6-B7F4-70B586885C0B}" type="slidenum">
              <a:rPr lang="fr-FR" noProof="0" smtClean="0"/>
              <a:t>‹#›</a:t>
            </a:fld>
            <a:endParaRPr lang="fr-FR" noProof="0"/>
          </a:p>
        </p:txBody>
      </p:sp>
      <p:sp>
        <p:nvSpPr>
          <p:cNvPr id="16" name="Espace réservé du pied de page 15">
            <a:extLst>
              <a:ext uri="{FF2B5EF4-FFF2-40B4-BE49-F238E27FC236}">
                <a16:creationId xmlns:a16="http://schemas.microsoft.com/office/drawing/2014/main" id="{18F6D520-00DF-4ED4-B209-E7BFD6156BD8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 noProof="0"/>
              <a:t>Name presentation © Sodexo 2021. All rights Reserved</a:t>
            </a:r>
            <a:endParaRPr lang="fr-FR" noProof="0"/>
          </a:p>
        </p:txBody>
      </p:sp>
      <p:sp>
        <p:nvSpPr>
          <p:cNvPr id="5" name="Sous-titre 2">
            <a:extLst>
              <a:ext uri="{FF2B5EF4-FFF2-40B4-BE49-F238E27FC236}">
                <a16:creationId xmlns:a16="http://schemas.microsoft.com/office/drawing/2014/main" id="{ABDEA2D5-8CE6-4B1B-AAA6-EE330F2B6C8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43280" y="850804"/>
            <a:ext cx="10515600" cy="276999"/>
          </a:xfrm>
        </p:spPr>
        <p:txBody>
          <a:bodyPr/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 text level 2 lorem ipsum mat</a:t>
            </a:r>
            <a:endParaRPr lang="fr-FR" dirty="0"/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1C890CFD-F1B2-481D-A9E8-E1CCAFE2E47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 noProof="0"/>
              <a:t>Title, text level 1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6D559939-F0F3-41DF-BA50-4A35D367F958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885709" y="1658203"/>
            <a:ext cx="4826866" cy="2870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Espace réservé du contenu 2">
            <a:extLst>
              <a:ext uri="{FF2B5EF4-FFF2-40B4-BE49-F238E27FC236}">
                <a16:creationId xmlns:a16="http://schemas.microsoft.com/office/drawing/2014/main" id="{CA82406D-8362-445D-AC9E-64F16FA2E390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442911" y="1658202"/>
            <a:ext cx="5653087" cy="4247296"/>
          </a:xfrm>
        </p:spPr>
        <p:txBody>
          <a:bodyPr>
            <a:noAutofit/>
          </a:bodyPr>
          <a:lstStyle>
            <a:lvl1pPr>
              <a:defRPr>
                <a:noFill/>
              </a:defRPr>
            </a:lvl1pPr>
            <a:lvl2pPr>
              <a:defRPr>
                <a:noFill/>
              </a:defRPr>
            </a:lvl2pPr>
            <a:lvl3pPr>
              <a:defRPr>
                <a:noFill/>
              </a:defRPr>
            </a:lvl3pPr>
            <a:lvl4pPr>
              <a:defRPr>
                <a:noFill/>
              </a:defRPr>
            </a:lvl4pPr>
            <a:lvl5pPr>
              <a:defRPr>
                <a:noFill/>
              </a:defRPr>
            </a:lvl5pPr>
          </a:lstStyle>
          <a:p>
            <a:pPr lvl="0"/>
            <a:r>
              <a:rPr lang="fr-FR" noProof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10288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//2 Ch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Espace réservé du numéro de diapositive 16">
            <a:extLst>
              <a:ext uri="{FF2B5EF4-FFF2-40B4-BE49-F238E27FC236}">
                <a16:creationId xmlns:a16="http://schemas.microsoft.com/office/drawing/2014/main" id="{86553560-FC2D-4819-8FE6-AD3C932F899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6B54B0F7-55DD-40D6-B7F4-70B586885C0B}" type="slidenum">
              <a:rPr lang="en-US" noProof="0" smtClean="0"/>
              <a:t>‹#›</a:t>
            </a:fld>
            <a:endParaRPr lang="en-US" noProof="0"/>
          </a:p>
        </p:txBody>
      </p:sp>
      <p:sp>
        <p:nvSpPr>
          <p:cNvPr id="16" name="Espace réservé du pied de page 15">
            <a:extLst>
              <a:ext uri="{FF2B5EF4-FFF2-40B4-BE49-F238E27FC236}">
                <a16:creationId xmlns:a16="http://schemas.microsoft.com/office/drawing/2014/main" id="{18F6D520-00DF-4ED4-B209-E7BFD6156BD8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 noProof="0"/>
              <a:t>Name presentation © Sodexo 2021. All rights Reserved</a:t>
            </a:r>
          </a:p>
        </p:txBody>
      </p:sp>
      <p:sp>
        <p:nvSpPr>
          <p:cNvPr id="5" name="Sous-titre 2">
            <a:extLst>
              <a:ext uri="{FF2B5EF4-FFF2-40B4-BE49-F238E27FC236}">
                <a16:creationId xmlns:a16="http://schemas.microsoft.com/office/drawing/2014/main" id="{ABDEA2D5-8CE6-4B1B-AAA6-EE330F2B6C8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43280" y="850804"/>
            <a:ext cx="10515600" cy="276999"/>
          </a:xfrm>
        </p:spPr>
        <p:txBody>
          <a:bodyPr/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 text level 2 lorem ipsum mat</a:t>
            </a:r>
            <a:endParaRPr lang="fr-FR" dirty="0"/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1C890CFD-F1B2-481D-A9E8-E1CCAFE2E47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noProof="0"/>
              <a:t>Title, text level 1</a:t>
            </a:r>
          </a:p>
        </p:txBody>
      </p:sp>
      <p:sp>
        <p:nvSpPr>
          <p:cNvPr id="11" name="Espace réservé du contenu 2">
            <a:extLst>
              <a:ext uri="{FF2B5EF4-FFF2-40B4-BE49-F238E27FC236}">
                <a16:creationId xmlns:a16="http://schemas.microsoft.com/office/drawing/2014/main" id="{972AA708-4E4D-4EAD-88E7-7EC8A4C9A297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944879" y="2446020"/>
            <a:ext cx="10767696" cy="1433850"/>
          </a:xfrm>
        </p:spPr>
        <p:txBody>
          <a:bodyPr>
            <a:noAutofit/>
          </a:bodyPr>
          <a:lstStyle>
            <a:lvl1pPr>
              <a:defRPr>
                <a:noFill/>
              </a:defRPr>
            </a:lvl1pPr>
            <a:lvl2pPr>
              <a:defRPr>
                <a:noFill/>
              </a:defRPr>
            </a:lvl2pPr>
            <a:lvl3pPr>
              <a:defRPr>
                <a:noFill/>
              </a:defRPr>
            </a:lvl3pPr>
            <a:lvl4pPr>
              <a:defRPr>
                <a:noFill/>
              </a:defRPr>
            </a:lvl4pPr>
            <a:lvl5pPr>
              <a:defRPr>
                <a:noFill/>
              </a:defRPr>
            </a:lvl5pPr>
          </a:lstStyle>
          <a:p>
            <a:pPr lvl="0"/>
            <a:r>
              <a:rPr lang="en-US" noProof="0"/>
              <a:t> </a:t>
            </a:r>
          </a:p>
        </p:txBody>
      </p:sp>
      <p:sp>
        <p:nvSpPr>
          <p:cNvPr id="12" name="Espace réservé du contenu 2">
            <a:extLst>
              <a:ext uri="{FF2B5EF4-FFF2-40B4-BE49-F238E27FC236}">
                <a16:creationId xmlns:a16="http://schemas.microsoft.com/office/drawing/2014/main" id="{97C3166F-6AB3-4C7F-A566-02A05195B6F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944879" y="3879869"/>
            <a:ext cx="10767696" cy="2139931"/>
          </a:xfrm>
        </p:spPr>
        <p:txBody>
          <a:bodyPr>
            <a:noAutofit/>
          </a:bodyPr>
          <a:lstStyle>
            <a:lvl1pPr>
              <a:defRPr>
                <a:noFill/>
              </a:defRPr>
            </a:lvl1pPr>
            <a:lvl2pPr>
              <a:defRPr>
                <a:noFill/>
              </a:defRPr>
            </a:lvl2pPr>
            <a:lvl3pPr>
              <a:defRPr>
                <a:noFill/>
              </a:defRPr>
            </a:lvl3pPr>
            <a:lvl4pPr>
              <a:defRPr>
                <a:noFill/>
              </a:defRPr>
            </a:lvl4pPr>
            <a:lvl5pPr>
              <a:defRPr>
                <a:noFill/>
              </a:defRPr>
            </a:lvl5pPr>
          </a:lstStyle>
          <a:p>
            <a:pPr lvl="0"/>
            <a:r>
              <a:rPr lang="en-US" noProof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65887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//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Espace réservé du numéro de diapositive 16">
            <a:extLst>
              <a:ext uri="{FF2B5EF4-FFF2-40B4-BE49-F238E27FC236}">
                <a16:creationId xmlns:a16="http://schemas.microsoft.com/office/drawing/2014/main" id="{86553560-FC2D-4819-8FE6-AD3C932F899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6B54B0F7-55DD-40D6-B7F4-70B586885C0B}" type="slidenum">
              <a:rPr lang="en-US" noProof="0" smtClean="0"/>
              <a:t>‹#›</a:t>
            </a:fld>
            <a:endParaRPr lang="en-US" noProof="0"/>
          </a:p>
        </p:txBody>
      </p:sp>
      <p:sp>
        <p:nvSpPr>
          <p:cNvPr id="16" name="Espace réservé du pied de page 15">
            <a:extLst>
              <a:ext uri="{FF2B5EF4-FFF2-40B4-BE49-F238E27FC236}">
                <a16:creationId xmlns:a16="http://schemas.microsoft.com/office/drawing/2014/main" id="{18F6D520-00DF-4ED4-B209-E7BFD6156BD8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 noProof="0"/>
              <a:t>Name presentation © Sodexo 2021. All rights Reserved</a:t>
            </a:r>
          </a:p>
        </p:txBody>
      </p:sp>
      <p:sp>
        <p:nvSpPr>
          <p:cNvPr id="5" name="Sous-titre 2">
            <a:extLst>
              <a:ext uri="{FF2B5EF4-FFF2-40B4-BE49-F238E27FC236}">
                <a16:creationId xmlns:a16="http://schemas.microsoft.com/office/drawing/2014/main" id="{ABDEA2D5-8CE6-4B1B-AAA6-EE330F2B6C8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43280" y="850804"/>
            <a:ext cx="10515600" cy="276999"/>
          </a:xfrm>
        </p:spPr>
        <p:txBody>
          <a:bodyPr/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 text level 2 lorem ipsum mat</a:t>
            </a:r>
            <a:endParaRPr lang="fr-FR" dirty="0"/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1C890CFD-F1B2-481D-A9E8-E1CCAFE2E47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noProof="0"/>
              <a:t>Title, text level 1</a:t>
            </a:r>
          </a:p>
        </p:txBody>
      </p:sp>
      <p:sp>
        <p:nvSpPr>
          <p:cNvPr id="9" name="Espace réservé du contenu 2">
            <a:extLst>
              <a:ext uri="{FF2B5EF4-FFF2-40B4-BE49-F238E27FC236}">
                <a16:creationId xmlns:a16="http://schemas.microsoft.com/office/drawing/2014/main" id="{C80F9D36-54FD-4A20-A132-828717E13CA6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442913" y="1447800"/>
            <a:ext cx="11269662" cy="4391025"/>
          </a:xfrm>
        </p:spPr>
        <p:txBody>
          <a:bodyPr>
            <a:noAutofit/>
          </a:bodyPr>
          <a:lstStyle>
            <a:lvl1pPr>
              <a:defRPr>
                <a:noFill/>
              </a:defRPr>
            </a:lvl1pPr>
            <a:lvl2pPr>
              <a:defRPr>
                <a:noFill/>
              </a:defRPr>
            </a:lvl2pPr>
            <a:lvl3pPr>
              <a:defRPr>
                <a:noFill/>
              </a:defRPr>
            </a:lvl3pPr>
            <a:lvl4pPr>
              <a:defRPr>
                <a:noFill/>
              </a:defRPr>
            </a:lvl4pPr>
            <a:lvl5pPr>
              <a:defRPr>
                <a:noFill/>
              </a:defRPr>
            </a:lvl5pPr>
          </a:lstStyle>
          <a:p>
            <a:pPr lvl="0"/>
            <a:r>
              <a:rPr lang="en-US" noProof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51193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//Cover Bleu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 : avec coins arrondis en haut 1">
            <a:extLst>
              <a:ext uri="{FF2B5EF4-FFF2-40B4-BE49-F238E27FC236}">
                <a16:creationId xmlns:a16="http://schemas.microsoft.com/office/drawing/2014/main" id="{2FF801F8-6B26-4D82-B034-6BBA69DAB0C8}"/>
              </a:ext>
            </a:extLst>
          </p:cNvPr>
          <p:cNvSpPr/>
          <p:nvPr/>
        </p:nvSpPr>
        <p:spPr>
          <a:xfrm rot="10800000">
            <a:off x="442912" y="-1"/>
            <a:ext cx="4256086" cy="3636962"/>
          </a:xfrm>
          <a:prstGeom prst="round2SameRect">
            <a:avLst>
              <a:gd name="adj1" fmla="val 10905"/>
              <a:gd name="adj2" fmla="val 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Espace réservé du texte 19">
            <a:extLst>
              <a:ext uri="{FF2B5EF4-FFF2-40B4-BE49-F238E27FC236}">
                <a16:creationId xmlns:a16="http://schemas.microsoft.com/office/drawing/2014/main" id="{DB4E34FA-C623-4839-9B92-4D9DF6EC507F}"/>
              </a:ext>
            </a:extLst>
          </p:cNvPr>
          <p:cNvSpPr>
            <a:spLocks noGrp="1"/>
          </p:cNvSpPr>
          <p:nvPr>
            <p:ph type="body" sz="quarter" idx="61" hasCustomPrompt="1"/>
          </p:nvPr>
        </p:nvSpPr>
        <p:spPr>
          <a:xfrm>
            <a:off x="442913" y="438150"/>
            <a:ext cx="4256085" cy="3206750"/>
          </a:xfrm>
          <a:prstGeom prst="round2SameRect">
            <a:avLst>
              <a:gd name="adj1" fmla="val 0"/>
              <a:gd name="adj2" fmla="val 12536"/>
            </a:avLst>
          </a:prstGeom>
          <a:blipFill>
            <a:blip r:embed="rId2"/>
            <a:tile tx="0" ty="0" sx="50000" sy="50000" flip="none" algn="br"/>
          </a:blipFill>
        </p:spPr>
        <p:txBody>
          <a:bodyPr lIns="396000" tIns="432000" rIns="72000">
            <a:noAutofit/>
          </a:bodyPr>
          <a:lstStyle>
            <a:lvl1pPr>
              <a:lnSpc>
                <a:spcPct val="90000"/>
              </a:lnSpc>
              <a:defRPr sz="3700" b="1">
                <a:solidFill>
                  <a:schemeClr val="accent1"/>
                </a:solidFill>
              </a:defRPr>
            </a:lvl1pPr>
            <a:lvl2pPr marL="0" indent="0">
              <a:lnSpc>
                <a:spcPct val="75000"/>
              </a:lnSpc>
              <a:spcAft>
                <a:spcPts val="0"/>
              </a:spcAft>
              <a:buNone/>
              <a:defRPr sz="1500" b="0">
                <a:solidFill>
                  <a:schemeClr val="accent1"/>
                </a:solidFill>
              </a:defRPr>
            </a:lvl2pPr>
          </a:lstStyle>
          <a:p>
            <a:pPr lvl="0"/>
            <a:r>
              <a:rPr lang="en-US" noProof="0"/>
              <a:t>Sodexo’s PPT template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29EC1FAC-8BC5-4E24-8B0D-6C5123FA6002}"/>
              </a:ext>
            </a:extLst>
          </p:cNvPr>
          <p:cNvSpPr/>
          <p:nvPr/>
        </p:nvSpPr>
        <p:spPr>
          <a:xfrm rot="5400000">
            <a:off x="2349499" y="-1906586"/>
            <a:ext cx="442913" cy="4256087"/>
          </a:xfrm>
          <a:prstGeom prst="rect">
            <a:avLst/>
          </a:prstGeom>
          <a:solidFill>
            <a:srgbClr val="EE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F4592776-E126-42EF-B8B0-B329F93F79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03250" y="-494216"/>
            <a:ext cx="3585500" cy="380584"/>
          </a:xfrm>
          <a:prstGeom prst="rect">
            <a:avLst/>
          </a:prstGeom>
        </p:spPr>
      </p:pic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666E135-0FEA-45F7-9219-0E1967A7CA81}"/>
              </a:ext>
            </a:extLst>
          </p:cNvPr>
          <p:cNvSpPr>
            <a:spLocks noGrp="1"/>
          </p:cNvSpPr>
          <p:nvPr>
            <p:ph type="dt" sz="half" idx="62"/>
          </p:nvPr>
        </p:nvSpPr>
        <p:spPr>
          <a:xfrm>
            <a:off x="957592" y="2273246"/>
            <a:ext cx="2743200" cy="365125"/>
          </a:xfrm>
        </p:spPr>
        <p:txBody>
          <a:bodyPr/>
          <a:lstStyle/>
          <a:p>
            <a:fld id="{88EE6F67-BF63-40A4-9484-364C4A55ADF7}" type="datetime2">
              <a:rPr lang="en-US" smtClean="0"/>
              <a:t>Thursday, May 18, 2023</a:t>
            </a:fld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610D8DC2-D828-41C1-812C-FD7981D4D77E}"/>
              </a:ext>
            </a:extLst>
          </p:cNvPr>
          <p:cNvSpPr>
            <a:spLocks noGrp="1"/>
          </p:cNvSpPr>
          <p:nvPr>
            <p:ph type="ftr" sz="quarter" idx="63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Name presentation © Sodexo 2021.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2810748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//3 Block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Espace réservé du numéro de diapositive 16">
            <a:extLst>
              <a:ext uri="{FF2B5EF4-FFF2-40B4-BE49-F238E27FC236}">
                <a16:creationId xmlns:a16="http://schemas.microsoft.com/office/drawing/2014/main" id="{86553560-FC2D-4819-8FE6-AD3C932F899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6B54B0F7-55DD-40D6-B7F4-70B586885C0B}" type="slidenum">
              <a:rPr lang="en-US" noProof="0" smtClean="0"/>
              <a:t>‹#›</a:t>
            </a:fld>
            <a:endParaRPr lang="en-US" noProof="0"/>
          </a:p>
        </p:txBody>
      </p:sp>
      <p:sp>
        <p:nvSpPr>
          <p:cNvPr id="16" name="Espace réservé du pied de page 15">
            <a:extLst>
              <a:ext uri="{FF2B5EF4-FFF2-40B4-BE49-F238E27FC236}">
                <a16:creationId xmlns:a16="http://schemas.microsoft.com/office/drawing/2014/main" id="{18F6D520-00DF-4ED4-B209-E7BFD6156BD8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 noProof="0"/>
              <a:t>Name presentation © Sodexo 2021. All rights Reserved</a:t>
            </a:r>
          </a:p>
        </p:txBody>
      </p:sp>
      <p:sp>
        <p:nvSpPr>
          <p:cNvPr id="25" name="Espace réservé du texte 6">
            <a:extLst>
              <a:ext uri="{FF2B5EF4-FFF2-40B4-BE49-F238E27FC236}">
                <a16:creationId xmlns:a16="http://schemas.microsoft.com/office/drawing/2014/main" id="{7F77922E-300B-4EC9-8500-DD45006C9BFD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8987422" y="2372184"/>
            <a:ext cx="2726640" cy="3884505"/>
          </a:xfrm>
          <a:prstGeom prst="round2SameRect">
            <a:avLst>
              <a:gd name="adj1" fmla="val 0"/>
              <a:gd name="adj2" fmla="val 9237"/>
            </a:avLst>
          </a:prstGeom>
          <a:solidFill>
            <a:srgbClr val="E7E9F8"/>
          </a:solidFill>
        </p:spPr>
        <p:txBody>
          <a:bodyPr lIns="324000" tIns="396000" rIns="180000">
            <a:noAutofit/>
          </a:bodyPr>
          <a:lstStyle>
            <a:lvl1pPr>
              <a:lnSpc>
                <a:spcPct val="130000"/>
              </a:lnSpc>
              <a:spcBef>
                <a:spcPts val="600"/>
              </a:spcBef>
              <a:defRPr sz="1500">
                <a:solidFill>
                  <a:srgbClr val="2A295C"/>
                </a:solidFill>
              </a:defRPr>
            </a:lvl1pPr>
            <a:lvl2pPr marL="0" indent="0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None/>
              <a:defRPr sz="1500"/>
            </a:lvl2pPr>
            <a:lvl3pPr marL="0" indent="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None/>
              <a:defRPr sz="1600" b="1"/>
            </a:lvl3pPr>
          </a:lstStyle>
          <a:p>
            <a:pPr lvl="0"/>
            <a:r>
              <a:rPr lang="en-US" noProof="0"/>
              <a:t>Lorem ipsum dolor sit amet,</a:t>
            </a:r>
          </a:p>
          <a:p>
            <a:pPr lvl="1"/>
            <a:r>
              <a:rPr lang="en-US" noProof="0"/>
              <a:t>Deuxième niveau</a:t>
            </a:r>
          </a:p>
          <a:p>
            <a:pPr lvl="2"/>
            <a:r>
              <a:rPr lang="en-US" noProof="0"/>
              <a:t>Subtitle</a:t>
            </a:r>
          </a:p>
        </p:txBody>
      </p:sp>
      <p:sp>
        <p:nvSpPr>
          <p:cNvPr id="24" name="Espace réservé du texte 8">
            <a:extLst>
              <a:ext uri="{FF2B5EF4-FFF2-40B4-BE49-F238E27FC236}">
                <a16:creationId xmlns:a16="http://schemas.microsoft.com/office/drawing/2014/main" id="{179A2654-FFD1-4A53-A8A9-7AC651369696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987790" y="1476497"/>
            <a:ext cx="2726640" cy="895228"/>
          </a:xfrm>
          <a:solidFill>
            <a:schemeClr val="accent1"/>
          </a:solidFill>
        </p:spPr>
        <p:txBody>
          <a:bodyPr lIns="432000" anchor="ctr">
            <a:noAutofit/>
          </a:bodyPr>
          <a:lstStyle>
            <a:lvl1pPr>
              <a:lnSpc>
                <a:spcPct val="100000"/>
              </a:lnSpc>
              <a:defRPr sz="1400" b="0">
                <a:solidFill>
                  <a:schemeClr val="bg1"/>
                </a:solidFill>
              </a:defRPr>
            </a:lvl1pPr>
            <a:lvl2pPr marL="0" indent="0">
              <a:buNone/>
              <a:defRPr sz="15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noProof="0"/>
              <a:t>Step 02</a:t>
            </a:r>
          </a:p>
          <a:p>
            <a:pPr lvl="1"/>
            <a:r>
              <a:rPr lang="en-US" noProof="0"/>
              <a:t>Lorem ipsum</a:t>
            </a:r>
          </a:p>
        </p:txBody>
      </p:sp>
      <p:sp>
        <p:nvSpPr>
          <p:cNvPr id="22" name="Espace réservé du texte 6">
            <a:extLst>
              <a:ext uri="{FF2B5EF4-FFF2-40B4-BE49-F238E27FC236}">
                <a16:creationId xmlns:a16="http://schemas.microsoft.com/office/drawing/2014/main" id="{A0339B73-3DAE-4696-B2C4-AB2C296FFFBC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608632" y="2372184"/>
            <a:ext cx="2726640" cy="3884505"/>
          </a:xfrm>
          <a:prstGeom prst="round2SameRect">
            <a:avLst>
              <a:gd name="adj1" fmla="val 0"/>
              <a:gd name="adj2" fmla="val 9237"/>
            </a:avLst>
          </a:prstGeom>
          <a:solidFill>
            <a:srgbClr val="E7E9F8"/>
          </a:solidFill>
        </p:spPr>
        <p:txBody>
          <a:bodyPr lIns="324000" tIns="396000" rIns="180000">
            <a:noAutofit/>
          </a:bodyPr>
          <a:lstStyle>
            <a:lvl1pPr>
              <a:lnSpc>
                <a:spcPct val="130000"/>
              </a:lnSpc>
              <a:spcBef>
                <a:spcPts val="600"/>
              </a:spcBef>
              <a:defRPr sz="1500">
                <a:solidFill>
                  <a:srgbClr val="2A295C"/>
                </a:solidFill>
              </a:defRPr>
            </a:lvl1pPr>
            <a:lvl2pPr marL="0" indent="0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None/>
              <a:defRPr sz="1500"/>
            </a:lvl2pPr>
            <a:lvl3pPr marL="0" indent="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None/>
              <a:defRPr sz="1600" b="1"/>
            </a:lvl3pPr>
          </a:lstStyle>
          <a:p>
            <a:pPr lvl="0"/>
            <a:r>
              <a:rPr lang="en-US" noProof="0"/>
              <a:t>Lorem ipsum dolor sit amet,</a:t>
            </a:r>
          </a:p>
          <a:p>
            <a:pPr lvl="1"/>
            <a:r>
              <a:rPr lang="en-US" noProof="0"/>
              <a:t>Deuxième niveau</a:t>
            </a:r>
          </a:p>
          <a:p>
            <a:pPr lvl="2"/>
            <a:r>
              <a:rPr lang="en-US" noProof="0"/>
              <a:t>Subtitle</a:t>
            </a:r>
          </a:p>
        </p:txBody>
      </p:sp>
      <p:sp>
        <p:nvSpPr>
          <p:cNvPr id="21" name="Espace réservé du texte 8">
            <a:extLst>
              <a:ext uri="{FF2B5EF4-FFF2-40B4-BE49-F238E27FC236}">
                <a16:creationId xmlns:a16="http://schemas.microsoft.com/office/drawing/2014/main" id="{34371AC1-D0FC-4409-8108-A028C655B20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624880" y="1476497"/>
            <a:ext cx="2726640" cy="895228"/>
          </a:xfrm>
          <a:solidFill>
            <a:schemeClr val="accent1"/>
          </a:solidFill>
        </p:spPr>
        <p:txBody>
          <a:bodyPr lIns="432000" anchor="ctr">
            <a:noAutofit/>
          </a:bodyPr>
          <a:lstStyle>
            <a:lvl1pPr>
              <a:lnSpc>
                <a:spcPct val="100000"/>
              </a:lnSpc>
              <a:defRPr sz="1400" b="0">
                <a:solidFill>
                  <a:schemeClr val="bg1"/>
                </a:solidFill>
              </a:defRPr>
            </a:lvl1pPr>
            <a:lvl2pPr marL="0" indent="0">
              <a:buNone/>
              <a:defRPr sz="15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noProof="0"/>
              <a:t>Step 02</a:t>
            </a:r>
          </a:p>
          <a:p>
            <a:pPr lvl="1"/>
            <a:r>
              <a:rPr lang="en-US" noProof="0"/>
              <a:t>Lorem ipsum</a:t>
            </a:r>
          </a:p>
        </p:txBody>
      </p:sp>
      <p:sp>
        <p:nvSpPr>
          <p:cNvPr id="10" name="Espace réservé du texte 6">
            <a:extLst>
              <a:ext uri="{FF2B5EF4-FFF2-40B4-BE49-F238E27FC236}">
                <a16:creationId xmlns:a16="http://schemas.microsoft.com/office/drawing/2014/main" id="{506018C7-23AA-4F16-9434-3E8994F999B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42912" y="2372184"/>
            <a:ext cx="4513569" cy="3884505"/>
          </a:xfrm>
          <a:prstGeom prst="round2SameRect">
            <a:avLst>
              <a:gd name="adj1" fmla="val 0"/>
              <a:gd name="adj2" fmla="val 9237"/>
            </a:avLst>
          </a:prstGeom>
          <a:solidFill>
            <a:srgbClr val="E7E9F8"/>
          </a:solidFill>
        </p:spPr>
        <p:txBody>
          <a:bodyPr lIns="324000" tIns="396000" rIns="180000">
            <a:noAutofit/>
          </a:bodyPr>
          <a:lstStyle>
            <a:lvl1pPr>
              <a:lnSpc>
                <a:spcPct val="130000"/>
              </a:lnSpc>
              <a:spcBef>
                <a:spcPts val="600"/>
              </a:spcBef>
              <a:defRPr sz="1500">
                <a:solidFill>
                  <a:srgbClr val="2A295C"/>
                </a:solidFill>
              </a:defRPr>
            </a:lvl1pPr>
            <a:lvl2pPr marL="0" indent="0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None/>
              <a:defRPr sz="1500"/>
            </a:lvl2pPr>
            <a:lvl3pPr marL="0" indent="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None/>
              <a:defRPr sz="1600" b="1"/>
            </a:lvl3pPr>
          </a:lstStyle>
          <a:p>
            <a:pPr lvl="0"/>
            <a:r>
              <a:rPr lang="en-US" noProof="0"/>
              <a:t>Lorem ipsum dolor sit amet,</a:t>
            </a:r>
          </a:p>
          <a:p>
            <a:pPr lvl="1"/>
            <a:r>
              <a:rPr lang="en-US" noProof="0"/>
              <a:t>Deuxième niveau</a:t>
            </a:r>
          </a:p>
          <a:p>
            <a:pPr lvl="2"/>
            <a:r>
              <a:rPr lang="en-US" noProof="0"/>
              <a:t>Subtitle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00917691-819C-42A3-84E7-BB491804570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43280" y="1476497"/>
            <a:ext cx="4529082" cy="895228"/>
          </a:xfrm>
          <a:solidFill>
            <a:schemeClr val="accent1"/>
          </a:solidFill>
        </p:spPr>
        <p:txBody>
          <a:bodyPr lIns="432000" anchor="ctr">
            <a:noAutofit/>
          </a:bodyPr>
          <a:lstStyle>
            <a:lvl1pPr>
              <a:lnSpc>
                <a:spcPct val="100000"/>
              </a:lnSpc>
              <a:defRPr sz="1400" b="0">
                <a:solidFill>
                  <a:schemeClr val="bg1"/>
                </a:solidFill>
              </a:defRPr>
            </a:lvl1pPr>
            <a:lvl2pPr marL="0" indent="0">
              <a:buNone/>
              <a:defRPr sz="15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noProof="0"/>
              <a:t>Step 01</a:t>
            </a:r>
          </a:p>
          <a:p>
            <a:pPr lvl="1"/>
            <a:r>
              <a:rPr lang="en-US" noProof="0"/>
              <a:t>Lorem ipsum</a:t>
            </a:r>
          </a:p>
        </p:txBody>
      </p:sp>
      <p:sp>
        <p:nvSpPr>
          <p:cNvPr id="5" name="Sous-titre 2">
            <a:extLst>
              <a:ext uri="{FF2B5EF4-FFF2-40B4-BE49-F238E27FC236}">
                <a16:creationId xmlns:a16="http://schemas.microsoft.com/office/drawing/2014/main" id="{ABDEA2D5-8CE6-4B1B-AAA6-EE330F2B6C8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43280" y="850804"/>
            <a:ext cx="10515600" cy="276999"/>
          </a:xfrm>
        </p:spPr>
        <p:txBody>
          <a:bodyPr/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 text level 2 lorem ipsum mat</a:t>
            </a:r>
            <a:endParaRPr lang="fr-FR" dirty="0"/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1C890CFD-F1B2-481D-A9E8-E1CCAFE2E47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 dirty="0" err="1"/>
              <a:t>Title</a:t>
            </a:r>
            <a:r>
              <a:rPr lang="fr-FR" dirty="0"/>
              <a:t>, </a:t>
            </a:r>
            <a:r>
              <a:rPr lang="fr-FR" dirty="0" err="1"/>
              <a:t>text</a:t>
            </a:r>
            <a:r>
              <a:rPr lang="fr-FR" dirty="0"/>
              <a:t> </a:t>
            </a:r>
            <a:r>
              <a:rPr lang="fr-FR" dirty="0" err="1"/>
              <a:t>level</a:t>
            </a:r>
            <a:r>
              <a:rPr lang="fr-FR" dirty="0"/>
              <a:t> 1</a:t>
            </a:r>
          </a:p>
        </p:txBody>
      </p:sp>
    </p:spTree>
    <p:extLst>
      <p:ext uri="{BB962C8B-B14F-4D97-AF65-F5344CB8AC3E}">
        <p14:creationId xmlns:p14="http://schemas.microsoft.com/office/powerpoint/2010/main" val="750611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//3 Block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Espace réservé du numéro de diapositive 16">
            <a:extLst>
              <a:ext uri="{FF2B5EF4-FFF2-40B4-BE49-F238E27FC236}">
                <a16:creationId xmlns:a16="http://schemas.microsoft.com/office/drawing/2014/main" id="{86553560-FC2D-4819-8FE6-AD3C932F899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6B54B0F7-55DD-40D6-B7F4-70B586885C0B}" type="slidenum">
              <a:rPr lang="en-US" noProof="0" smtClean="0"/>
              <a:t>‹#›</a:t>
            </a:fld>
            <a:endParaRPr lang="en-US" noProof="0"/>
          </a:p>
        </p:txBody>
      </p:sp>
      <p:sp>
        <p:nvSpPr>
          <p:cNvPr id="16" name="Espace réservé du pied de page 15">
            <a:extLst>
              <a:ext uri="{FF2B5EF4-FFF2-40B4-BE49-F238E27FC236}">
                <a16:creationId xmlns:a16="http://schemas.microsoft.com/office/drawing/2014/main" id="{18F6D520-00DF-4ED4-B209-E7BFD6156BD8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 noProof="0"/>
              <a:t>Name presentation © Sodexo 2021. All rights Reserved</a:t>
            </a:r>
          </a:p>
        </p:txBody>
      </p:sp>
      <p:sp>
        <p:nvSpPr>
          <p:cNvPr id="26" name="Espace réservé du texte 6">
            <a:extLst>
              <a:ext uri="{FF2B5EF4-FFF2-40B4-BE49-F238E27FC236}">
                <a16:creationId xmlns:a16="http://schemas.microsoft.com/office/drawing/2014/main" id="{7D204983-8312-4BC8-89D6-158DF6D0CE8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8150225" y="2276474"/>
            <a:ext cx="3562350" cy="3531201"/>
          </a:xfrm>
          <a:prstGeom prst="round2SameRect">
            <a:avLst>
              <a:gd name="adj1" fmla="val 0"/>
              <a:gd name="adj2" fmla="val 6560"/>
            </a:avLst>
          </a:prstGeom>
          <a:solidFill>
            <a:srgbClr val="E7E9F8"/>
          </a:solidFill>
        </p:spPr>
        <p:txBody>
          <a:bodyPr lIns="0" tIns="0" anchor="ctr" anchorCtr="1">
            <a:noAutofit/>
          </a:bodyPr>
          <a:lstStyle>
            <a:lvl1pPr algn="ctr">
              <a:lnSpc>
                <a:spcPct val="100000"/>
              </a:lnSpc>
              <a:spcBef>
                <a:spcPts val="1000"/>
              </a:spcBef>
              <a:defRPr sz="1500" b="1">
                <a:solidFill>
                  <a:srgbClr val="2A295C"/>
                </a:solidFill>
              </a:defRPr>
            </a:lvl1pPr>
            <a:lvl2pPr marL="0" indent="0">
              <a:buNone/>
              <a:defRPr/>
            </a:lvl2pPr>
            <a:lvl3pPr marL="0" indent="0">
              <a:spcAft>
                <a:spcPts val="600"/>
              </a:spcAft>
              <a:buNone/>
              <a:defRPr sz="1600" b="1"/>
            </a:lvl3pPr>
          </a:lstStyle>
          <a:p>
            <a:pPr lvl="0"/>
            <a:r>
              <a:rPr lang="en-US" noProof="0"/>
              <a:t>Lorem ipsum dolor sit amet,</a:t>
            </a:r>
          </a:p>
        </p:txBody>
      </p:sp>
      <p:sp>
        <p:nvSpPr>
          <p:cNvPr id="23" name="Espace réservé du texte 8">
            <a:extLst>
              <a:ext uri="{FF2B5EF4-FFF2-40B4-BE49-F238E27FC236}">
                <a16:creationId xmlns:a16="http://schemas.microsoft.com/office/drawing/2014/main" id="{8B35CDE5-EFFA-4FB5-9972-25A607658134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50225" y="1363171"/>
            <a:ext cx="3562350" cy="913304"/>
          </a:xfrm>
          <a:solidFill>
            <a:schemeClr val="accent1"/>
          </a:solidFill>
        </p:spPr>
        <p:txBody>
          <a:bodyPr lIns="0" anchor="ctr">
            <a:noAutofit/>
          </a:bodyPr>
          <a:lstStyle>
            <a:lvl1pPr algn="ctr">
              <a:lnSpc>
                <a:spcPct val="90000"/>
              </a:lnSpc>
              <a:defRPr sz="2000" b="0">
                <a:solidFill>
                  <a:schemeClr val="bg1"/>
                </a:solidFill>
              </a:defRPr>
            </a:lvl1pPr>
            <a:lvl2pPr marL="0" indent="0">
              <a:buNone/>
              <a:defRPr sz="15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noProof="0"/>
              <a:t>B2B</a:t>
            </a:r>
          </a:p>
          <a:p>
            <a:pPr lvl="0"/>
            <a:r>
              <a:rPr lang="en-US" noProof="0"/>
              <a:t>Expert brands</a:t>
            </a:r>
          </a:p>
        </p:txBody>
      </p:sp>
      <p:sp>
        <p:nvSpPr>
          <p:cNvPr id="19" name="Espace réservé du texte 6">
            <a:extLst>
              <a:ext uri="{FF2B5EF4-FFF2-40B4-BE49-F238E27FC236}">
                <a16:creationId xmlns:a16="http://schemas.microsoft.com/office/drawing/2014/main" id="{32BF79EA-A7C6-4F74-BB66-78E7F6B5C12D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296569" y="2276474"/>
            <a:ext cx="3562350" cy="3531201"/>
          </a:xfrm>
          <a:prstGeom prst="round2SameRect">
            <a:avLst>
              <a:gd name="adj1" fmla="val 0"/>
              <a:gd name="adj2" fmla="val 6560"/>
            </a:avLst>
          </a:prstGeom>
          <a:solidFill>
            <a:srgbClr val="E7E9F8"/>
          </a:solidFill>
        </p:spPr>
        <p:txBody>
          <a:bodyPr lIns="0" tIns="0" anchor="ctr" anchorCtr="1">
            <a:noAutofit/>
          </a:bodyPr>
          <a:lstStyle>
            <a:lvl1pPr algn="ctr">
              <a:lnSpc>
                <a:spcPct val="100000"/>
              </a:lnSpc>
              <a:spcBef>
                <a:spcPts val="1000"/>
              </a:spcBef>
              <a:defRPr sz="1500" b="1">
                <a:solidFill>
                  <a:srgbClr val="2A295C"/>
                </a:solidFill>
              </a:defRPr>
            </a:lvl1pPr>
            <a:lvl2pPr marL="0" indent="0">
              <a:buNone/>
              <a:defRPr/>
            </a:lvl2pPr>
            <a:lvl3pPr marL="0" indent="0">
              <a:spcAft>
                <a:spcPts val="600"/>
              </a:spcAft>
              <a:buNone/>
              <a:defRPr sz="1600" b="1"/>
            </a:lvl3pPr>
          </a:lstStyle>
          <a:p>
            <a:pPr lvl="0"/>
            <a:r>
              <a:rPr lang="en-US" noProof="0"/>
              <a:t>Lorem ipsum dolor sit amet,</a:t>
            </a:r>
          </a:p>
        </p:txBody>
      </p:sp>
      <p:sp>
        <p:nvSpPr>
          <p:cNvPr id="18" name="Espace réservé du texte 8">
            <a:extLst>
              <a:ext uri="{FF2B5EF4-FFF2-40B4-BE49-F238E27FC236}">
                <a16:creationId xmlns:a16="http://schemas.microsoft.com/office/drawing/2014/main" id="{A147DE8D-8891-46EE-8AB0-11512AF1D40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96569" y="1363171"/>
            <a:ext cx="3562350" cy="913304"/>
          </a:xfrm>
          <a:solidFill>
            <a:schemeClr val="accent1"/>
          </a:solidFill>
        </p:spPr>
        <p:txBody>
          <a:bodyPr lIns="0" anchor="ctr">
            <a:noAutofit/>
          </a:bodyPr>
          <a:lstStyle>
            <a:lvl1pPr algn="ctr">
              <a:lnSpc>
                <a:spcPct val="90000"/>
              </a:lnSpc>
              <a:defRPr sz="2000" b="0">
                <a:solidFill>
                  <a:schemeClr val="bg1"/>
                </a:solidFill>
              </a:defRPr>
            </a:lvl1pPr>
            <a:lvl2pPr marL="0" indent="0">
              <a:buNone/>
              <a:defRPr sz="15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noProof="0"/>
              <a:t>B2B</a:t>
            </a:r>
          </a:p>
          <a:p>
            <a:pPr lvl="0"/>
            <a:r>
              <a:rPr lang="en-US" noProof="0"/>
              <a:t>Expert brands</a:t>
            </a:r>
          </a:p>
        </p:txBody>
      </p:sp>
      <p:sp>
        <p:nvSpPr>
          <p:cNvPr id="10" name="Espace réservé du texte 6">
            <a:extLst>
              <a:ext uri="{FF2B5EF4-FFF2-40B4-BE49-F238E27FC236}">
                <a16:creationId xmlns:a16="http://schemas.microsoft.com/office/drawing/2014/main" id="{506018C7-23AA-4F16-9434-3E8994F999B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42913" y="2276474"/>
            <a:ext cx="3562350" cy="3531201"/>
          </a:xfrm>
          <a:prstGeom prst="round2SameRect">
            <a:avLst>
              <a:gd name="adj1" fmla="val 0"/>
              <a:gd name="adj2" fmla="val 6560"/>
            </a:avLst>
          </a:prstGeom>
          <a:solidFill>
            <a:srgbClr val="E7E9F8"/>
          </a:solidFill>
        </p:spPr>
        <p:txBody>
          <a:bodyPr lIns="0" tIns="0" anchor="ctr" anchorCtr="1">
            <a:noAutofit/>
          </a:bodyPr>
          <a:lstStyle>
            <a:lvl1pPr algn="ctr">
              <a:lnSpc>
                <a:spcPct val="100000"/>
              </a:lnSpc>
              <a:spcBef>
                <a:spcPts val="1000"/>
              </a:spcBef>
              <a:defRPr sz="1500" b="1">
                <a:solidFill>
                  <a:srgbClr val="2A295C"/>
                </a:solidFill>
              </a:defRPr>
            </a:lvl1pPr>
            <a:lvl2pPr marL="0" indent="0">
              <a:buNone/>
              <a:defRPr/>
            </a:lvl2pPr>
            <a:lvl3pPr marL="0" indent="0">
              <a:spcAft>
                <a:spcPts val="600"/>
              </a:spcAft>
              <a:buNone/>
              <a:defRPr sz="1600" b="1"/>
            </a:lvl3pPr>
          </a:lstStyle>
          <a:p>
            <a:pPr lvl="0"/>
            <a:r>
              <a:rPr lang="en-US" noProof="0"/>
              <a:t>Lorem ipsum dolor sit amet,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00917691-819C-42A3-84E7-BB491804570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42913" y="1363171"/>
            <a:ext cx="3562350" cy="913304"/>
          </a:xfrm>
          <a:solidFill>
            <a:schemeClr val="accent1"/>
          </a:solidFill>
          <a:ln>
            <a:noFill/>
          </a:ln>
        </p:spPr>
        <p:txBody>
          <a:bodyPr lIns="0" anchor="ctr">
            <a:noAutofit/>
          </a:bodyPr>
          <a:lstStyle>
            <a:lvl1pPr algn="ctr">
              <a:lnSpc>
                <a:spcPct val="90000"/>
              </a:lnSpc>
              <a:defRPr sz="2000" b="0">
                <a:solidFill>
                  <a:schemeClr val="bg1"/>
                </a:solidFill>
              </a:defRPr>
            </a:lvl1pPr>
            <a:lvl2pPr marL="0" indent="0">
              <a:buNone/>
              <a:defRPr sz="15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noProof="0"/>
              <a:t>B2B</a:t>
            </a:r>
          </a:p>
          <a:p>
            <a:pPr lvl="0"/>
            <a:r>
              <a:rPr lang="en-US" noProof="0"/>
              <a:t>Expert brands</a:t>
            </a:r>
          </a:p>
        </p:txBody>
      </p:sp>
      <p:sp>
        <p:nvSpPr>
          <p:cNvPr id="5" name="Sous-titre 2">
            <a:extLst>
              <a:ext uri="{FF2B5EF4-FFF2-40B4-BE49-F238E27FC236}">
                <a16:creationId xmlns:a16="http://schemas.microsoft.com/office/drawing/2014/main" id="{ABDEA2D5-8CE6-4B1B-AAA6-EE330F2B6C8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43280" y="850804"/>
            <a:ext cx="10515600" cy="276999"/>
          </a:xfrm>
        </p:spPr>
        <p:txBody>
          <a:bodyPr/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 text level 2 lorem ipsum mat</a:t>
            </a:r>
            <a:endParaRPr lang="fr-FR" dirty="0"/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1C890CFD-F1B2-481D-A9E8-E1CCAFE2E47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noProof="0"/>
              <a:t>Title, text level 1</a:t>
            </a:r>
          </a:p>
        </p:txBody>
      </p:sp>
      <p:sp>
        <p:nvSpPr>
          <p:cNvPr id="13" name="Espace réservé du texte 8">
            <a:extLst>
              <a:ext uri="{FF2B5EF4-FFF2-40B4-BE49-F238E27FC236}">
                <a16:creationId xmlns:a16="http://schemas.microsoft.com/office/drawing/2014/main" id="{2D77EC42-E5B3-465E-80AB-7FE8E542C3DA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061619" y="6053502"/>
            <a:ext cx="4068762" cy="286318"/>
          </a:xfrm>
          <a:noFill/>
        </p:spPr>
        <p:txBody>
          <a:bodyPr lIns="0" anchor="ctr">
            <a:noAutofit/>
          </a:bodyPr>
          <a:lstStyle>
            <a:lvl1pPr algn="ctr">
              <a:lnSpc>
                <a:spcPct val="100000"/>
              </a:lnSpc>
              <a:defRPr sz="1200" b="0">
                <a:solidFill>
                  <a:srgbClr val="2A295C"/>
                </a:solidFill>
              </a:defRPr>
            </a:lvl1pPr>
            <a:lvl2pPr marL="0" indent="0">
              <a:buNone/>
              <a:defRPr sz="15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dirty="0"/>
              <a:t>B2B and B2B2C : White label rules to be developed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88579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//Title + Visue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B1A16982-0955-4E60-B17F-26B37AF4499E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6B54B0F7-55DD-40D6-B7F4-70B586885C0B}" type="slidenum">
              <a:rPr lang="en-US" noProof="0" smtClean="0"/>
              <a:t>‹#›</a:t>
            </a:fld>
            <a:endParaRPr lang="en-US" noProof="0"/>
          </a:p>
        </p:txBody>
      </p:sp>
      <p:sp>
        <p:nvSpPr>
          <p:cNvPr id="2" name="Espace réservé du pied de page 1">
            <a:extLst>
              <a:ext uri="{FF2B5EF4-FFF2-40B4-BE49-F238E27FC236}">
                <a16:creationId xmlns:a16="http://schemas.microsoft.com/office/drawing/2014/main" id="{0B358BDB-BF07-4C04-BA3F-88BF71C7A70F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 noProof="0"/>
              <a:t>Name presentation © Sodexo 2021. All rights Reserved</a:t>
            </a:r>
          </a:p>
        </p:txBody>
      </p:sp>
      <p:sp>
        <p:nvSpPr>
          <p:cNvPr id="16" name="Espace réservé pour une image  15">
            <a:extLst>
              <a:ext uri="{FF2B5EF4-FFF2-40B4-BE49-F238E27FC236}">
                <a16:creationId xmlns:a16="http://schemas.microsoft.com/office/drawing/2014/main" id="{F39A3DC5-89B3-42C4-A8B4-C3CFDDCE2DD0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442913" y="1513795"/>
            <a:ext cx="11283950" cy="4176000"/>
          </a:xfrm>
        </p:spPr>
        <p:txBody>
          <a:bodyPr>
            <a:noAutofit/>
          </a:bodyPr>
          <a:lstStyle>
            <a:lvl1pPr>
              <a:defRPr>
                <a:noFill/>
              </a:defRPr>
            </a:lvl1pPr>
          </a:lstStyle>
          <a:p>
            <a:r>
              <a:rPr lang="en-US"/>
              <a:t>Click icon to add picture</a:t>
            </a:r>
            <a:endParaRPr lang="fr-FR"/>
          </a:p>
        </p:txBody>
      </p:sp>
      <p:sp>
        <p:nvSpPr>
          <p:cNvPr id="5" name="Sous-titre 2">
            <a:extLst>
              <a:ext uri="{FF2B5EF4-FFF2-40B4-BE49-F238E27FC236}">
                <a16:creationId xmlns:a16="http://schemas.microsoft.com/office/drawing/2014/main" id="{ABDEA2D5-8CE6-4B1B-AAA6-EE330F2B6C8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43280" y="850804"/>
            <a:ext cx="10515600" cy="276999"/>
          </a:xfrm>
        </p:spPr>
        <p:txBody>
          <a:bodyPr/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 text level 2 lorem ipsum mat</a:t>
            </a:r>
            <a:endParaRPr lang="fr-FR" dirty="0"/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1C890CFD-F1B2-481D-A9E8-E1CCAFE2E47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noProof="0"/>
              <a:t>Title, text level 1</a:t>
            </a:r>
          </a:p>
        </p:txBody>
      </p:sp>
    </p:spTree>
    <p:extLst>
      <p:ext uri="{BB962C8B-B14F-4D97-AF65-F5344CB8AC3E}">
        <p14:creationId xmlns:p14="http://schemas.microsoft.com/office/powerpoint/2010/main" val="3365506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//Title + 3 Visue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B1A16982-0955-4E60-B17F-26B37AF4499E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6B54B0F7-55DD-40D6-B7F4-70B586885C0B}" type="slidenum">
              <a:rPr lang="en-US" noProof="0" smtClean="0"/>
              <a:t>‹#›</a:t>
            </a:fld>
            <a:endParaRPr lang="en-US" noProof="0"/>
          </a:p>
        </p:txBody>
      </p:sp>
      <p:sp>
        <p:nvSpPr>
          <p:cNvPr id="2" name="Espace réservé du pied de page 1">
            <a:extLst>
              <a:ext uri="{FF2B5EF4-FFF2-40B4-BE49-F238E27FC236}">
                <a16:creationId xmlns:a16="http://schemas.microsoft.com/office/drawing/2014/main" id="{0B358BDB-BF07-4C04-BA3F-88BF71C7A70F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 noProof="0"/>
              <a:t>Name presentation © Sodexo 2021. All rights Reserved</a:t>
            </a:r>
          </a:p>
        </p:txBody>
      </p:sp>
      <p:sp>
        <p:nvSpPr>
          <p:cNvPr id="13" name="Espace réservé pour une image  15">
            <a:extLst>
              <a:ext uri="{FF2B5EF4-FFF2-40B4-BE49-F238E27FC236}">
                <a16:creationId xmlns:a16="http://schemas.microsoft.com/office/drawing/2014/main" id="{862C56E4-94D2-408E-838A-EB8784194808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470407" y="3428999"/>
            <a:ext cx="3239401" cy="2578197"/>
          </a:xfrm>
        </p:spPr>
        <p:txBody>
          <a:bodyPr>
            <a:noAutofit/>
          </a:bodyPr>
          <a:lstStyle>
            <a:lvl1pPr>
              <a:defRPr>
                <a:noFill/>
              </a:defRPr>
            </a:lvl1pPr>
          </a:lstStyle>
          <a:p>
            <a:r>
              <a:rPr lang="en-US"/>
              <a:t>Click icon to add picture</a:t>
            </a:r>
            <a:endParaRPr lang="fr-FR"/>
          </a:p>
        </p:txBody>
      </p:sp>
      <p:sp>
        <p:nvSpPr>
          <p:cNvPr id="17" name="Espace réservé du texte 6">
            <a:extLst>
              <a:ext uri="{FF2B5EF4-FFF2-40B4-BE49-F238E27FC236}">
                <a16:creationId xmlns:a16="http://schemas.microsoft.com/office/drawing/2014/main" id="{71B39A0B-88D1-44DD-97CA-2C93B4271CAF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8470407" y="1724570"/>
            <a:ext cx="3239401" cy="1117742"/>
          </a:xfrm>
        </p:spPr>
        <p:txBody>
          <a:bodyPr/>
          <a:lstStyle>
            <a:lvl1pPr>
              <a:lnSpc>
                <a:spcPct val="130000"/>
              </a:lnSpc>
              <a:defRPr sz="1500">
                <a:solidFill>
                  <a:srgbClr val="2A295C"/>
                </a:solidFill>
              </a:defRPr>
            </a:lvl1pPr>
            <a:lvl2pPr marL="0" indent="0">
              <a:lnSpc>
                <a:spcPct val="130000"/>
              </a:lnSpc>
              <a:buNone/>
              <a:defRPr sz="1500"/>
            </a:lvl2pPr>
            <a:lvl3pPr marL="0" indent="0">
              <a:lnSpc>
                <a:spcPct val="130000"/>
              </a:lnSpc>
              <a:spcBef>
                <a:spcPts val="1200"/>
              </a:spcBef>
              <a:spcAft>
                <a:spcPts val="600"/>
              </a:spcAft>
              <a:buNone/>
              <a:defRPr sz="1600" b="1"/>
            </a:lvl3pPr>
          </a:lstStyle>
          <a:p>
            <a:pPr lvl="0"/>
            <a:r>
              <a:rPr lang="en-US" noProof="0"/>
              <a:t>Lorem ipsum dolor sit amet,</a:t>
            </a:r>
          </a:p>
          <a:p>
            <a:pPr lvl="1"/>
            <a:r>
              <a:rPr lang="en-US" noProof="0"/>
              <a:t>Deuxième niveau</a:t>
            </a:r>
          </a:p>
          <a:p>
            <a:pPr lvl="2"/>
            <a:r>
              <a:rPr lang="en-US" noProof="0"/>
              <a:t>Subtitle</a:t>
            </a:r>
          </a:p>
        </p:txBody>
      </p:sp>
      <p:sp>
        <p:nvSpPr>
          <p:cNvPr id="12" name="Espace réservé pour une image  15">
            <a:extLst>
              <a:ext uri="{FF2B5EF4-FFF2-40B4-BE49-F238E27FC236}">
                <a16:creationId xmlns:a16="http://schemas.microsoft.com/office/drawing/2014/main" id="{C4EF0926-67AF-4DB0-99F3-9330034ADB73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554232" y="3428999"/>
            <a:ext cx="3239401" cy="2578197"/>
          </a:xfrm>
        </p:spPr>
        <p:txBody>
          <a:bodyPr>
            <a:noAutofit/>
          </a:bodyPr>
          <a:lstStyle>
            <a:lvl1pPr>
              <a:defRPr>
                <a:noFill/>
              </a:defRPr>
            </a:lvl1pPr>
          </a:lstStyle>
          <a:p>
            <a:r>
              <a:rPr lang="en-US"/>
              <a:t>Click icon to add picture</a:t>
            </a:r>
            <a:endParaRPr lang="fr-FR"/>
          </a:p>
        </p:txBody>
      </p:sp>
      <p:sp>
        <p:nvSpPr>
          <p:cNvPr id="15" name="Espace réservé du texte 6">
            <a:extLst>
              <a:ext uri="{FF2B5EF4-FFF2-40B4-BE49-F238E27FC236}">
                <a16:creationId xmlns:a16="http://schemas.microsoft.com/office/drawing/2014/main" id="{E317AE3B-1B63-4F2A-9579-E46A9FB5512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554232" y="1724570"/>
            <a:ext cx="3239401" cy="1117742"/>
          </a:xfrm>
        </p:spPr>
        <p:txBody>
          <a:bodyPr/>
          <a:lstStyle>
            <a:lvl1pPr>
              <a:lnSpc>
                <a:spcPct val="130000"/>
              </a:lnSpc>
              <a:defRPr sz="1500">
                <a:solidFill>
                  <a:srgbClr val="2A295C"/>
                </a:solidFill>
              </a:defRPr>
            </a:lvl1pPr>
            <a:lvl2pPr marL="0" indent="0">
              <a:lnSpc>
                <a:spcPct val="130000"/>
              </a:lnSpc>
              <a:buNone/>
              <a:defRPr sz="1500"/>
            </a:lvl2pPr>
            <a:lvl3pPr marL="0" indent="0">
              <a:lnSpc>
                <a:spcPct val="130000"/>
              </a:lnSpc>
              <a:spcBef>
                <a:spcPts val="1200"/>
              </a:spcBef>
              <a:spcAft>
                <a:spcPts val="600"/>
              </a:spcAft>
              <a:buNone/>
              <a:defRPr sz="1600" b="1"/>
            </a:lvl3pPr>
          </a:lstStyle>
          <a:p>
            <a:pPr lvl="0"/>
            <a:r>
              <a:rPr lang="en-US" noProof="0"/>
              <a:t>Lorem ipsum dolor sit amet,</a:t>
            </a:r>
          </a:p>
          <a:p>
            <a:pPr lvl="1"/>
            <a:r>
              <a:rPr lang="en-US" noProof="0"/>
              <a:t>Deuxième niveau</a:t>
            </a:r>
          </a:p>
          <a:p>
            <a:pPr lvl="2"/>
            <a:r>
              <a:rPr lang="en-US" noProof="0"/>
              <a:t>Subtitle</a:t>
            </a:r>
          </a:p>
        </p:txBody>
      </p:sp>
      <p:sp>
        <p:nvSpPr>
          <p:cNvPr id="16" name="Espace réservé pour une image  15">
            <a:extLst>
              <a:ext uri="{FF2B5EF4-FFF2-40B4-BE49-F238E27FC236}">
                <a16:creationId xmlns:a16="http://schemas.microsoft.com/office/drawing/2014/main" id="{F39A3DC5-89B3-42C4-A8B4-C3CFDDCE2DD0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442913" y="3428999"/>
            <a:ext cx="3239401" cy="2578197"/>
          </a:xfrm>
        </p:spPr>
        <p:txBody>
          <a:bodyPr>
            <a:noAutofit/>
          </a:bodyPr>
          <a:lstStyle>
            <a:lvl1pPr>
              <a:defRPr>
                <a:noFill/>
              </a:defRPr>
            </a:lvl1pPr>
          </a:lstStyle>
          <a:p>
            <a:r>
              <a:rPr lang="en-US"/>
              <a:t>Click icon to add picture</a:t>
            </a:r>
            <a:endParaRPr lang="fr-FR"/>
          </a:p>
        </p:txBody>
      </p:sp>
      <p:sp>
        <p:nvSpPr>
          <p:cNvPr id="14" name="Espace réservé du texte 6">
            <a:extLst>
              <a:ext uri="{FF2B5EF4-FFF2-40B4-BE49-F238E27FC236}">
                <a16:creationId xmlns:a16="http://schemas.microsoft.com/office/drawing/2014/main" id="{0796A941-953B-44B8-A773-4DBF7A300DC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42913" y="1724570"/>
            <a:ext cx="3239401" cy="1117742"/>
          </a:xfrm>
        </p:spPr>
        <p:txBody>
          <a:bodyPr/>
          <a:lstStyle>
            <a:lvl1pPr>
              <a:lnSpc>
                <a:spcPct val="130000"/>
              </a:lnSpc>
              <a:defRPr sz="1500">
                <a:solidFill>
                  <a:srgbClr val="2A295C"/>
                </a:solidFill>
              </a:defRPr>
            </a:lvl1pPr>
            <a:lvl2pPr marL="0" indent="0">
              <a:lnSpc>
                <a:spcPct val="130000"/>
              </a:lnSpc>
              <a:buNone/>
              <a:defRPr sz="1500"/>
            </a:lvl2pPr>
            <a:lvl3pPr marL="0" indent="0">
              <a:lnSpc>
                <a:spcPct val="130000"/>
              </a:lnSpc>
              <a:spcBef>
                <a:spcPts val="1200"/>
              </a:spcBef>
              <a:spcAft>
                <a:spcPts val="600"/>
              </a:spcAft>
              <a:buNone/>
              <a:defRPr sz="1600" b="1"/>
            </a:lvl3pPr>
          </a:lstStyle>
          <a:p>
            <a:pPr lvl="0"/>
            <a:r>
              <a:rPr lang="en-US" noProof="0"/>
              <a:t>Lorem ipsum dolor sit amet,</a:t>
            </a:r>
          </a:p>
          <a:p>
            <a:pPr lvl="1"/>
            <a:r>
              <a:rPr lang="en-US" noProof="0"/>
              <a:t>Deuxième niveau</a:t>
            </a:r>
          </a:p>
          <a:p>
            <a:pPr lvl="2"/>
            <a:r>
              <a:rPr lang="en-US" noProof="0"/>
              <a:t>Subtitle</a:t>
            </a:r>
          </a:p>
        </p:txBody>
      </p:sp>
      <p:sp>
        <p:nvSpPr>
          <p:cNvPr id="5" name="Sous-titre 2">
            <a:extLst>
              <a:ext uri="{FF2B5EF4-FFF2-40B4-BE49-F238E27FC236}">
                <a16:creationId xmlns:a16="http://schemas.microsoft.com/office/drawing/2014/main" id="{ABDEA2D5-8CE6-4B1B-AAA6-EE330F2B6C8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43280" y="850804"/>
            <a:ext cx="10515600" cy="276999"/>
          </a:xfrm>
        </p:spPr>
        <p:txBody>
          <a:bodyPr/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 text level 2 lorem ipsum mat</a:t>
            </a:r>
            <a:endParaRPr lang="fr-FR" dirty="0"/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1C890CFD-F1B2-481D-A9E8-E1CCAFE2E47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noProof="0"/>
              <a:t>Title, text level 1</a:t>
            </a:r>
          </a:p>
        </p:txBody>
      </p:sp>
    </p:spTree>
    <p:extLst>
      <p:ext uri="{BB962C8B-B14F-4D97-AF65-F5344CB8AC3E}">
        <p14:creationId xmlns:p14="http://schemas.microsoft.com/office/powerpoint/2010/main" val="1417370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//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B1A16982-0955-4E60-B17F-26B37AF4499E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6B54B0F7-55DD-40D6-B7F4-70B586885C0B}" type="slidenum">
              <a:rPr lang="en-US" noProof="0" smtClean="0"/>
              <a:t>‹#›</a:t>
            </a:fld>
            <a:endParaRPr lang="en-US" noProof="0"/>
          </a:p>
        </p:txBody>
      </p:sp>
      <p:sp>
        <p:nvSpPr>
          <p:cNvPr id="2" name="Espace réservé du pied de page 1">
            <a:extLst>
              <a:ext uri="{FF2B5EF4-FFF2-40B4-BE49-F238E27FC236}">
                <a16:creationId xmlns:a16="http://schemas.microsoft.com/office/drawing/2014/main" id="{0B358BDB-BF07-4C04-BA3F-88BF71C7A70F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 noProof="0"/>
              <a:t>Name presentation © Sodexo 2021. All rights Reserved</a:t>
            </a:r>
          </a:p>
        </p:txBody>
      </p:sp>
      <p:sp>
        <p:nvSpPr>
          <p:cNvPr id="32" name="Espace réservé du texte 6">
            <a:extLst>
              <a:ext uri="{FF2B5EF4-FFF2-40B4-BE49-F238E27FC236}">
                <a16:creationId xmlns:a16="http://schemas.microsoft.com/office/drawing/2014/main" id="{0B848C28-9BDB-47C1-A075-66DF181C851E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9238024" y="5519803"/>
            <a:ext cx="2717226" cy="711477"/>
          </a:xfrm>
        </p:spPr>
        <p:txBody>
          <a:bodyPr/>
          <a:lstStyle>
            <a:lvl1pPr algn="ctr">
              <a:lnSpc>
                <a:spcPct val="100000"/>
              </a:lnSpc>
              <a:defRPr lang="fr-FR" sz="1500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0" indent="0" algn="ctr">
              <a:lnSpc>
                <a:spcPct val="100000"/>
              </a:lnSpc>
              <a:spcAft>
                <a:spcPts val="0"/>
              </a:spcAft>
              <a:buNone/>
              <a:defRPr sz="1500"/>
            </a:lvl2pPr>
            <a:lvl3pPr marL="0" indent="0" algn="ctr">
              <a:spcAft>
                <a:spcPts val="600"/>
              </a:spcAft>
              <a:buNone/>
              <a:defRPr sz="1600" b="1"/>
            </a:lvl3pPr>
          </a:lstStyle>
          <a:p>
            <a:pPr lvl="0"/>
            <a:r>
              <a:rPr lang="en-US" noProof="0"/>
              <a:t>  Lorem ipsum dolor sit amet,</a:t>
            </a:r>
          </a:p>
          <a:p>
            <a:pPr marL="0" marR="0" lvl="1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E0000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noProof="0"/>
              <a:t>Level 2</a:t>
            </a:r>
          </a:p>
          <a:p>
            <a:pPr lvl="2"/>
            <a:r>
              <a:rPr lang="en-US" noProof="0"/>
              <a:t>Subtitle</a:t>
            </a:r>
          </a:p>
        </p:txBody>
      </p:sp>
      <p:sp>
        <p:nvSpPr>
          <p:cNvPr id="29" name="Espace réservé pour une image  15">
            <a:extLst>
              <a:ext uri="{FF2B5EF4-FFF2-40B4-BE49-F238E27FC236}">
                <a16:creationId xmlns:a16="http://schemas.microsoft.com/office/drawing/2014/main" id="{896BC8CC-D2CE-4E78-B439-3295FDBE20E4}"/>
              </a:ext>
            </a:extLst>
          </p:cNvPr>
          <p:cNvSpPr>
            <a:spLocks noGrp="1" noChangeAspect="1"/>
          </p:cNvSpPr>
          <p:nvPr>
            <p:ph type="pic" sz="quarter" idx="30"/>
          </p:nvPr>
        </p:nvSpPr>
        <p:spPr>
          <a:xfrm>
            <a:off x="9876636" y="3973639"/>
            <a:ext cx="1440000" cy="1440000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txBody>
          <a:bodyPr>
            <a:noAutofit/>
          </a:bodyPr>
          <a:lstStyle>
            <a:lvl1pPr>
              <a:defRPr>
                <a:noFill/>
              </a:defRPr>
            </a:lvl1pPr>
          </a:lstStyle>
          <a:p>
            <a:r>
              <a:rPr lang="en-US"/>
              <a:t>Click icon to add picture</a:t>
            </a:r>
            <a:endParaRPr lang="fr-FR"/>
          </a:p>
        </p:txBody>
      </p:sp>
      <p:sp>
        <p:nvSpPr>
          <p:cNvPr id="31" name="Espace réservé du texte 6">
            <a:extLst>
              <a:ext uri="{FF2B5EF4-FFF2-40B4-BE49-F238E27FC236}">
                <a16:creationId xmlns:a16="http://schemas.microsoft.com/office/drawing/2014/main" id="{E001E223-A28C-4D3C-89C6-72C4D507D4BB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6237598" y="5519803"/>
            <a:ext cx="2717227" cy="711477"/>
          </a:xfrm>
        </p:spPr>
        <p:txBody>
          <a:bodyPr/>
          <a:lstStyle>
            <a:lvl1pPr algn="ctr">
              <a:lnSpc>
                <a:spcPct val="100000"/>
              </a:lnSpc>
              <a:defRPr lang="fr-FR" sz="1500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0" indent="0" algn="ctr">
              <a:lnSpc>
                <a:spcPct val="100000"/>
              </a:lnSpc>
              <a:spcAft>
                <a:spcPts val="0"/>
              </a:spcAft>
              <a:buNone/>
              <a:defRPr sz="1500"/>
            </a:lvl2pPr>
            <a:lvl3pPr marL="0" indent="0" algn="ctr">
              <a:spcAft>
                <a:spcPts val="600"/>
              </a:spcAft>
              <a:buNone/>
              <a:defRPr sz="1600" b="1"/>
            </a:lvl3pPr>
          </a:lstStyle>
          <a:p>
            <a:pPr lvl="0"/>
            <a:r>
              <a:rPr lang="en-US" noProof="0"/>
              <a:t>  Lorem ipsum dolor sit amet,</a:t>
            </a:r>
          </a:p>
          <a:p>
            <a:pPr marL="0" marR="0" lvl="1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E0000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noProof="0"/>
              <a:t>Level 2</a:t>
            </a:r>
          </a:p>
          <a:p>
            <a:pPr lvl="2"/>
            <a:r>
              <a:rPr lang="en-US" noProof="0"/>
              <a:t>Subtitle</a:t>
            </a:r>
          </a:p>
        </p:txBody>
      </p:sp>
      <p:sp>
        <p:nvSpPr>
          <p:cNvPr id="28" name="Espace réservé pour une image  15">
            <a:extLst>
              <a:ext uri="{FF2B5EF4-FFF2-40B4-BE49-F238E27FC236}">
                <a16:creationId xmlns:a16="http://schemas.microsoft.com/office/drawing/2014/main" id="{84BE6DFB-D6E8-4EDF-91CB-26857DBF77D2}"/>
              </a:ext>
            </a:extLst>
          </p:cNvPr>
          <p:cNvSpPr>
            <a:spLocks noGrp="1" noChangeAspect="1"/>
          </p:cNvSpPr>
          <p:nvPr>
            <p:ph type="pic" sz="quarter" idx="29"/>
          </p:nvPr>
        </p:nvSpPr>
        <p:spPr>
          <a:xfrm>
            <a:off x="6876212" y="3973639"/>
            <a:ext cx="1440000" cy="1440000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txBody>
          <a:bodyPr>
            <a:noAutofit/>
          </a:bodyPr>
          <a:lstStyle>
            <a:lvl1pPr>
              <a:defRPr>
                <a:noFill/>
              </a:defRPr>
            </a:lvl1pPr>
          </a:lstStyle>
          <a:p>
            <a:r>
              <a:rPr lang="en-US"/>
              <a:t>Click icon to add picture</a:t>
            </a:r>
            <a:endParaRPr lang="fr-FR"/>
          </a:p>
        </p:txBody>
      </p:sp>
      <p:sp>
        <p:nvSpPr>
          <p:cNvPr id="30" name="Espace réservé du texte 6">
            <a:extLst>
              <a:ext uri="{FF2B5EF4-FFF2-40B4-BE49-F238E27FC236}">
                <a16:creationId xmlns:a16="http://schemas.microsoft.com/office/drawing/2014/main" id="{4732CA31-1DD1-4983-A5AF-B7D6679D6FD5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237175" y="5519803"/>
            <a:ext cx="2717226" cy="726866"/>
          </a:xfrm>
        </p:spPr>
        <p:txBody>
          <a:bodyPr/>
          <a:lstStyle>
            <a:lvl1pPr algn="ctr">
              <a:lnSpc>
                <a:spcPct val="100000"/>
              </a:lnSpc>
              <a:defRPr lang="fr-FR" sz="1500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0" indent="0" algn="ctr">
              <a:lnSpc>
                <a:spcPct val="100000"/>
              </a:lnSpc>
              <a:spcAft>
                <a:spcPts val="0"/>
              </a:spcAft>
              <a:buNone/>
              <a:defRPr sz="1500"/>
            </a:lvl2pPr>
            <a:lvl3pPr marL="0" indent="0" algn="ctr">
              <a:spcAft>
                <a:spcPts val="600"/>
              </a:spcAft>
              <a:buNone/>
              <a:defRPr sz="1600" b="1"/>
            </a:lvl3pPr>
          </a:lstStyle>
          <a:p>
            <a:pPr lvl="0"/>
            <a:r>
              <a:rPr lang="en-US" noProof="0"/>
              <a:t>  Lorem ipsum dolor sit amet,</a:t>
            </a:r>
          </a:p>
          <a:p>
            <a:pPr marL="0" marR="0" lvl="1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E0000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noProof="0"/>
              <a:t>Level 2</a:t>
            </a:r>
          </a:p>
          <a:p>
            <a:pPr lvl="2"/>
            <a:r>
              <a:rPr lang="en-US" noProof="0"/>
              <a:t>Subtitle</a:t>
            </a:r>
          </a:p>
        </p:txBody>
      </p:sp>
      <p:sp>
        <p:nvSpPr>
          <p:cNvPr id="27" name="Espace réservé pour une image  15">
            <a:extLst>
              <a:ext uri="{FF2B5EF4-FFF2-40B4-BE49-F238E27FC236}">
                <a16:creationId xmlns:a16="http://schemas.microsoft.com/office/drawing/2014/main" id="{43258035-61CF-4F7D-93C8-9E0ED7C5F6B0}"/>
              </a:ext>
            </a:extLst>
          </p:cNvPr>
          <p:cNvSpPr>
            <a:spLocks noGrp="1" noChangeAspect="1"/>
          </p:cNvSpPr>
          <p:nvPr>
            <p:ph type="pic" sz="quarter" idx="28"/>
          </p:nvPr>
        </p:nvSpPr>
        <p:spPr>
          <a:xfrm>
            <a:off x="3875788" y="3973639"/>
            <a:ext cx="1440000" cy="1440000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txBody>
          <a:bodyPr>
            <a:noAutofit/>
          </a:bodyPr>
          <a:lstStyle>
            <a:lvl1pPr>
              <a:defRPr>
                <a:noFill/>
              </a:defRPr>
            </a:lvl1pPr>
          </a:lstStyle>
          <a:p>
            <a:r>
              <a:rPr lang="en-US"/>
              <a:t>Click icon to add picture</a:t>
            </a:r>
            <a:endParaRPr lang="fr-FR"/>
          </a:p>
        </p:txBody>
      </p:sp>
      <p:sp>
        <p:nvSpPr>
          <p:cNvPr id="26" name="Espace réservé du texte 6">
            <a:extLst>
              <a:ext uri="{FF2B5EF4-FFF2-40B4-BE49-F238E27FC236}">
                <a16:creationId xmlns:a16="http://schemas.microsoft.com/office/drawing/2014/main" id="{4C984B48-2820-4944-B35B-5D17CFC12932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236751" y="5519803"/>
            <a:ext cx="2717226" cy="711477"/>
          </a:xfrm>
        </p:spPr>
        <p:txBody>
          <a:bodyPr/>
          <a:lstStyle>
            <a:lvl1pPr algn="ctr">
              <a:lnSpc>
                <a:spcPct val="100000"/>
              </a:lnSpc>
              <a:defRPr lang="fr-FR" sz="1500" kern="1200" dirty="0" err="1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0" indent="0" algn="ctr">
              <a:lnSpc>
                <a:spcPct val="100000"/>
              </a:lnSpc>
              <a:spcAft>
                <a:spcPts val="0"/>
              </a:spcAft>
              <a:buNone/>
              <a:defRPr sz="1500"/>
            </a:lvl2pPr>
            <a:lvl3pPr marL="0" indent="0" algn="ctr">
              <a:spcAft>
                <a:spcPts val="600"/>
              </a:spcAft>
              <a:buNone/>
              <a:defRPr sz="1600" b="1"/>
            </a:lvl3pPr>
          </a:lstStyle>
          <a:p>
            <a:pPr lvl="0"/>
            <a:r>
              <a:rPr lang="en-US" noProof="0"/>
              <a:t>  Lorem ipsum dolor sit amet,</a:t>
            </a:r>
          </a:p>
          <a:p>
            <a:pPr lvl="1"/>
            <a:r>
              <a:rPr lang="en-US" noProof="0"/>
              <a:t>Level 2</a:t>
            </a:r>
          </a:p>
          <a:p>
            <a:pPr lvl="2"/>
            <a:r>
              <a:rPr lang="en-US" noProof="0"/>
              <a:t>Subtitle</a:t>
            </a:r>
          </a:p>
        </p:txBody>
      </p:sp>
      <p:sp>
        <p:nvSpPr>
          <p:cNvPr id="25" name="Espace réservé pour une image  15">
            <a:extLst>
              <a:ext uri="{FF2B5EF4-FFF2-40B4-BE49-F238E27FC236}">
                <a16:creationId xmlns:a16="http://schemas.microsoft.com/office/drawing/2014/main" id="{9816E869-0BE9-4065-BBC7-E921D4F6506C}"/>
              </a:ext>
            </a:extLst>
          </p:cNvPr>
          <p:cNvSpPr>
            <a:spLocks noGrp="1" noChangeAspect="1"/>
          </p:cNvSpPr>
          <p:nvPr>
            <p:ph type="pic" sz="quarter" idx="26"/>
          </p:nvPr>
        </p:nvSpPr>
        <p:spPr>
          <a:xfrm>
            <a:off x="875363" y="3973639"/>
            <a:ext cx="1440000" cy="1440000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txBody>
          <a:bodyPr>
            <a:noAutofit/>
          </a:bodyPr>
          <a:lstStyle>
            <a:lvl1pPr>
              <a:defRPr>
                <a:noFill/>
              </a:defRPr>
            </a:lvl1pPr>
          </a:lstStyle>
          <a:p>
            <a:r>
              <a:rPr lang="en-US"/>
              <a:t>Click icon to add picture</a:t>
            </a:r>
            <a:endParaRPr lang="fr-FR"/>
          </a:p>
        </p:txBody>
      </p:sp>
      <p:sp>
        <p:nvSpPr>
          <p:cNvPr id="24" name="Espace réservé du texte 6">
            <a:extLst>
              <a:ext uri="{FF2B5EF4-FFF2-40B4-BE49-F238E27FC236}">
                <a16:creationId xmlns:a16="http://schemas.microsoft.com/office/drawing/2014/main" id="{EB7DFCB0-3C5C-4020-9EDD-72A2DAC1975B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9238024" y="3071555"/>
            <a:ext cx="2717226" cy="711477"/>
          </a:xfrm>
        </p:spPr>
        <p:txBody>
          <a:bodyPr/>
          <a:lstStyle>
            <a:lvl1pPr algn="ctr">
              <a:lnSpc>
                <a:spcPct val="100000"/>
              </a:lnSpc>
              <a:defRPr lang="fr-FR" sz="1500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0" indent="0" algn="ctr">
              <a:lnSpc>
                <a:spcPct val="100000"/>
              </a:lnSpc>
              <a:spcAft>
                <a:spcPts val="0"/>
              </a:spcAft>
              <a:buNone/>
              <a:defRPr sz="1500"/>
            </a:lvl2pPr>
            <a:lvl3pPr marL="0" indent="0" algn="ctr">
              <a:spcAft>
                <a:spcPts val="600"/>
              </a:spcAft>
              <a:buNone/>
              <a:defRPr sz="1600" b="1"/>
            </a:lvl3pPr>
          </a:lstStyle>
          <a:p>
            <a:pPr lvl="0"/>
            <a:r>
              <a:rPr lang="en-US" noProof="0"/>
              <a:t>  Lorem ipsum dolor sit amet,</a:t>
            </a:r>
          </a:p>
          <a:p>
            <a:pPr marL="0" marR="0" lvl="1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E0000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noProof="0"/>
              <a:t>Level 2</a:t>
            </a:r>
          </a:p>
          <a:p>
            <a:pPr lvl="2"/>
            <a:r>
              <a:rPr lang="en-US" noProof="0"/>
              <a:t>Subtitle</a:t>
            </a:r>
          </a:p>
        </p:txBody>
      </p:sp>
      <p:sp>
        <p:nvSpPr>
          <p:cNvPr id="21" name="Espace réservé pour une image  15">
            <a:extLst>
              <a:ext uri="{FF2B5EF4-FFF2-40B4-BE49-F238E27FC236}">
                <a16:creationId xmlns:a16="http://schemas.microsoft.com/office/drawing/2014/main" id="{91A5EA92-E74B-4861-B567-F18BF1540164}"/>
              </a:ext>
            </a:extLst>
          </p:cNvPr>
          <p:cNvSpPr>
            <a:spLocks noGrp="1" noChangeAspect="1"/>
          </p:cNvSpPr>
          <p:nvPr>
            <p:ph type="pic" sz="quarter" idx="22"/>
          </p:nvPr>
        </p:nvSpPr>
        <p:spPr>
          <a:xfrm>
            <a:off x="9876636" y="1525391"/>
            <a:ext cx="1440000" cy="1440000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txBody>
          <a:bodyPr>
            <a:noAutofit/>
          </a:bodyPr>
          <a:lstStyle>
            <a:lvl1pPr>
              <a:defRPr>
                <a:noFill/>
              </a:defRPr>
            </a:lvl1pPr>
          </a:lstStyle>
          <a:p>
            <a:r>
              <a:rPr lang="en-US"/>
              <a:t>Click icon to add picture</a:t>
            </a:r>
            <a:endParaRPr lang="fr-FR"/>
          </a:p>
        </p:txBody>
      </p:sp>
      <p:sp>
        <p:nvSpPr>
          <p:cNvPr id="23" name="Espace réservé du texte 6">
            <a:extLst>
              <a:ext uri="{FF2B5EF4-FFF2-40B4-BE49-F238E27FC236}">
                <a16:creationId xmlns:a16="http://schemas.microsoft.com/office/drawing/2014/main" id="{39107FBF-4646-4261-A4D4-FC2D8D20A015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237599" y="3071555"/>
            <a:ext cx="2717226" cy="711477"/>
          </a:xfrm>
        </p:spPr>
        <p:txBody>
          <a:bodyPr/>
          <a:lstStyle>
            <a:lvl1pPr algn="ctr">
              <a:lnSpc>
                <a:spcPct val="100000"/>
              </a:lnSpc>
              <a:defRPr lang="fr-FR" sz="1500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0" indent="0" algn="ctr">
              <a:lnSpc>
                <a:spcPct val="100000"/>
              </a:lnSpc>
              <a:spcAft>
                <a:spcPts val="0"/>
              </a:spcAft>
              <a:buNone/>
              <a:defRPr sz="1500"/>
            </a:lvl2pPr>
            <a:lvl3pPr marL="0" indent="0" algn="ctr">
              <a:spcAft>
                <a:spcPts val="600"/>
              </a:spcAft>
              <a:buNone/>
              <a:defRPr sz="1600" b="1"/>
            </a:lvl3pPr>
          </a:lstStyle>
          <a:p>
            <a:pPr lvl="0"/>
            <a:r>
              <a:rPr lang="en-US" noProof="0"/>
              <a:t>  Lorem ipsum dolor sit amet,</a:t>
            </a:r>
          </a:p>
          <a:p>
            <a:pPr marL="0" marR="0" lvl="1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E0000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noProof="0"/>
              <a:t>Level 2</a:t>
            </a:r>
          </a:p>
          <a:p>
            <a:pPr lvl="2"/>
            <a:r>
              <a:rPr lang="en-US" noProof="0"/>
              <a:t>Subtitle</a:t>
            </a:r>
          </a:p>
        </p:txBody>
      </p:sp>
      <p:sp>
        <p:nvSpPr>
          <p:cNvPr id="20" name="Espace réservé pour une image  15">
            <a:extLst>
              <a:ext uri="{FF2B5EF4-FFF2-40B4-BE49-F238E27FC236}">
                <a16:creationId xmlns:a16="http://schemas.microsoft.com/office/drawing/2014/main" id="{3FE71BC0-F0B4-40A9-ABB2-F67941299444}"/>
              </a:ext>
            </a:extLst>
          </p:cNvPr>
          <p:cNvSpPr>
            <a:spLocks noGrp="1" noChangeAspect="1"/>
          </p:cNvSpPr>
          <p:nvPr>
            <p:ph type="pic" sz="quarter" idx="21"/>
          </p:nvPr>
        </p:nvSpPr>
        <p:spPr>
          <a:xfrm>
            <a:off x="6876212" y="1525391"/>
            <a:ext cx="1440000" cy="1440000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txBody>
          <a:bodyPr>
            <a:noAutofit/>
          </a:bodyPr>
          <a:lstStyle>
            <a:lvl1pPr>
              <a:defRPr>
                <a:noFill/>
              </a:defRPr>
            </a:lvl1pPr>
          </a:lstStyle>
          <a:p>
            <a:r>
              <a:rPr lang="en-US"/>
              <a:t>Click icon to add picture</a:t>
            </a:r>
            <a:endParaRPr lang="fr-FR"/>
          </a:p>
        </p:txBody>
      </p:sp>
      <p:sp>
        <p:nvSpPr>
          <p:cNvPr id="22" name="Espace réservé du texte 6">
            <a:extLst>
              <a:ext uri="{FF2B5EF4-FFF2-40B4-BE49-F238E27FC236}">
                <a16:creationId xmlns:a16="http://schemas.microsoft.com/office/drawing/2014/main" id="{907E0BA8-FFEA-4FB1-B4C0-01453686F4BF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3237175" y="3071555"/>
            <a:ext cx="2717226" cy="711477"/>
          </a:xfrm>
        </p:spPr>
        <p:txBody>
          <a:bodyPr/>
          <a:lstStyle>
            <a:lvl1pPr algn="ctr">
              <a:lnSpc>
                <a:spcPct val="100000"/>
              </a:lnSpc>
              <a:defRPr lang="fr-FR" sz="1500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0" indent="0" algn="ctr">
              <a:lnSpc>
                <a:spcPct val="100000"/>
              </a:lnSpc>
              <a:spcAft>
                <a:spcPts val="0"/>
              </a:spcAft>
              <a:buNone/>
              <a:defRPr sz="1500"/>
            </a:lvl2pPr>
            <a:lvl3pPr marL="0" indent="0" algn="ctr">
              <a:spcAft>
                <a:spcPts val="0"/>
              </a:spcAft>
              <a:buNone/>
              <a:defRPr sz="1600" b="1"/>
            </a:lvl3pPr>
          </a:lstStyle>
          <a:p>
            <a:pPr lvl="0"/>
            <a:r>
              <a:rPr lang="en-US" noProof="0"/>
              <a:t>  Lorem ipsum dolor sit amet,</a:t>
            </a:r>
          </a:p>
          <a:p>
            <a:pPr marL="0" marR="0" lvl="1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E0000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noProof="0"/>
              <a:t>Level 2</a:t>
            </a:r>
          </a:p>
          <a:p>
            <a:pPr lvl="2"/>
            <a:r>
              <a:rPr lang="en-US" noProof="0"/>
              <a:t>Subtitle</a:t>
            </a:r>
          </a:p>
        </p:txBody>
      </p:sp>
      <p:sp>
        <p:nvSpPr>
          <p:cNvPr id="19" name="Espace réservé pour une image  15">
            <a:extLst>
              <a:ext uri="{FF2B5EF4-FFF2-40B4-BE49-F238E27FC236}">
                <a16:creationId xmlns:a16="http://schemas.microsoft.com/office/drawing/2014/main" id="{D4246ADE-C6FF-4585-8C81-CEE798920FBC}"/>
              </a:ext>
            </a:extLst>
          </p:cNvPr>
          <p:cNvSpPr>
            <a:spLocks noGrp="1" noChangeAspect="1"/>
          </p:cNvSpPr>
          <p:nvPr>
            <p:ph type="pic" sz="quarter" idx="20"/>
          </p:nvPr>
        </p:nvSpPr>
        <p:spPr>
          <a:xfrm>
            <a:off x="3875788" y="1525391"/>
            <a:ext cx="1440000" cy="1440000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txBody>
          <a:bodyPr>
            <a:noAutofit/>
          </a:bodyPr>
          <a:lstStyle>
            <a:lvl1pPr>
              <a:defRPr>
                <a:noFill/>
              </a:defRPr>
            </a:lvl1pPr>
          </a:lstStyle>
          <a:p>
            <a:r>
              <a:rPr lang="en-US"/>
              <a:t>Click icon to add picture</a:t>
            </a:r>
            <a:endParaRPr lang="fr-FR"/>
          </a:p>
        </p:txBody>
      </p:sp>
      <p:sp>
        <p:nvSpPr>
          <p:cNvPr id="14" name="Espace réservé du texte 6">
            <a:extLst>
              <a:ext uri="{FF2B5EF4-FFF2-40B4-BE49-F238E27FC236}">
                <a16:creationId xmlns:a16="http://schemas.microsoft.com/office/drawing/2014/main" id="{0796A941-953B-44B8-A773-4DBF7A300DC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36751" y="3071555"/>
            <a:ext cx="2717226" cy="711477"/>
          </a:xfrm>
        </p:spPr>
        <p:txBody>
          <a:bodyPr/>
          <a:lstStyle>
            <a:lvl1pPr algn="ctr">
              <a:lnSpc>
                <a:spcPct val="100000"/>
              </a:lnSpc>
              <a:defRPr sz="1500">
                <a:solidFill>
                  <a:schemeClr val="accent1"/>
                </a:solidFill>
              </a:defRPr>
            </a:lvl1pPr>
            <a:lvl2pPr marL="0" indent="0" algn="ctr">
              <a:lnSpc>
                <a:spcPct val="100000"/>
              </a:lnSpc>
              <a:spcAft>
                <a:spcPts val="0"/>
              </a:spcAft>
              <a:buNone/>
              <a:defRPr sz="1500"/>
            </a:lvl2pPr>
            <a:lvl3pPr marL="0" indent="0" algn="ctr">
              <a:spcAft>
                <a:spcPts val="600"/>
              </a:spcAft>
              <a:buNone/>
              <a:defRPr sz="1600" b="1"/>
            </a:lvl3pPr>
          </a:lstStyle>
          <a:p>
            <a:pPr lvl="0"/>
            <a:r>
              <a:rPr lang="en-US" noProof="0"/>
              <a:t>  Lorem ipsum dolor sit amet,</a:t>
            </a:r>
          </a:p>
          <a:p>
            <a:pPr lvl="1"/>
            <a:r>
              <a:rPr lang="en-US" noProof="0"/>
              <a:t> Level 2</a:t>
            </a:r>
          </a:p>
          <a:p>
            <a:pPr lvl="2"/>
            <a:r>
              <a:rPr lang="en-US" noProof="0"/>
              <a:t>Subtitle</a:t>
            </a:r>
          </a:p>
        </p:txBody>
      </p:sp>
      <p:sp>
        <p:nvSpPr>
          <p:cNvPr id="16" name="Espace réservé pour une image  15">
            <a:extLst>
              <a:ext uri="{FF2B5EF4-FFF2-40B4-BE49-F238E27FC236}">
                <a16:creationId xmlns:a16="http://schemas.microsoft.com/office/drawing/2014/main" id="{F39A3DC5-89B3-42C4-A8B4-C3CFDDCE2DD0}"/>
              </a:ext>
            </a:extLst>
          </p:cNvPr>
          <p:cNvSpPr>
            <a:spLocks noGrp="1" noChangeAspect="1"/>
          </p:cNvSpPr>
          <p:nvPr>
            <p:ph type="pic" sz="quarter" idx="19"/>
          </p:nvPr>
        </p:nvSpPr>
        <p:spPr>
          <a:xfrm>
            <a:off x="875363" y="1525391"/>
            <a:ext cx="1440000" cy="1440000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txBody>
          <a:bodyPr>
            <a:noAutofit/>
          </a:bodyPr>
          <a:lstStyle>
            <a:lvl1pPr>
              <a:defRPr>
                <a:noFill/>
              </a:defRPr>
            </a:lvl1pPr>
          </a:lstStyle>
          <a:p>
            <a:r>
              <a:rPr lang="en-US"/>
              <a:t>Click icon to add picture</a:t>
            </a:r>
            <a:endParaRPr lang="fr-FR"/>
          </a:p>
        </p:txBody>
      </p:sp>
      <p:sp>
        <p:nvSpPr>
          <p:cNvPr id="5" name="Sous-titre 2">
            <a:extLst>
              <a:ext uri="{FF2B5EF4-FFF2-40B4-BE49-F238E27FC236}">
                <a16:creationId xmlns:a16="http://schemas.microsoft.com/office/drawing/2014/main" id="{ABDEA2D5-8CE6-4B1B-AAA6-EE330F2B6C8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43280" y="850804"/>
            <a:ext cx="10515600" cy="276999"/>
          </a:xfrm>
        </p:spPr>
        <p:txBody>
          <a:bodyPr/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 text level 2 lorem ipsum mat</a:t>
            </a:r>
            <a:endParaRPr lang="fr-FR" dirty="0"/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1C890CFD-F1B2-481D-A9E8-E1CCAFE2E47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noProof="0"/>
              <a:t>Title, text level 1</a:t>
            </a:r>
          </a:p>
        </p:txBody>
      </p:sp>
    </p:spTree>
    <p:extLst>
      <p:ext uri="{BB962C8B-B14F-4D97-AF65-F5344CB8AC3E}">
        <p14:creationId xmlns:p14="http://schemas.microsoft.com/office/powerpoint/2010/main" val="3052452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// 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B1A16982-0955-4E60-B17F-26B37AF4499E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6B54B0F7-55DD-40D6-B7F4-70B586885C0B}" type="slidenum">
              <a:rPr lang="en-US" noProof="0" smtClean="0"/>
              <a:t>‹#›</a:t>
            </a:fld>
            <a:endParaRPr lang="en-US" noProof="0"/>
          </a:p>
        </p:txBody>
      </p:sp>
      <p:sp>
        <p:nvSpPr>
          <p:cNvPr id="2" name="Espace réservé du pied de page 1">
            <a:extLst>
              <a:ext uri="{FF2B5EF4-FFF2-40B4-BE49-F238E27FC236}">
                <a16:creationId xmlns:a16="http://schemas.microsoft.com/office/drawing/2014/main" id="{0B358BDB-BF07-4C04-BA3F-88BF71C7A70F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 noProof="0"/>
              <a:t>Name presentation © Sodexo 2021. All rights Reserved</a:t>
            </a:r>
          </a:p>
        </p:txBody>
      </p:sp>
      <p:sp>
        <p:nvSpPr>
          <p:cNvPr id="20" name="Espace réservé du texte 8">
            <a:extLst>
              <a:ext uri="{FF2B5EF4-FFF2-40B4-BE49-F238E27FC236}">
                <a16:creationId xmlns:a16="http://schemas.microsoft.com/office/drawing/2014/main" id="{907D664B-7697-4738-B049-760E0362D547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9406688" y="3658907"/>
            <a:ext cx="1956393" cy="565091"/>
          </a:xfrm>
        </p:spPr>
        <p:txBody>
          <a:bodyPr wrap="square" anchor="t">
            <a:spAutoFit/>
          </a:bodyPr>
          <a:lstStyle>
            <a:lvl1pPr algn="l">
              <a:lnSpc>
                <a:spcPct val="110000"/>
              </a:lnSpc>
              <a:defRPr sz="1500" b="1">
                <a:solidFill>
                  <a:srgbClr val="2A295C"/>
                </a:solidFill>
              </a:defRPr>
            </a:lvl1pPr>
            <a:lvl2pPr marL="0" indent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None/>
              <a:defRPr sz="1500" b="0">
                <a:solidFill>
                  <a:schemeClr val="tx2"/>
                </a:solidFill>
              </a:defRPr>
            </a:lvl2pPr>
          </a:lstStyle>
          <a:p>
            <a:pPr lvl="0"/>
            <a:r>
              <a:rPr lang="en-US" noProof="0"/>
              <a:t>Subtitle lorem ipsum</a:t>
            </a:r>
          </a:p>
          <a:p>
            <a:pPr lvl="1"/>
            <a:r>
              <a:rPr lang="en-US" noProof="0"/>
              <a:t>Niveau 2</a:t>
            </a:r>
          </a:p>
        </p:txBody>
      </p:sp>
      <p:sp>
        <p:nvSpPr>
          <p:cNvPr id="18" name="Espace réservé du texte 8">
            <a:extLst>
              <a:ext uri="{FF2B5EF4-FFF2-40B4-BE49-F238E27FC236}">
                <a16:creationId xmlns:a16="http://schemas.microsoft.com/office/drawing/2014/main" id="{10628B55-B8EE-4E71-8015-9BA5618CAA6D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8905154" y="2926080"/>
            <a:ext cx="2802659" cy="586740"/>
          </a:xfrm>
          <a:prstGeom prst="chevron">
            <a:avLst/>
          </a:prstGeom>
          <a:solidFill>
            <a:schemeClr val="accent1"/>
          </a:solidFill>
        </p:spPr>
        <p:txBody>
          <a:bodyPr anchor="ctr">
            <a:noAutofit/>
          </a:bodyPr>
          <a:lstStyle>
            <a:lvl1pPr algn="ctr">
              <a:defRPr sz="1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Date n°4</a:t>
            </a:r>
          </a:p>
        </p:txBody>
      </p:sp>
      <p:sp>
        <p:nvSpPr>
          <p:cNvPr id="19" name="Espace réservé du texte 8">
            <a:extLst>
              <a:ext uri="{FF2B5EF4-FFF2-40B4-BE49-F238E27FC236}">
                <a16:creationId xmlns:a16="http://schemas.microsoft.com/office/drawing/2014/main" id="{913BD82C-0630-4AD8-A01D-E9A4806B1649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9492415" y="2205140"/>
            <a:ext cx="1628136" cy="481863"/>
          </a:xfrm>
        </p:spPr>
        <p:txBody>
          <a:bodyPr anchor="b">
            <a:spAutoFit/>
          </a:bodyPr>
          <a:lstStyle>
            <a:lvl1pPr algn="ctr">
              <a:lnSpc>
                <a:spcPct val="101000"/>
              </a:lnSpc>
              <a:defRPr sz="1600" b="1">
                <a:solidFill>
                  <a:srgbClr val="2A295C"/>
                </a:solidFill>
              </a:defRPr>
            </a:lvl1pPr>
          </a:lstStyle>
          <a:p>
            <a:pPr lvl="0"/>
            <a:r>
              <a:rPr lang="en-US" noProof="0"/>
              <a:t>Lorem ipsum title</a:t>
            </a:r>
          </a:p>
        </p:txBody>
      </p:sp>
      <p:sp>
        <p:nvSpPr>
          <p:cNvPr id="17" name="Espace réservé du texte 8">
            <a:extLst>
              <a:ext uri="{FF2B5EF4-FFF2-40B4-BE49-F238E27FC236}">
                <a16:creationId xmlns:a16="http://schemas.microsoft.com/office/drawing/2014/main" id="{E295763F-8C67-4990-B9F8-6C1BEB29BBEA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597811" y="3658907"/>
            <a:ext cx="1956393" cy="565091"/>
          </a:xfrm>
        </p:spPr>
        <p:txBody>
          <a:bodyPr wrap="square" anchor="t">
            <a:spAutoFit/>
          </a:bodyPr>
          <a:lstStyle>
            <a:lvl1pPr algn="l">
              <a:lnSpc>
                <a:spcPct val="110000"/>
              </a:lnSpc>
              <a:defRPr sz="1500" b="1">
                <a:solidFill>
                  <a:srgbClr val="2A295C"/>
                </a:solidFill>
              </a:defRPr>
            </a:lvl1pPr>
            <a:lvl2pPr marL="0" indent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None/>
              <a:defRPr sz="1500" b="0">
                <a:solidFill>
                  <a:schemeClr val="tx2"/>
                </a:solidFill>
              </a:defRPr>
            </a:lvl2pPr>
          </a:lstStyle>
          <a:p>
            <a:pPr lvl="0"/>
            <a:r>
              <a:rPr lang="en-US" noProof="0"/>
              <a:t>Subtitle lorem ipsum</a:t>
            </a:r>
          </a:p>
          <a:p>
            <a:pPr lvl="1"/>
            <a:r>
              <a:rPr lang="en-US" noProof="0"/>
              <a:t>Niveau 2</a:t>
            </a:r>
          </a:p>
        </p:txBody>
      </p:sp>
      <p:sp>
        <p:nvSpPr>
          <p:cNvPr id="15" name="Espace réservé du texte 8">
            <a:extLst>
              <a:ext uri="{FF2B5EF4-FFF2-40B4-BE49-F238E27FC236}">
                <a16:creationId xmlns:a16="http://schemas.microsoft.com/office/drawing/2014/main" id="{3C85046A-F0E3-463A-A327-F0914544B359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090058" y="2926080"/>
            <a:ext cx="2815096" cy="586740"/>
          </a:xfrm>
          <a:prstGeom prst="chevron">
            <a:avLst/>
          </a:prstGeom>
          <a:solidFill>
            <a:schemeClr val="accent1"/>
          </a:solidFill>
        </p:spPr>
        <p:txBody>
          <a:bodyPr anchor="ctr">
            <a:noAutofit/>
          </a:bodyPr>
          <a:lstStyle>
            <a:lvl1pPr algn="ctr">
              <a:defRPr sz="1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Date n°3</a:t>
            </a:r>
          </a:p>
        </p:txBody>
      </p:sp>
      <p:sp>
        <p:nvSpPr>
          <p:cNvPr id="16" name="Espace réservé du texte 8">
            <a:extLst>
              <a:ext uri="{FF2B5EF4-FFF2-40B4-BE49-F238E27FC236}">
                <a16:creationId xmlns:a16="http://schemas.microsoft.com/office/drawing/2014/main" id="{9A2755F2-3F8B-4F01-B60A-9E4A871E2785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6683538" y="2205140"/>
            <a:ext cx="1628136" cy="481863"/>
          </a:xfrm>
        </p:spPr>
        <p:txBody>
          <a:bodyPr anchor="b">
            <a:spAutoFit/>
          </a:bodyPr>
          <a:lstStyle>
            <a:lvl1pPr algn="ctr">
              <a:lnSpc>
                <a:spcPct val="101000"/>
              </a:lnSpc>
              <a:defRPr sz="1600" b="1">
                <a:solidFill>
                  <a:srgbClr val="2A295C"/>
                </a:solidFill>
              </a:defRPr>
            </a:lvl1pPr>
          </a:lstStyle>
          <a:p>
            <a:pPr lvl="0"/>
            <a:r>
              <a:rPr lang="en-US" noProof="0"/>
              <a:t>Lorem ipsum title</a:t>
            </a:r>
          </a:p>
        </p:txBody>
      </p:sp>
      <p:sp>
        <p:nvSpPr>
          <p:cNvPr id="14" name="Espace réservé du texte 8">
            <a:extLst>
              <a:ext uri="{FF2B5EF4-FFF2-40B4-BE49-F238E27FC236}">
                <a16:creationId xmlns:a16="http://schemas.microsoft.com/office/drawing/2014/main" id="{B0B072B7-919F-4A5F-8E73-32A3494B9B0B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3770399" y="3658907"/>
            <a:ext cx="1956393" cy="565091"/>
          </a:xfrm>
        </p:spPr>
        <p:txBody>
          <a:bodyPr wrap="square" anchor="t">
            <a:spAutoFit/>
          </a:bodyPr>
          <a:lstStyle>
            <a:lvl1pPr algn="l">
              <a:lnSpc>
                <a:spcPct val="110000"/>
              </a:lnSpc>
              <a:defRPr sz="1500" b="1">
                <a:solidFill>
                  <a:srgbClr val="2A295C"/>
                </a:solidFill>
              </a:defRPr>
            </a:lvl1pPr>
            <a:lvl2pPr marL="0" indent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None/>
              <a:defRPr sz="1500" b="0">
                <a:solidFill>
                  <a:schemeClr val="tx2"/>
                </a:solidFill>
              </a:defRPr>
            </a:lvl2pPr>
          </a:lstStyle>
          <a:p>
            <a:pPr lvl="0"/>
            <a:r>
              <a:rPr lang="en-US" noProof="0"/>
              <a:t>Subtitle lorem ipsum</a:t>
            </a:r>
          </a:p>
          <a:p>
            <a:pPr lvl="1"/>
            <a:r>
              <a:rPr lang="en-US" noProof="0"/>
              <a:t>Niveau 2</a:t>
            </a:r>
          </a:p>
        </p:txBody>
      </p:sp>
      <p:sp>
        <p:nvSpPr>
          <p:cNvPr id="12" name="Espace réservé du texte 8">
            <a:extLst>
              <a:ext uri="{FF2B5EF4-FFF2-40B4-BE49-F238E27FC236}">
                <a16:creationId xmlns:a16="http://schemas.microsoft.com/office/drawing/2014/main" id="{AFF59E31-7EC3-4842-9145-18C5D598D3FA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266485" y="2926080"/>
            <a:ext cx="2807418" cy="586740"/>
          </a:xfrm>
          <a:prstGeom prst="chevron">
            <a:avLst/>
          </a:prstGeom>
          <a:solidFill>
            <a:schemeClr val="accent1"/>
          </a:solidFill>
        </p:spPr>
        <p:txBody>
          <a:bodyPr anchor="ctr">
            <a:noAutofit/>
          </a:bodyPr>
          <a:lstStyle>
            <a:lvl1pPr algn="ctr">
              <a:defRPr sz="1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Date n°2</a:t>
            </a:r>
          </a:p>
        </p:txBody>
      </p:sp>
      <p:sp>
        <p:nvSpPr>
          <p:cNvPr id="13" name="Espace réservé du texte 8">
            <a:extLst>
              <a:ext uri="{FF2B5EF4-FFF2-40B4-BE49-F238E27FC236}">
                <a16:creationId xmlns:a16="http://schemas.microsoft.com/office/drawing/2014/main" id="{E98825BD-BD06-4FF8-887D-04AD09F6BFB0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3856126" y="2205140"/>
            <a:ext cx="1628136" cy="481863"/>
          </a:xfrm>
        </p:spPr>
        <p:txBody>
          <a:bodyPr anchor="b">
            <a:spAutoFit/>
          </a:bodyPr>
          <a:lstStyle>
            <a:lvl1pPr algn="ctr">
              <a:lnSpc>
                <a:spcPct val="101000"/>
              </a:lnSpc>
              <a:defRPr sz="1600" b="1">
                <a:solidFill>
                  <a:srgbClr val="2A295C"/>
                </a:solidFill>
              </a:defRPr>
            </a:lvl1pPr>
          </a:lstStyle>
          <a:p>
            <a:pPr lvl="0"/>
            <a:r>
              <a:rPr lang="en-US" noProof="0"/>
              <a:t>Lorem ipsum title</a:t>
            </a:r>
          </a:p>
        </p:txBody>
      </p:sp>
      <p:sp>
        <p:nvSpPr>
          <p:cNvPr id="11" name="Espace réservé du texte 8">
            <a:extLst>
              <a:ext uri="{FF2B5EF4-FFF2-40B4-BE49-F238E27FC236}">
                <a16:creationId xmlns:a16="http://schemas.microsoft.com/office/drawing/2014/main" id="{E70D6935-7D5D-4F8A-B1A0-C2DE8D9BC0D3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946826" y="3658907"/>
            <a:ext cx="1956393" cy="565091"/>
          </a:xfrm>
        </p:spPr>
        <p:txBody>
          <a:bodyPr wrap="square" anchor="t">
            <a:spAutoFit/>
          </a:bodyPr>
          <a:lstStyle>
            <a:lvl1pPr algn="l">
              <a:lnSpc>
                <a:spcPct val="110000"/>
              </a:lnSpc>
              <a:defRPr sz="1500" b="1">
                <a:solidFill>
                  <a:srgbClr val="2A295C"/>
                </a:solidFill>
              </a:defRPr>
            </a:lvl1pPr>
            <a:lvl2pPr marL="0" indent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None/>
              <a:defRPr sz="1500" b="0">
                <a:solidFill>
                  <a:schemeClr val="tx2"/>
                </a:solidFill>
              </a:defRPr>
            </a:lvl2pPr>
          </a:lstStyle>
          <a:p>
            <a:pPr lvl="0"/>
            <a:r>
              <a:rPr lang="en-US" noProof="0"/>
              <a:t>Subtitle lorem ipsum</a:t>
            </a:r>
          </a:p>
          <a:p>
            <a:pPr lvl="1"/>
            <a:r>
              <a:rPr lang="en-US" noProof="0"/>
              <a:t>Niveau 2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3C1D3E4B-0D64-40F0-AC79-888818F0218E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42912" y="2926080"/>
            <a:ext cx="2807419" cy="586740"/>
          </a:xfrm>
          <a:prstGeom prst="homePlate">
            <a:avLst/>
          </a:prstGeom>
          <a:solidFill>
            <a:schemeClr val="accent1"/>
          </a:solidFill>
        </p:spPr>
        <p:txBody>
          <a:bodyPr anchor="ctr">
            <a:noAutofit/>
          </a:bodyPr>
          <a:lstStyle>
            <a:lvl1pPr algn="ctr">
              <a:defRPr sz="1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Date n°1</a:t>
            </a:r>
          </a:p>
        </p:txBody>
      </p:sp>
      <p:sp>
        <p:nvSpPr>
          <p:cNvPr id="10" name="Espace réservé du texte 8">
            <a:extLst>
              <a:ext uri="{FF2B5EF4-FFF2-40B4-BE49-F238E27FC236}">
                <a16:creationId xmlns:a16="http://schemas.microsoft.com/office/drawing/2014/main" id="{2EEF24B0-86DB-4133-A52A-91860B0B6B92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032553" y="2205140"/>
            <a:ext cx="1628136" cy="481863"/>
          </a:xfrm>
        </p:spPr>
        <p:txBody>
          <a:bodyPr anchor="b">
            <a:spAutoFit/>
          </a:bodyPr>
          <a:lstStyle>
            <a:lvl1pPr algn="ctr">
              <a:lnSpc>
                <a:spcPct val="101000"/>
              </a:lnSpc>
              <a:defRPr sz="1600" b="1">
                <a:solidFill>
                  <a:srgbClr val="2A295C"/>
                </a:solidFill>
              </a:defRPr>
            </a:lvl1pPr>
          </a:lstStyle>
          <a:p>
            <a:pPr lvl="0"/>
            <a:r>
              <a:rPr lang="en-US" noProof="0"/>
              <a:t>Lorem ipsum title</a:t>
            </a:r>
          </a:p>
        </p:txBody>
      </p:sp>
      <p:sp>
        <p:nvSpPr>
          <p:cNvPr id="5" name="Sous-titre 2">
            <a:extLst>
              <a:ext uri="{FF2B5EF4-FFF2-40B4-BE49-F238E27FC236}">
                <a16:creationId xmlns:a16="http://schemas.microsoft.com/office/drawing/2014/main" id="{ABDEA2D5-8CE6-4B1B-AAA6-EE330F2B6C8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43280" y="850804"/>
            <a:ext cx="10515600" cy="276999"/>
          </a:xfrm>
        </p:spPr>
        <p:txBody>
          <a:bodyPr/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 text level 2 lorem ipsum mat</a:t>
            </a:r>
            <a:endParaRPr lang="fr-FR" dirty="0"/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1C890CFD-F1B2-481D-A9E8-E1CCAFE2E47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noProof="0"/>
              <a:t>Title, text level 1</a:t>
            </a:r>
          </a:p>
        </p:txBody>
      </p:sp>
    </p:spTree>
    <p:extLst>
      <p:ext uri="{BB962C8B-B14F-4D97-AF65-F5344CB8AC3E}">
        <p14:creationId xmlns:p14="http://schemas.microsoft.com/office/powerpoint/2010/main" val="1914139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// Timeline + Visue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B1A16982-0955-4E60-B17F-26B37AF4499E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6B54B0F7-55DD-40D6-B7F4-70B586885C0B}" type="slidenum">
              <a:rPr lang="en-US" noProof="0" smtClean="0"/>
              <a:t>‹#›</a:t>
            </a:fld>
            <a:endParaRPr lang="en-US" noProof="0"/>
          </a:p>
        </p:txBody>
      </p:sp>
      <p:sp>
        <p:nvSpPr>
          <p:cNvPr id="2" name="Espace réservé du pied de page 1">
            <a:extLst>
              <a:ext uri="{FF2B5EF4-FFF2-40B4-BE49-F238E27FC236}">
                <a16:creationId xmlns:a16="http://schemas.microsoft.com/office/drawing/2014/main" id="{0B358BDB-BF07-4C04-BA3F-88BF71C7A70F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 noProof="0"/>
              <a:t>Name presentation © Sodexo 2021. All rights Reserved</a:t>
            </a:r>
          </a:p>
        </p:txBody>
      </p:sp>
      <p:sp>
        <p:nvSpPr>
          <p:cNvPr id="22" name="Espace réservé du texte 21">
            <a:extLst>
              <a:ext uri="{FF2B5EF4-FFF2-40B4-BE49-F238E27FC236}">
                <a16:creationId xmlns:a16="http://schemas.microsoft.com/office/drawing/2014/main" id="{E4274060-1F12-487F-9CE2-BCD7086CBCE8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442913" y="2985769"/>
            <a:ext cx="11306174" cy="120651"/>
          </a:xfrm>
          <a:prstGeom prst="homePlate">
            <a:avLst>
              <a:gd name="adj" fmla="val 45325"/>
            </a:avLst>
          </a:prstGeom>
          <a:solidFill>
            <a:srgbClr val="EE0000"/>
          </a:solidFill>
          <a:ln>
            <a:noFill/>
          </a:ln>
        </p:spPr>
        <p:txBody>
          <a:bodyPr>
            <a:noAutofit/>
          </a:bodyPr>
          <a:lstStyle>
            <a:lvl1pPr>
              <a:defRPr/>
            </a:lvl1pPr>
          </a:lstStyle>
          <a:p>
            <a:pPr lvl="0"/>
            <a:r>
              <a:rPr lang="en-US" noProof="0"/>
              <a:t> </a:t>
            </a:r>
          </a:p>
        </p:txBody>
      </p:sp>
      <p:sp>
        <p:nvSpPr>
          <p:cNvPr id="28" name="Espace réservé pour une image  6">
            <a:extLst>
              <a:ext uri="{FF2B5EF4-FFF2-40B4-BE49-F238E27FC236}">
                <a16:creationId xmlns:a16="http://schemas.microsoft.com/office/drawing/2014/main" id="{71B63FD7-F875-41F1-9D8F-4C0EF37DDA06}"/>
              </a:ext>
            </a:extLst>
          </p:cNvPr>
          <p:cNvSpPr>
            <a:spLocks noGrp="1"/>
          </p:cNvSpPr>
          <p:nvPr>
            <p:ph type="pic" sz="quarter" idx="35" hasCustomPrompt="1"/>
          </p:nvPr>
        </p:nvSpPr>
        <p:spPr>
          <a:xfrm>
            <a:off x="9868327" y="4240213"/>
            <a:ext cx="1799588" cy="1229023"/>
          </a:xfrm>
          <a:solidFill>
            <a:schemeClr val="bg1">
              <a:lumMod val="75000"/>
            </a:schemeClr>
          </a:solidFill>
        </p:spPr>
        <p:txBody>
          <a:bodyPr bIns="432000" anchor="ctr">
            <a:noAutofit/>
          </a:bodyPr>
          <a:lstStyle>
            <a:lvl1pPr algn="ctr">
              <a:defRPr sz="800"/>
            </a:lvl1pPr>
          </a:lstStyle>
          <a:p>
            <a:r>
              <a:rPr lang="en-US" noProof="0"/>
              <a:t> </a:t>
            </a:r>
          </a:p>
        </p:txBody>
      </p:sp>
      <p:sp>
        <p:nvSpPr>
          <p:cNvPr id="20" name="Espace réservé du texte 8">
            <a:extLst>
              <a:ext uri="{FF2B5EF4-FFF2-40B4-BE49-F238E27FC236}">
                <a16:creationId xmlns:a16="http://schemas.microsoft.com/office/drawing/2014/main" id="{907D664B-7697-4738-B049-760E0362D547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9863139" y="3255047"/>
            <a:ext cx="1799588" cy="234231"/>
          </a:xfrm>
        </p:spPr>
        <p:txBody>
          <a:bodyPr anchor="t">
            <a:spAutoFit/>
          </a:bodyPr>
          <a:lstStyle>
            <a:lvl1pPr algn="l">
              <a:lnSpc>
                <a:spcPct val="110000"/>
              </a:lnSpc>
              <a:defRPr sz="1500" b="0">
                <a:solidFill>
                  <a:schemeClr val="tx2"/>
                </a:solidFill>
              </a:defRPr>
            </a:lvl1pPr>
            <a:lvl2pPr marL="0" indent="0">
              <a:spcBef>
                <a:spcPts val="600"/>
              </a:spcBef>
              <a:spcAft>
                <a:spcPts val="0"/>
              </a:spcAft>
              <a:buNone/>
              <a:defRPr b="0">
                <a:solidFill>
                  <a:schemeClr val="tx2"/>
                </a:solidFill>
              </a:defRPr>
            </a:lvl2pPr>
          </a:lstStyle>
          <a:p>
            <a:pPr lvl="0"/>
            <a:r>
              <a:rPr lang="en-US" noProof="0"/>
              <a:t>Lorem ipsum</a:t>
            </a:r>
          </a:p>
        </p:txBody>
      </p:sp>
      <p:sp>
        <p:nvSpPr>
          <p:cNvPr id="19" name="Espace réservé du texte 8">
            <a:extLst>
              <a:ext uri="{FF2B5EF4-FFF2-40B4-BE49-F238E27FC236}">
                <a16:creationId xmlns:a16="http://schemas.microsoft.com/office/drawing/2014/main" id="{913BD82C-0630-4AD8-A01D-E9A4806B1649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9948865" y="2205140"/>
            <a:ext cx="1628136" cy="481863"/>
          </a:xfrm>
        </p:spPr>
        <p:txBody>
          <a:bodyPr anchor="b">
            <a:spAutoFit/>
          </a:bodyPr>
          <a:lstStyle>
            <a:lvl1pPr algn="ctr">
              <a:lnSpc>
                <a:spcPct val="101000"/>
              </a:lnSpc>
              <a:defRPr sz="1600" b="1">
                <a:solidFill>
                  <a:srgbClr val="2A295C"/>
                </a:solidFill>
              </a:defRPr>
            </a:lvl1pPr>
          </a:lstStyle>
          <a:p>
            <a:pPr lvl="0"/>
            <a:r>
              <a:rPr lang="en-US" noProof="0"/>
              <a:t>Lorem ipsum title</a:t>
            </a:r>
          </a:p>
        </p:txBody>
      </p:sp>
      <p:sp>
        <p:nvSpPr>
          <p:cNvPr id="27" name="Espace réservé pour une image  6">
            <a:extLst>
              <a:ext uri="{FF2B5EF4-FFF2-40B4-BE49-F238E27FC236}">
                <a16:creationId xmlns:a16="http://schemas.microsoft.com/office/drawing/2014/main" id="{C24B6AA0-79F3-4590-8333-C9978F312AB6}"/>
              </a:ext>
            </a:extLst>
          </p:cNvPr>
          <p:cNvSpPr>
            <a:spLocks noGrp="1"/>
          </p:cNvSpPr>
          <p:nvPr>
            <p:ph type="pic" sz="quarter" idx="34" hasCustomPrompt="1"/>
          </p:nvPr>
        </p:nvSpPr>
        <p:spPr>
          <a:xfrm>
            <a:off x="6738093" y="4240213"/>
            <a:ext cx="1799588" cy="1229023"/>
          </a:xfrm>
          <a:solidFill>
            <a:schemeClr val="bg1">
              <a:lumMod val="75000"/>
            </a:schemeClr>
          </a:solidFill>
        </p:spPr>
        <p:txBody>
          <a:bodyPr bIns="432000" anchor="ctr">
            <a:noAutofit/>
          </a:bodyPr>
          <a:lstStyle>
            <a:lvl1pPr algn="ctr">
              <a:defRPr sz="800"/>
            </a:lvl1pPr>
          </a:lstStyle>
          <a:p>
            <a:r>
              <a:rPr lang="en-US" noProof="0"/>
              <a:t> </a:t>
            </a:r>
          </a:p>
        </p:txBody>
      </p:sp>
      <p:sp>
        <p:nvSpPr>
          <p:cNvPr id="17" name="Espace réservé du texte 8">
            <a:extLst>
              <a:ext uri="{FF2B5EF4-FFF2-40B4-BE49-F238E27FC236}">
                <a16:creationId xmlns:a16="http://schemas.microsoft.com/office/drawing/2014/main" id="{E295763F-8C67-4990-B9F8-6C1BEB29BBEA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738093" y="3255047"/>
            <a:ext cx="1799588" cy="234231"/>
          </a:xfrm>
        </p:spPr>
        <p:txBody>
          <a:bodyPr anchor="t">
            <a:spAutoFit/>
          </a:bodyPr>
          <a:lstStyle>
            <a:lvl1pPr algn="l">
              <a:lnSpc>
                <a:spcPct val="110000"/>
              </a:lnSpc>
              <a:defRPr sz="1500" b="0">
                <a:solidFill>
                  <a:schemeClr val="tx2"/>
                </a:solidFill>
              </a:defRPr>
            </a:lvl1pPr>
            <a:lvl2pPr marL="0" indent="0">
              <a:spcBef>
                <a:spcPts val="600"/>
              </a:spcBef>
              <a:spcAft>
                <a:spcPts val="0"/>
              </a:spcAft>
              <a:buNone/>
              <a:defRPr b="0">
                <a:solidFill>
                  <a:schemeClr val="tx2"/>
                </a:solidFill>
              </a:defRPr>
            </a:lvl2pPr>
          </a:lstStyle>
          <a:p>
            <a:pPr lvl="0"/>
            <a:r>
              <a:rPr lang="en-US" noProof="0"/>
              <a:t>Lorem ipsum</a:t>
            </a:r>
          </a:p>
        </p:txBody>
      </p:sp>
      <p:sp>
        <p:nvSpPr>
          <p:cNvPr id="16" name="Espace réservé du texte 8">
            <a:extLst>
              <a:ext uri="{FF2B5EF4-FFF2-40B4-BE49-F238E27FC236}">
                <a16:creationId xmlns:a16="http://schemas.microsoft.com/office/drawing/2014/main" id="{9A2755F2-3F8B-4F01-B60A-9E4A871E2785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6823819" y="2205140"/>
            <a:ext cx="1628136" cy="481863"/>
          </a:xfrm>
        </p:spPr>
        <p:txBody>
          <a:bodyPr anchor="b">
            <a:spAutoFit/>
          </a:bodyPr>
          <a:lstStyle>
            <a:lvl1pPr algn="ctr">
              <a:lnSpc>
                <a:spcPct val="101000"/>
              </a:lnSpc>
              <a:defRPr sz="1600" b="1">
                <a:solidFill>
                  <a:srgbClr val="2A295C"/>
                </a:solidFill>
              </a:defRPr>
            </a:lvl1pPr>
          </a:lstStyle>
          <a:p>
            <a:pPr lvl="0"/>
            <a:r>
              <a:rPr lang="en-US" noProof="0"/>
              <a:t>Lorem ipsum title</a:t>
            </a:r>
          </a:p>
        </p:txBody>
      </p:sp>
      <p:sp>
        <p:nvSpPr>
          <p:cNvPr id="26" name="Espace réservé pour une image  6">
            <a:extLst>
              <a:ext uri="{FF2B5EF4-FFF2-40B4-BE49-F238E27FC236}">
                <a16:creationId xmlns:a16="http://schemas.microsoft.com/office/drawing/2014/main" id="{0F273126-DBF1-443F-A8F3-03725919BE12}"/>
              </a:ext>
            </a:extLst>
          </p:cNvPr>
          <p:cNvSpPr>
            <a:spLocks noGrp="1"/>
          </p:cNvSpPr>
          <p:nvPr>
            <p:ph type="pic" sz="quarter" idx="33" hasCustomPrompt="1"/>
          </p:nvPr>
        </p:nvSpPr>
        <p:spPr>
          <a:xfrm>
            <a:off x="3613046" y="4240213"/>
            <a:ext cx="1799588" cy="1229023"/>
          </a:xfrm>
          <a:solidFill>
            <a:schemeClr val="bg1">
              <a:lumMod val="75000"/>
            </a:schemeClr>
          </a:solidFill>
        </p:spPr>
        <p:txBody>
          <a:bodyPr bIns="432000" anchor="ctr">
            <a:noAutofit/>
          </a:bodyPr>
          <a:lstStyle>
            <a:lvl1pPr algn="ctr">
              <a:defRPr sz="800"/>
            </a:lvl1pPr>
          </a:lstStyle>
          <a:p>
            <a:r>
              <a:rPr lang="en-US" noProof="0"/>
              <a:t> </a:t>
            </a:r>
          </a:p>
        </p:txBody>
      </p:sp>
      <p:sp>
        <p:nvSpPr>
          <p:cNvPr id="14" name="Espace réservé du texte 8">
            <a:extLst>
              <a:ext uri="{FF2B5EF4-FFF2-40B4-BE49-F238E27FC236}">
                <a16:creationId xmlns:a16="http://schemas.microsoft.com/office/drawing/2014/main" id="{B0B072B7-919F-4A5F-8E73-32A3494B9B0B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3613046" y="3255047"/>
            <a:ext cx="1799588" cy="234231"/>
          </a:xfrm>
        </p:spPr>
        <p:txBody>
          <a:bodyPr anchor="t">
            <a:spAutoFit/>
          </a:bodyPr>
          <a:lstStyle>
            <a:lvl1pPr algn="l">
              <a:lnSpc>
                <a:spcPct val="110000"/>
              </a:lnSpc>
              <a:defRPr sz="1500" b="0">
                <a:solidFill>
                  <a:schemeClr val="tx2"/>
                </a:solidFill>
              </a:defRPr>
            </a:lvl1pPr>
            <a:lvl2pPr marL="0" indent="0">
              <a:spcBef>
                <a:spcPts val="600"/>
              </a:spcBef>
              <a:spcAft>
                <a:spcPts val="0"/>
              </a:spcAft>
              <a:buNone/>
              <a:defRPr b="0">
                <a:solidFill>
                  <a:schemeClr val="tx2"/>
                </a:solidFill>
              </a:defRPr>
            </a:lvl2pPr>
          </a:lstStyle>
          <a:p>
            <a:pPr lvl="0"/>
            <a:r>
              <a:rPr lang="en-US" noProof="0"/>
              <a:t>Lorem ipsum</a:t>
            </a:r>
          </a:p>
        </p:txBody>
      </p:sp>
      <p:sp>
        <p:nvSpPr>
          <p:cNvPr id="13" name="Espace réservé du texte 8">
            <a:extLst>
              <a:ext uri="{FF2B5EF4-FFF2-40B4-BE49-F238E27FC236}">
                <a16:creationId xmlns:a16="http://schemas.microsoft.com/office/drawing/2014/main" id="{E98825BD-BD06-4FF8-887D-04AD09F6BFB0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3698772" y="2205140"/>
            <a:ext cx="1628136" cy="481863"/>
          </a:xfrm>
        </p:spPr>
        <p:txBody>
          <a:bodyPr anchor="b">
            <a:spAutoFit/>
          </a:bodyPr>
          <a:lstStyle>
            <a:lvl1pPr algn="ctr">
              <a:lnSpc>
                <a:spcPct val="101000"/>
              </a:lnSpc>
              <a:defRPr sz="1600" b="1">
                <a:solidFill>
                  <a:srgbClr val="2A295C"/>
                </a:solidFill>
              </a:defRPr>
            </a:lvl1pPr>
          </a:lstStyle>
          <a:p>
            <a:pPr lvl="0"/>
            <a:r>
              <a:rPr lang="en-US" noProof="0"/>
              <a:t>Lorem ipsum title</a:t>
            </a:r>
          </a:p>
        </p:txBody>
      </p:sp>
      <p:sp>
        <p:nvSpPr>
          <p:cNvPr id="7" name="Espace réservé pour une image  6">
            <a:extLst>
              <a:ext uri="{FF2B5EF4-FFF2-40B4-BE49-F238E27FC236}">
                <a16:creationId xmlns:a16="http://schemas.microsoft.com/office/drawing/2014/main" id="{E49FC8AB-615B-4FC8-B835-C931DAD57CE5}"/>
              </a:ext>
            </a:extLst>
          </p:cNvPr>
          <p:cNvSpPr>
            <a:spLocks noGrp="1"/>
          </p:cNvSpPr>
          <p:nvPr>
            <p:ph type="pic" sz="quarter" idx="32" hasCustomPrompt="1"/>
          </p:nvPr>
        </p:nvSpPr>
        <p:spPr>
          <a:xfrm>
            <a:off x="487999" y="4240213"/>
            <a:ext cx="1799588" cy="1229023"/>
          </a:xfrm>
          <a:solidFill>
            <a:schemeClr val="bg1">
              <a:lumMod val="75000"/>
            </a:schemeClr>
          </a:solidFill>
        </p:spPr>
        <p:txBody>
          <a:bodyPr bIns="432000" anchor="ctr">
            <a:noAutofit/>
          </a:bodyPr>
          <a:lstStyle>
            <a:lvl1pPr algn="ctr">
              <a:defRPr sz="800"/>
            </a:lvl1pPr>
          </a:lstStyle>
          <a:p>
            <a:r>
              <a:rPr lang="en-US" noProof="0"/>
              <a:t> </a:t>
            </a:r>
          </a:p>
        </p:txBody>
      </p:sp>
      <p:sp>
        <p:nvSpPr>
          <p:cNvPr id="11" name="Espace réservé du texte 8">
            <a:extLst>
              <a:ext uri="{FF2B5EF4-FFF2-40B4-BE49-F238E27FC236}">
                <a16:creationId xmlns:a16="http://schemas.microsoft.com/office/drawing/2014/main" id="{E70D6935-7D5D-4F8A-B1A0-C2DE8D9BC0D3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87999" y="3255047"/>
            <a:ext cx="1799588" cy="234231"/>
          </a:xfrm>
        </p:spPr>
        <p:txBody>
          <a:bodyPr anchor="t">
            <a:spAutoFit/>
          </a:bodyPr>
          <a:lstStyle>
            <a:lvl1pPr algn="l">
              <a:lnSpc>
                <a:spcPct val="110000"/>
              </a:lnSpc>
              <a:defRPr sz="1500" b="0">
                <a:solidFill>
                  <a:schemeClr val="tx2"/>
                </a:solidFill>
              </a:defRPr>
            </a:lvl1pPr>
            <a:lvl2pPr marL="0" indent="0">
              <a:spcBef>
                <a:spcPts val="600"/>
              </a:spcBef>
              <a:spcAft>
                <a:spcPts val="0"/>
              </a:spcAft>
              <a:buNone/>
              <a:defRPr b="0">
                <a:solidFill>
                  <a:schemeClr val="tx2"/>
                </a:solidFill>
              </a:defRPr>
            </a:lvl2pPr>
          </a:lstStyle>
          <a:p>
            <a:pPr lvl="0"/>
            <a:r>
              <a:rPr lang="en-US" noProof="0"/>
              <a:t>Lorem ipsum</a:t>
            </a:r>
          </a:p>
        </p:txBody>
      </p:sp>
      <p:sp>
        <p:nvSpPr>
          <p:cNvPr id="10" name="Espace réservé du texte 8">
            <a:extLst>
              <a:ext uri="{FF2B5EF4-FFF2-40B4-BE49-F238E27FC236}">
                <a16:creationId xmlns:a16="http://schemas.microsoft.com/office/drawing/2014/main" id="{2EEF24B0-86DB-4133-A52A-91860B0B6B92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73725" y="2205140"/>
            <a:ext cx="1628136" cy="481863"/>
          </a:xfrm>
        </p:spPr>
        <p:txBody>
          <a:bodyPr anchor="b">
            <a:spAutoFit/>
          </a:bodyPr>
          <a:lstStyle>
            <a:lvl1pPr algn="ctr">
              <a:lnSpc>
                <a:spcPct val="101000"/>
              </a:lnSpc>
              <a:defRPr sz="1600" b="1">
                <a:solidFill>
                  <a:srgbClr val="2A295C"/>
                </a:solidFill>
              </a:defRPr>
            </a:lvl1pPr>
          </a:lstStyle>
          <a:p>
            <a:pPr lvl="0"/>
            <a:r>
              <a:rPr lang="en-US" noProof="0"/>
              <a:t>Lorem ipsum title</a:t>
            </a:r>
          </a:p>
        </p:txBody>
      </p:sp>
      <p:sp>
        <p:nvSpPr>
          <p:cNvPr id="5" name="Sous-titre 2">
            <a:extLst>
              <a:ext uri="{FF2B5EF4-FFF2-40B4-BE49-F238E27FC236}">
                <a16:creationId xmlns:a16="http://schemas.microsoft.com/office/drawing/2014/main" id="{ABDEA2D5-8CE6-4B1B-AAA6-EE330F2B6C8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43280" y="850804"/>
            <a:ext cx="10515600" cy="276999"/>
          </a:xfrm>
        </p:spPr>
        <p:txBody>
          <a:bodyPr/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 text level 2 lorem ipsum mat</a:t>
            </a:r>
            <a:endParaRPr lang="fr-FR" dirty="0"/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1C890CFD-F1B2-481D-A9E8-E1CCAFE2E47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noProof="0"/>
              <a:t>Title, text level 1</a:t>
            </a:r>
          </a:p>
        </p:txBody>
      </p:sp>
    </p:spTree>
    <p:extLst>
      <p:ext uri="{BB962C8B-B14F-4D97-AF65-F5344CB8AC3E}">
        <p14:creationId xmlns:p14="http://schemas.microsoft.com/office/powerpoint/2010/main" val="1527850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// Sec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B1A16982-0955-4E60-B17F-26B37AF4499E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6B54B0F7-55DD-40D6-B7F4-70B586885C0B}" type="slidenum">
              <a:rPr lang="fr-FR" smtClean="0"/>
              <a:t>‹#›</a:t>
            </a:fld>
            <a:endParaRPr lang="fr-FR"/>
          </a:p>
        </p:txBody>
      </p:sp>
      <p:sp>
        <p:nvSpPr>
          <p:cNvPr id="2" name="Espace réservé du pied de page 1">
            <a:extLst>
              <a:ext uri="{FF2B5EF4-FFF2-40B4-BE49-F238E27FC236}">
                <a16:creationId xmlns:a16="http://schemas.microsoft.com/office/drawing/2014/main" id="{0B358BDB-BF07-4C04-BA3F-88BF71C7A70F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/>
              <a:t>Name presentation © Sodexo 2021. All rights Reserved</a:t>
            </a:r>
            <a:endParaRPr lang="fr-FR"/>
          </a:p>
        </p:txBody>
      </p:sp>
      <p:sp>
        <p:nvSpPr>
          <p:cNvPr id="37" name="Espace réservé du texte 8">
            <a:extLst>
              <a:ext uri="{FF2B5EF4-FFF2-40B4-BE49-F238E27FC236}">
                <a16:creationId xmlns:a16="http://schemas.microsoft.com/office/drawing/2014/main" id="{287F8DFF-A1F2-4618-A5A2-364AEEA76F47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10002590" y="4306660"/>
            <a:ext cx="847725" cy="487977"/>
          </a:xfrm>
          <a:solidFill>
            <a:srgbClr val="D6DEF2"/>
          </a:solidFill>
        </p:spPr>
        <p:txBody>
          <a:bodyPr anchor="ctr">
            <a:noAutofit/>
          </a:bodyPr>
          <a:lstStyle>
            <a:lvl1pPr algn="ctr">
              <a:defRPr sz="15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fr-FR" dirty="0"/>
              <a:t>X.X</a:t>
            </a:r>
          </a:p>
        </p:txBody>
      </p:sp>
      <p:sp>
        <p:nvSpPr>
          <p:cNvPr id="36" name="Espace réservé du texte 8">
            <a:extLst>
              <a:ext uri="{FF2B5EF4-FFF2-40B4-BE49-F238E27FC236}">
                <a16:creationId xmlns:a16="http://schemas.microsoft.com/office/drawing/2014/main" id="{B3C49AA5-0A02-444B-BAA7-69D15A857167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8991200" y="4306660"/>
            <a:ext cx="847725" cy="487977"/>
          </a:xfrm>
          <a:solidFill>
            <a:srgbClr val="D6DEF2"/>
          </a:solidFill>
        </p:spPr>
        <p:txBody>
          <a:bodyPr anchor="ctr">
            <a:noAutofit/>
          </a:bodyPr>
          <a:lstStyle>
            <a:lvl1pPr algn="ctr">
              <a:defRPr sz="15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fr-FR" dirty="0"/>
              <a:t>X.X</a:t>
            </a:r>
          </a:p>
        </p:txBody>
      </p:sp>
      <p:sp>
        <p:nvSpPr>
          <p:cNvPr id="35" name="Espace réservé du texte 8">
            <a:extLst>
              <a:ext uri="{FF2B5EF4-FFF2-40B4-BE49-F238E27FC236}">
                <a16:creationId xmlns:a16="http://schemas.microsoft.com/office/drawing/2014/main" id="{7F7D30A5-A4AF-488C-9EC9-A0CA69CF7013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7979809" y="4306660"/>
            <a:ext cx="847725" cy="487977"/>
          </a:xfrm>
          <a:solidFill>
            <a:srgbClr val="D6DEF2"/>
          </a:solidFill>
        </p:spPr>
        <p:txBody>
          <a:bodyPr anchor="ctr">
            <a:noAutofit/>
          </a:bodyPr>
          <a:lstStyle>
            <a:lvl1pPr algn="ctr">
              <a:defRPr sz="15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fr-FR" dirty="0"/>
              <a:t>X.X</a:t>
            </a:r>
          </a:p>
        </p:txBody>
      </p:sp>
      <p:sp>
        <p:nvSpPr>
          <p:cNvPr id="34" name="Espace réservé du texte 8">
            <a:extLst>
              <a:ext uri="{FF2B5EF4-FFF2-40B4-BE49-F238E27FC236}">
                <a16:creationId xmlns:a16="http://schemas.microsoft.com/office/drawing/2014/main" id="{E666DFFB-216E-4DA9-B075-9D8F40308A94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6683528" y="4306660"/>
            <a:ext cx="847725" cy="487977"/>
          </a:xfrm>
          <a:solidFill>
            <a:srgbClr val="D6DEF2"/>
          </a:solidFill>
        </p:spPr>
        <p:txBody>
          <a:bodyPr anchor="ctr">
            <a:noAutofit/>
          </a:bodyPr>
          <a:lstStyle>
            <a:lvl1pPr algn="ctr">
              <a:defRPr sz="15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fr-FR" dirty="0"/>
              <a:t>X.X</a:t>
            </a:r>
          </a:p>
        </p:txBody>
      </p:sp>
      <p:sp>
        <p:nvSpPr>
          <p:cNvPr id="33" name="Espace réservé du texte 8">
            <a:extLst>
              <a:ext uri="{FF2B5EF4-FFF2-40B4-BE49-F238E27FC236}">
                <a16:creationId xmlns:a16="http://schemas.microsoft.com/office/drawing/2014/main" id="{3A2EB497-5B25-4BA3-B39F-7AB104121238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672138" y="4306660"/>
            <a:ext cx="847725" cy="487977"/>
          </a:xfrm>
          <a:solidFill>
            <a:srgbClr val="D6DEF2"/>
          </a:solidFill>
        </p:spPr>
        <p:txBody>
          <a:bodyPr anchor="ctr">
            <a:noAutofit/>
          </a:bodyPr>
          <a:lstStyle>
            <a:lvl1pPr algn="ctr">
              <a:defRPr sz="15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fr-FR" dirty="0"/>
              <a:t>X.X</a:t>
            </a:r>
          </a:p>
        </p:txBody>
      </p:sp>
      <p:sp>
        <p:nvSpPr>
          <p:cNvPr id="32" name="Espace réservé du texte 8">
            <a:extLst>
              <a:ext uri="{FF2B5EF4-FFF2-40B4-BE49-F238E27FC236}">
                <a16:creationId xmlns:a16="http://schemas.microsoft.com/office/drawing/2014/main" id="{7FC3F0A9-74C0-49CE-A6A2-C69FA56C7D19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660747" y="4306660"/>
            <a:ext cx="847725" cy="487977"/>
          </a:xfrm>
          <a:solidFill>
            <a:srgbClr val="D6DEF2"/>
          </a:solidFill>
        </p:spPr>
        <p:txBody>
          <a:bodyPr anchor="ctr">
            <a:noAutofit/>
          </a:bodyPr>
          <a:lstStyle>
            <a:lvl1pPr algn="ctr">
              <a:defRPr sz="15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fr-FR" dirty="0"/>
              <a:t>X.X</a:t>
            </a:r>
          </a:p>
        </p:txBody>
      </p:sp>
      <p:sp>
        <p:nvSpPr>
          <p:cNvPr id="31" name="Espace réservé du texte 8">
            <a:extLst>
              <a:ext uri="{FF2B5EF4-FFF2-40B4-BE49-F238E27FC236}">
                <a16:creationId xmlns:a16="http://schemas.microsoft.com/office/drawing/2014/main" id="{9C127890-EEE2-4190-84FC-3C5E7F0A79DE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3364465" y="4306660"/>
            <a:ext cx="847725" cy="487977"/>
          </a:xfrm>
          <a:solidFill>
            <a:srgbClr val="D6DEF2"/>
          </a:solidFill>
        </p:spPr>
        <p:txBody>
          <a:bodyPr anchor="ctr">
            <a:noAutofit/>
          </a:bodyPr>
          <a:lstStyle>
            <a:lvl1pPr algn="ctr">
              <a:defRPr sz="15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fr-FR" dirty="0"/>
              <a:t>X.X</a:t>
            </a:r>
          </a:p>
        </p:txBody>
      </p:sp>
      <p:sp>
        <p:nvSpPr>
          <p:cNvPr id="30" name="Espace réservé du texte 8">
            <a:extLst>
              <a:ext uri="{FF2B5EF4-FFF2-40B4-BE49-F238E27FC236}">
                <a16:creationId xmlns:a16="http://schemas.microsoft.com/office/drawing/2014/main" id="{0767E903-B71B-42DA-A479-12D005B44640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2353075" y="4306660"/>
            <a:ext cx="847725" cy="487977"/>
          </a:xfrm>
          <a:solidFill>
            <a:srgbClr val="D6DEF2"/>
          </a:solidFill>
        </p:spPr>
        <p:txBody>
          <a:bodyPr anchor="ctr">
            <a:noAutofit/>
          </a:bodyPr>
          <a:lstStyle>
            <a:lvl1pPr algn="ctr">
              <a:defRPr sz="15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fr-FR" dirty="0"/>
              <a:t>X.X</a:t>
            </a:r>
          </a:p>
        </p:txBody>
      </p:sp>
      <p:sp>
        <p:nvSpPr>
          <p:cNvPr id="29" name="Espace réservé du texte 8">
            <a:extLst>
              <a:ext uri="{FF2B5EF4-FFF2-40B4-BE49-F238E27FC236}">
                <a16:creationId xmlns:a16="http://schemas.microsoft.com/office/drawing/2014/main" id="{137812CF-3B39-4CF8-8941-3C63B8EF9864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341684" y="4306660"/>
            <a:ext cx="847725" cy="487977"/>
          </a:xfrm>
          <a:solidFill>
            <a:srgbClr val="D6DEF2"/>
          </a:solidFill>
        </p:spPr>
        <p:txBody>
          <a:bodyPr anchor="ctr">
            <a:noAutofit/>
          </a:bodyPr>
          <a:lstStyle>
            <a:lvl1pPr algn="ctr">
              <a:defRPr sz="15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fr-FR" dirty="0"/>
              <a:t>X.X</a:t>
            </a:r>
          </a:p>
        </p:txBody>
      </p:sp>
      <p:sp>
        <p:nvSpPr>
          <p:cNvPr id="25" name="Espace réservé du texte 8">
            <a:extLst>
              <a:ext uri="{FF2B5EF4-FFF2-40B4-BE49-F238E27FC236}">
                <a16:creationId xmlns:a16="http://schemas.microsoft.com/office/drawing/2014/main" id="{792B6F82-889B-4AF6-A746-F085DEB0873D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7979809" y="3245677"/>
            <a:ext cx="2870506" cy="487977"/>
          </a:xfrm>
          <a:solidFill>
            <a:schemeClr val="accent1"/>
          </a:solidFill>
        </p:spPr>
        <p:txBody>
          <a:bodyPr anchor="ctr">
            <a:noAutofit/>
          </a:bodyPr>
          <a:lstStyle>
            <a:lvl1pPr algn="ctr">
              <a:defRPr sz="15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Lorem ipsum section</a:t>
            </a:r>
          </a:p>
        </p:txBody>
      </p:sp>
      <p:sp>
        <p:nvSpPr>
          <p:cNvPr id="24" name="Espace réservé du texte 8">
            <a:extLst>
              <a:ext uri="{FF2B5EF4-FFF2-40B4-BE49-F238E27FC236}">
                <a16:creationId xmlns:a16="http://schemas.microsoft.com/office/drawing/2014/main" id="{2D68E202-E76F-464A-B0C2-1E13376D70A6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660747" y="3245677"/>
            <a:ext cx="2870506" cy="487977"/>
          </a:xfrm>
          <a:solidFill>
            <a:schemeClr val="accent1"/>
          </a:solidFill>
        </p:spPr>
        <p:txBody>
          <a:bodyPr anchor="ctr">
            <a:noAutofit/>
          </a:bodyPr>
          <a:lstStyle>
            <a:lvl1pPr algn="ctr">
              <a:defRPr sz="15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Lorem ipsum section</a:t>
            </a:r>
          </a:p>
        </p:txBody>
      </p:sp>
      <p:sp>
        <p:nvSpPr>
          <p:cNvPr id="23" name="Espace réservé du texte 8">
            <a:extLst>
              <a:ext uri="{FF2B5EF4-FFF2-40B4-BE49-F238E27FC236}">
                <a16:creationId xmlns:a16="http://schemas.microsoft.com/office/drawing/2014/main" id="{953DA66B-137D-47B6-8DA7-27E06FF25956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341684" y="3245677"/>
            <a:ext cx="2870506" cy="487977"/>
          </a:xfrm>
          <a:solidFill>
            <a:schemeClr val="accent1"/>
          </a:solidFill>
        </p:spPr>
        <p:txBody>
          <a:bodyPr anchor="ctr">
            <a:noAutofit/>
          </a:bodyPr>
          <a:lstStyle>
            <a:lvl1pPr algn="ctr">
              <a:defRPr sz="15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Lorem ipsum section</a:t>
            </a:r>
          </a:p>
        </p:txBody>
      </p:sp>
      <p:sp>
        <p:nvSpPr>
          <p:cNvPr id="10" name="Espace réservé du texte 8">
            <a:extLst>
              <a:ext uri="{FF2B5EF4-FFF2-40B4-BE49-F238E27FC236}">
                <a16:creationId xmlns:a16="http://schemas.microsoft.com/office/drawing/2014/main" id="{2EEF24B0-86DB-4133-A52A-91860B0B6B92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660747" y="2121872"/>
            <a:ext cx="2870506" cy="487977"/>
          </a:xfrm>
          <a:solidFill>
            <a:srgbClr val="EE0000"/>
          </a:solidFill>
        </p:spPr>
        <p:txBody>
          <a:bodyPr anchor="ctr">
            <a:noAutofit/>
          </a:bodyPr>
          <a:lstStyle>
            <a:lvl1pPr algn="ctr">
              <a:defRPr sz="15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Lorem ipsum </a:t>
            </a:r>
            <a:r>
              <a:rPr lang="fr-FR" dirty="0" err="1"/>
              <a:t>title</a:t>
            </a:r>
            <a:endParaRPr lang="fr-FR" dirty="0"/>
          </a:p>
        </p:txBody>
      </p:sp>
      <p:sp>
        <p:nvSpPr>
          <p:cNvPr id="5" name="Sous-titre 2">
            <a:extLst>
              <a:ext uri="{FF2B5EF4-FFF2-40B4-BE49-F238E27FC236}">
                <a16:creationId xmlns:a16="http://schemas.microsoft.com/office/drawing/2014/main" id="{ABDEA2D5-8CE6-4B1B-AAA6-EE330F2B6C8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43280" y="850804"/>
            <a:ext cx="10515600" cy="276999"/>
          </a:xfrm>
        </p:spPr>
        <p:txBody>
          <a:bodyPr/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 text level 2 lorem ipsum mat</a:t>
            </a:r>
            <a:endParaRPr lang="fr-FR" dirty="0"/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1C890CFD-F1B2-481D-A9E8-E1CCAFE2E47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 dirty="0" err="1"/>
              <a:t>Title</a:t>
            </a:r>
            <a:r>
              <a:rPr lang="fr-FR" dirty="0"/>
              <a:t>, </a:t>
            </a:r>
            <a:r>
              <a:rPr lang="fr-FR" dirty="0" err="1"/>
              <a:t>text</a:t>
            </a:r>
            <a:r>
              <a:rPr lang="fr-FR" dirty="0"/>
              <a:t> </a:t>
            </a:r>
            <a:r>
              <a:rPr lang="fr-FR" dirty="0" err="1"/>
              <a:t>level</a:t>
            </a:r>
            <a:r>
              <a:rPr lang="fr-FR" dirty="0"/>
              <a:t> 1</a:t>
            </a:r>
          </a:p>
        </p:txBody>
      </p:sp>
    </p:spTree>
    <p:extLst>
      <p:ext uri="{BB962C8B-B14F-4D97-AF65-F5344CB8AC3E}">
        <p14:creationId xmlns:p14="http://schemas.microsoft.com/office/powerpoint/2010/main" val="2480486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//Bleu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D9B65AF-36E7-482B-ADC1-4A9F0CC50F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2045950" y="5581650"/>
            <a:ext cx="146050" cy="699770"/>
          </a:xfrm>
          <a:prstGeom prst="rect">
            <a:avLst/>
          </a:prstGeom>
          <a:solidFill>
            <a:srgbClr val="EE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 : avec coins arrondis en haut 6">
            <a:extLst>
              <a:ext uri="{FF2B5EF4-FFF2-40B4-BE49-F238E27FC236}">
                <a16:creationId xmlns:a16="http://schemas.microsoft.com/office/drawing/2014/main" id="{38941DF2-25BF-4FD6-B3F5-AE4815C374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6200000">
            <a:off x="10848342" y="5083807"/>
            <a:ext cx="699769" cy="1695452"/>
          </a:xfrm>
          <a:prstGeom prst="round2SameRect">
            <a:avLst>
              <a:gd name="adj1" fmla="val 21204"/>
              <a:gd name="adj2" fmla="val 0"/>
            </a:avLst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9" name="Graphique 8">
            <a:extLst>
              <a:ext uri="{FF2B5EF4-FFF2-40B4-BE49-F238E27FC236}">
                <a16:creationId xmlns:a16="http://schemas.microsoft.com/office/drawing/2014/main" id="{AAC22922-B217-4256-8895-4625512F9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546898" y="5675973"/>
            <a:ext cx="1295285" cy="422220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19130070-9C89-4AF9-AA2E-3DF277CA1DF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03250" y="-494216"/>
            <a:ext cx="3585500" cy="380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6524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//Thank you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D9B65AF-36E7-482B-ADC1-4A9F0CC50F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2045950" y="5581650"/>
            <a:ext cx="146050" cy="699770"/>
          </a:xfrm>
          <a:prstGeom prst="rect">
            <a:avLst/>
          </a:prstGeom>
          <a:solidFill>
            <a:srgbClr val="EE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 : avec coins arrondis en haut 6">
            <a:extLst>
              <a:ext uri="{FF2B5EF4-FFF2-40B4-BE49-F238E27FC236}">
                <a16:creationId xmlns:a16="http://schemas.microsoft.com/office/drawing/2014/main" id="{38941DF2-25BF-4FD6-B3F5-AE4815C374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6200000">
            <a:off x="10848342" y="5083807"/>
            <a:ext cx="699769" cy="1695452"/>
          </a:xfrm>
          <a:prstGeom prst="round2SameRect">
            <a:avLst>
              <a:gd name="adj1" fmla="val 21204"/>
              <a:gd name="adj2" fmla="val 0"/>
            </a:avLst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9" name="Graphique 8">
            <a:extLst>
              <a:ext uri="{FF2B5EF4-FFF2-40B4-BE49-F238E27FC236}">
                <a16:creationId xmlns:a16="http://schemas.microsoft.com/office/drawing/2014/main" id="{AAC22922-B217-4256-8895-4625512F9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546898" y="5675973"/>
            <a:ext cx="1295285" cy="422220"/>
          </a:xfrm>
          <a:prstGeom prst="rect">
            <a:avLst/>
          </a:prstGeom>
        </p:spPr>
      </p:pic>
      <p:pic>
        <p:nvPicPr>
          <p:cNvPr id="6" name="Graphique 5">
            <a:extLst>
              <a:ext uri="{FF2B5EF4-FFF2-40B4-BE49-F238E27FC236}">
                <a16:creationId xmlns:a16="http://schemas.microsoft.com/office/drawing/2014/main" id="{F83AA1CA-BE90-4BA3-A0E1-AFF80B7F70E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634539" y="3191791"/>
            <a:ext cx="2922923" cy="503445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76824852-0A89-4B8C-8AE0-DE051E914CD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03250" y="-494216"/>
            <a:ext cx="3585500" cy="380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3587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//Summary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4B0F7-55DD-40D6-B7F4-70B586885C0B}" type="slidenum">
              <a:rPr lang="en-US" noProof="0" smtClean="0"/>
              <a:t>‹#›</a:t>
            </a:fld>
            <a:endParaRPr lang="en-US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Name presentation © Sodexo 2021. All rights Reserved</a:t>
            </a:r>
          </a:p>
        </p:txBody>
      </p:sp>
      <p:sp>
        <p:nvSpPr>
          <p:cNvPr id="16" name="Espace réservé du texte 19">
            <a:extLst>
              <a:ext uri="{FF2B5EF4-FFF2-40B4-BE49-F238E27FC236}">
                <a16:creationId xmlns:a16="http://schemas.microsoft.com/office/drawing/2014/main" id="{D477FE8C-6A1A-4D84-9733-FEB24C12420F}"/>
              </a:ext>
            </a:extLst>
          </p:cNvPr>
          <p:cNvSpPr>
            <a:spLocks noGrp="1"/>
          </p:cNvSpPr>
          <p:nvPr>
            <p:ph type="body" sz="quarter" idx="67" hasCustomPrompt="1"/>
          </p:nvPr>
        </p:nvSpPr>
        <p:spPr>
          <a:xfrm>
            <a:off x="8490539" y="3940364"/>
            <a:ext cx="2383202" cy="934679"/>
          </a:xfrm>
          <a:prstGeom prst="rect">
            <a:avLst/>
          </a:prstGeom>
          <a:noFill/>
        </p:spPr>
        <p:txBody>
          <a:bodyPr lIns="0" tIns="0" rIns="0">
            <a:spAutoFit/>
          </a:bodyPr>
          <a:lstStyle>
            <a:lvl1pPr>
              <a:defRPr sz="1700" b="0">
                <a:solidFill>
                  <a:srgbClr val="2A295C"/>
                </a:solidFill>
              </a:defRPr>
            </a:lvl1pPr>
            <a:lvl2pPr marL="0" indent="0">
              <a:buNone/>
              <a:defRPr lang="fr-FR" sz="2300" b="1" kern="1200" dirty="0" err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</a:lstStyle>
          <a:p>
            <a:pPr lvl="0"/>
            <a:r>
              <a:rPr lang="en-US" noProof="0"/>
              <a:t>Lorem ipsum dolor</a:t>
            </a:r>
          </a:p>
          <a:p>
            <a:pPr lvl="0"/>
            <a:r>
              <a:rPr lang="en-US" noProof="0"/>
              <a:t>Sit amet, consecte</a:t>
            </a:r>
          </a:p>
          <a:p>
            <a:pPr lvl="1"/>
            <a:r>
              <a:rPr lang="en-US" noProof="0"/>
              <a:t>Chapter X</a:t>
            </a:r>
          </a:p>
        </p:txBody>
      </p:sp>
      <p:sp>
        <p:nvSpPr>
          <p:cNvPr id="15" name="Espace réservé du texte 19">
            <a:extLst>
              <a:ext uri="{FF2B5EF4-FFF2-40B4-BE49-F238E27FC236}">
                <a16:creationId xmlns:a16="http://schemas.microsoft.com/office/drawing/2014/main" id="{4F3BCA7B-0501-40F7-B99E-23F44866A3C3}"/>
              </a:ext>
            </a:extLst>
          </p:cNvPr>
          <p:cNvSpPr>
            <a:spLocks noGrp="1"/>
          </p:cNvSpPr>
          <p:nvPr>
            <p:ph type="body" sz="quarter" idx="66" hasCustomPrompt="1"/>
          </p:nvPr>
        </p:nvSpPr>
        <p:spPr>
          <a:xfrm>
            <a:off x="4995915" y="3940364"/>
            <a:ext cx="2383202" cy="934679"/>
          </a:xfrm>
          <a:prstGeom prst="rect">
            <a:avLst/>
          </a:prstGeom>
          <a:noFill/>
        </p:spPr>
        <p:txBody>
          <a:bodyPr lIns="0" tIns="0" rIns="0">
            <a:spAutoFit/>
          </a:bodyPr>
          <a:lstStyle>
            <a:lvl1pPr>
              <a:defRPr lang="fr-FR" sz="1700" b="0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0" indent="0">
              <a:buNone/>
              <a:defRPr lang="fr-FR" sz="2300" b="1" kern="1200" dirty="0" err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</a:lstStyle>
          <a:p>
            <a:pPr lvl="0"/>
            <a:r>
              <a:rPr lang="en-US" noProof="0"/>
              <a:t>Lorem ipsum dolor</a:t>
            </a:r>
          </a:p>
          <a:p>
            <a:pPr lvl="0"/>
            <a:r>
              <a:rPr lang="en-US" noProof="0"/>
              <a:t>Sit amet, consecte</a:t>
            </a:r>
          </a:p>
          <a:p>
            <a:pPr lvl="1"/>
            <a:r>
              <a:rPr lang="en-US" noProof="0"/>
              <a:t>Chapter X</a:t>
            </a:r>
          </a:p>
        </p:txBody>
      </p:sp>
      <p:sp>
        <p:nvSpPr>
          <p:cNvPr id="14" name="Espace réservé du texte 19">
            <a:extLst>
              <a:ext uri="{FF2B5EF4-FFF2-40B4-BE49-F238E27FC236}">
                <a16:creationId xmlns:a16="http://schemas.microsoft.com/office/drawing/2014/main" id="{F97CD7AE-C149-499A-8E8B-78FBC9FF8C8C}"/>
              </a:ext>
            </a:extLst>
          </p:cNvPr>
          <p:cNvSpPr>
            <a:spLocks noGrp="1"/>
          </p:cNvSpPr>
          <p:nvPr>
            <p:ph type="body" sz="quarter" idx="65" hasCustomPrompt="1"/>
          </p:nvPr>
        </p:nvSpPr>
        <p:spPr>
          <a:xfrm>
            <a:off x="1483095" y="3940364"/>
            <a:ext cx="2383202" cy="934679"/>
          </a:xfrm>
          <a:prstGeom prst="rect">
            <a:avLst/>
          </a:prstGeom>
          <a:noFill/>
        </p:spPr>
        <p:txBody>
          <a:bodyPr lIns="0" tIns="0" rIns="0">
            <a:spAutoFit/>
          </a:bodyPr>
          <a:lstStyle>
            <a:lvl1pPr>
              <a:defRPr lang="fr-FR" sz="1700" b="0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0" indent="0">
              <a:buNone/>
              <a:defRPr lang="fr-FR" sz="2300" b="1" kern="1200" dirty="0" err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</a:lstStyle>
          <a:p>
            <a:pPr lvl="0"/>
            <a:r>
              <a:rPr lang="en-US" noProof="0"/>
              <a:t>Lorem ipsum dolor</a:t>
            </a:r>
          </a:p>
          <a:p>
            <a:pPr lvl="0"/>
            <a:r>
              <a:rPr lang="en-US" noProof="0"/>
              <a:t>Sit amet, consecte</a:t>
            </a:r>
          </a:p>
          <a:p>
            <a:pPr lvl="1"/>
            <a:r>
              <a:rPr lang="en-US" noProof="0"/>
              <a:t>Chapter X</a:t>
            </a:r>
          </a:p>
        </p:txBody>
      </p:sp>
      <p:sp>
        <p:nvSpPr>
          <p:cNvPr id="13" name="Espace réservé du texte 19">
            <a:extLst>
              <a:ext uri="{FF2B5EF4-FFF2-40B4-BE49-F238E27FC236}">
                <a16:creationId xmlns:a16="http://schemas.microsoft.com/office/drawing/2014/main" id="{9669F93A-B977-4DFE-A6C8-3986F7EE0456}"/>
              </a:ext>
            </a:extLst>
          </p:cNvPr>
          <p:cNvSpPr>
            <a:spLocks noGrp="1"/>
          </p:cNvSpPr>
          <p:nvPr>
            <p:ph type="body" sz="quarter" idx="64" hasCustomPrompt="1"/>
          </p:nvPr>
        </p:nvSpPr>
        <p:spPr>
          <a:xfrm>
            <a:off x="8490539" y="2020996"/>
            <a:ext cx="2383202" cy="934679"/>
          </a:xfrm>
          <a:prstGeom prst="rect">
            <a:avLst/>
          </a:prstGeom>
          <a:noFill/>
        </p:spPr>
        <p:txBody>
          <a:bodyPr lIns="0" tIns="0" rIns="0">
            <a:spAutoFit/>
          </a:bodyPr>
          <a:lstStyle>
            <a:lvl1pPr>
              <a:defRPr lang="fr-FR" sz="1700" b="0" kern="1200" dirty="0" err="1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0" indent="0">
              <a:buNone/>
              <a:defRPr lang="fr-FR" sz="2300" b="1" kern="1200" dirty="0" err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</a:lstStyle>
          <a:p>
            <a:pPr lvl="0"/>
            <a:r>
              <a:rPr lang="en-US" noProof="0"/>
              <a:t>Lorem ipsum dolor </a:t>
            </a:r>
            <a:br>
              <a:rPr lang="en-US" noProof="0"/>
            </a:br>
            <a:r>
              <a:rPr lang="en-US" noProof="0"/>
              <a:t>Sit amet, consecte</a:t>
            </a:r>
          </a:p>
          <a:p>
            <a:pPr lvl="1"/>
            <a:r>
              <a:rPr lang="en-US" noProof="0"/>
              <a:t>Chapter X</a:t>
            </a:r>
          </a:p>
        </p:txBody>
      </p:sp>
      <p:sp>
        <p:nvSpPr>
          <p:cNvPr id="12" name="Espace réservé du texte 19">
            <a:extLst>
              <a:ext uri="{FF2B5EF4-FFF2-40B4-BE49-F238E27FC236}">
                <a16:creationId xmlns:a16="http://schemas.microsoft.com/office/drawing/2014/main" id="{C5B3E9C5-B899-4D3C-A9B0-27E24942FE71}"/>
              </a:ext>
            </a:extLst>
          </p:cNvPr>
          <p:cNvSpPr>
            <a:spLocks noGrp="1"/>
          </p:cNvSpPr>
          <p:nvPr>
            <p:ph type="body" sz="quarter" idx="63" hasCustomPrompt="1"/>
          </p:nvPr>
        </p:nvSpPr>
        <p:spPr>
          <a:xfrm>
            <a:off x="4995915" y="2020996"/>
            <a:ext cx="2383202" cy="934679"/>
          </a:xfrm>
          <a:prstGeom prst="rect">
            <a:avLst/>
          </a:prstGeom>
          <a:noFill/>
        </p:spPr>
        <p:txBody>
          <a:bodyPr lIns="0" tIns="0" rIns="0">
            <a:spAutoFit/>
          </a:bodyPr>
          <a:lstStyle>
            <a:lvl1pPr>
              <a:defRPr lang="fr-FR" sz="1700" b="0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0" indent="0">
              <a:buNone/>
              <a:defRPr lang="fr-FR" sz="2300" b="1" kern="1200" dirty="0" err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</a:lstStyle>
          <a:p>
            <a:pPr lvl="0"/>
            <a:r>
              <a:rPr lang="en-US" noProof="0"/>
              <a:t>Lorem ipsum dolor</a:t>
            </a:r>
          </a:p>
          <a:p>
            <a:pPr lvl="0"/>
            <a:r>
              <a:rPr lang="en-US" noProof="0"/>
              <a:t>Sit amet, consecte</a:t>
            </a:r>
          </a:p>
          <a:p>
            <a:pPr lvl="1"/>
            <a:r>
              <a:rPr lang="en-US" noProof="0"/>
              <a:t>Chapter X</a:t>
            </a:r>
          </a:p>
        </p:txBody>
      </p:sp>
      <p:sp>
        <p:nvSpPr>
          <p:cNvPr id="11" name="Espace réservé du texte 19">
            <a:extLst>
              <a:ext uri="{FF2B5EF4-FFF2-40B4-BE49-F238E27FC236}">
                <a16:creationId xmlns:a16="http://schemas.microsoft.com/office/drawing/2014/main" id="{F962AB37-50EC-4503-8AA2-809CFE862FEE}"/>
              </a:ext>
            </a:extLst>
          </p:cNvPr>
          <p:cNvSpPr>
            <a:spLocks noGrp="1"/>
          </p:cNvSpPr>
          <p:nvPr>
            <p:ph type="body" sz="quarter" idx="62" hasCustomPrompt="1"/>
          </p:nvPr>
        </p:nvSpPr>
        <p:spPr>
          <a:xfrm>
            <a:off x="1483095" y="2020996"/>
            <a:ext cx="2383202" cy="934679"/>
          </a:xfrm>
          <a:prstGeom prst="rect">
            <a:avLst/>
          </a:prstGeom>
          <a:noFill/>
        </p:spPr>
        <p:txBody>
          <a:bodyPr lIns="0" tIns="0" rIns="0">
            <a:spAutoFit/>
          </a:bodyPr>
          <a:lstStyle>
            <a:lvl1pPr>
              <a:defRPr sz="1700" b="0">
                <a:solidFill>
                  <a:schemeClr val="accent1"/>
                </a:solidFill>
              </a:defRPr>
            </a:lvl1pPr>
            <a:lvl2pPr marL="0" indent="0">
              <a:buNone/>
              <a:defRPr sz="2300" b="1">
                <a:solidFill>
                  <a:schemeClr val="tx2"/>
                </a:solidFill>
              </a:defRPr>
            </a:lvl2pPr>
          </a:lstStyle>
          <a:p>
            <a:pPr lvl="0"/>
            <a:r>
              <a:rPr lang="en-US" noProof="0"/>
              <a:t>Lorem ipsum dolor</a:t>
            </a:r>
          </a:p>
          <a:p>
            <a:pPr lvl="0"/>
            <a:r>
              <a:rPr lang="en-US" noProof="0"/>
              <a:t>Sit amet, consecte</a:t>
            </a:r>
          </a:p>
          <a:p>
            <a:pPr lvl="1"/>
            <a:r>
              <a:rPr lang="en-US" noProof="0"/>
              <a:t>Chapter X</a:t>
            </a:r>
          </a:p>
        </p:txBody>
      </p:sp>
      <p:sp>
        <p:nvSpPr>
          <p:cNvPr id="9" name="Titre 8">
            <a:extLst>
              <a:ext uri="{FF2B5EF4-FFF2-40B4-BE49-F238E27FC236}">
                <a16:creationId xmlns:a16="http://schemas.microsoft.com/office/drawing/2014/main" id="{A6EC4B31-2DFA-4559-AB10-E1197604766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Summary</a:t>
            </a:r>
          </a:p>
        </p:txBody>
      </p:sp>
    </p:spTree>
    <p:extLst>
      <p:ext uri="{BB962C8B-B14F-4D97-AF65-F5344CB8AC3E}">
        <p14:creationId xmlns:p14="http://schemas.microsoft.com/office/powerpoint/2010/main" val="1260397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//Thank you B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itle 1">
            <a:extLst>
              <a:ext uri="{FF2B5EF4-FFF2-40B4-BE49-F238E27FC236}">
                <a16:creationId xmlns:a16="http://schemas.microsoft.com/office/drawing/2014/main" id="{C23CEB04-B30B-4EB2-A0E6-C050ED0C3CA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110755"/>
            <a:ext cx="10515600" cy="609398"/>
          </a:xfrm>
        </p:spPr>
        <p:txBody>
          <a:bodyPr/>
          <a:lstStyle>
            <a:lvl1pPr algn="ctr">
              <a:defRPr sz="44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Lorem Ipsum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D9B65AF-36E7-482B-ADC1-4A9F0CC50F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2045950" y="5581650"/>
            <a:ext cx="146050" cy="699770"/>
          </a:xfrm>
          <a:prstGeom prst="rect">
            <a:avLst/>
          </a:prstGeom>
          <a:solidFill>
            <a:srgbClr val="EE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 : avec coins arrondis en haut 6">
            <a:extLst>
              <a:ext uri="{FF2B5EF4-FFF2-40B4-BE49-F238E27FC236}">
                <a16:creationId xmlns:a16="http://schemas.microsoft.com/office/drawing/2014/main" id="{38941DF2-25BF-4FD6-B3F5-AE4815C374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6200000">
            <a:off x="10848342" y="5083807"/>
            <a:ext cx="699769" cy="1695452"/>
          </a:xfrm>
          <a:prstGeom prst="round2SameRect">
            <a:avLst>
              <a:gd name="adj1" fmla="val 21204"/>
              <a:gd name="adj2" fmla="val 0"/>
            </a:avLst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9" name="Graphique 8">
            <a:extLst>
              <a:ext uri="{FF2B5EF4-FFF2-40B4-BE49-F238E27FC236}">
                <a16:creationId xmlns:a16="http://schemas.microsoft.com/office/drawing/2014/main" id="{AAC22922-B217-4256-8895-4625512F9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546898" y="5675973"/>
            <a:ext cx="1295285" cy="422220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470C4A87-679E-4579-92FA-38168D654E5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03250" y="-494216"/>
            <a:ext cx="3585500" cy="380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7948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//Contact 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4D6392CD-65B5-4861-9417-19D21F62A0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-1"/>
            <a:ext cx="12192000" cy="19335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D9B65AF-36E7-482B-ADC1-4A9F0CC50F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2045950" y="5581650"/>
            <a:ext cx="146050" cy="699770"/>
          </a:xfrm>
          <a:prstGeom prst="rect">
            <a:avLst/>
          </a:prstGeom>
          <a:solidFill>
            <a:srgbClr val="EE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 : avec coins arrondis en haut 6">
            <a:extLst>
              <a:ext uri="{FF2B5EF4-FFF2-40B4-BE49-F238E27FC236}">
                <a16:creationId xmlns:a16="http://schemas.microsoft.com/office/drawing/2014/main" id="{38941DF2-25BF-4FD6-B3F5-AE4815C374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6200000">
            <a:off x="10848342" y="5083807"/>
            <a:ext cx="699769" cy="1695452"/>
          </a:xfrm>
          <a:prstGeom prst="round2SameRect">
            <a:avLst>
              <a:gd name="adj1" fmla="val 21204"/>
              <a:gd name="adj2" fmla="val 0"/>
            </a:avLst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9" name="Graphique 8">
            <a:extLst>
              <a:ext uri="{FF2B5EF4-FFF2-40B4-BE49-F238E27FC236}">
                <a16:creationId xmlns:a16="http://schemas.microsoft.com/office/drawing/2014/main" id="{AAC22922-B217-4256-8895-4625512F9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546898" y="5675973"/>
            <a:ext cx="1295285" cy="42222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721062A9-1E48-405B-AC89-4DD15363BF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909638" y="1933575"/>
            <a:ext cx="3081337" cy="144463"/>
          </a:xfrm>
          <a:prstGeom prst="rect">
            <a:avLst/>
          </a:prstGeom>
          <a:solidFill>
            <a:srgbClr val="EE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C20083C-3D5C-4C50-BD1F-C067BF625E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300538" y="1933575"/>
            <a:ext cx="3081337" cy="144463"/>
          </a:xfrm>
          <a:prstGeom prst="rect">
            <a:avLst/>
          </a:prstGeom>
          <a:solidFill>
            <a:srgbClr val="EE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9A0CF89-C928-42BC-A641-43D6960737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691438" y="1933575"/>
            <a:ext cx="3081337" cy="144463"/>
          </a:xfrm>
          <a:prstGeom prst="rect">
            <a:avLst/>
          </a:prstGeom>
          <a:solidFill>
            <a:srgbClr val="EE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13" name="Espace réservé du texte 6">
            <a:extLst>
              <a:ext uri="{FF2B5EF4-FFF2-40B4-BE49-F238E27FC236}">
                <a16:creationId xmlns:a16="http://schemas.microsoft.com/office/drawing/2014/main" id="{C1954307-1534-478B-94B8-FE9E1F84DE3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691438" y="2078038"/>
            <a:ext cx="3081337" cy="1422057"/>
          </a:xfrm>
          <a:prstGeom prst="round2SameRect">
            <a:avLst>
              <a:gd name="adj1" fmla="val 0"/>
              <a:gd name="adj2" fmla="val 7079"/>
            </a:avLst>
          </a:prstGeom>
          <a:solidFill>
            <a:srgbClr val="F3EEF9"/>
          </a:solidFill>
        </p:spPr>
        <p:txBody>
          <a:bodyPr lIns="324000" tIns="432000">
            <a:noAutofit/>
          </a:bodyPr>
          <a:lstStyle>
            <a:lvl1pPr>
              <a:spcAft>
                <a:spcPts val="600"/>
              </a:spcAft>
              <a:defRPr sz="1600" b="1">
                <a:solidFill>
                  <a:schemeClr val="tx2"/>
                </a:solidFill>
              </a:defRPr>
            </a:lvl1pPr>
            <a:lvl2pPr marL="0" indent="0">
              <a:spcAft>
                <a:spcPts val="0"/>
              </a:spcAft>
              <a:buNone/>
              <a:defRPr sz="1400" b="0">
                <a:solidFill>
                  <a:schemeClr val="tx2"/>
                </a:solidFill>
              </a:defRPr>
            </a:lvl2pPr>
            <a:lvl3pPr marL="0" indent="0">
              <a:spcAft>
                <a:spcPts val="600"/>
              </a:spcAft>
              <a:buNone/>
              <a:defRPr sz="1600" b="1"/>
            </a:lvl3pPr>
          </a:lstStyle>
          <a:p>
            <a:pPr lvl="0"/>
            <a:r>
              <a:rPr lang="en-US" noProof="0"/>
              <a:t>Name</a:t>
            </a:r>
          </a:p>
          <a:p>
            <a:pPr lvl="1"/>
            <a:r>
              <a:rPr lang="en-US" noProof="0"/>
              <a:t>Position</a:t>
            </a:r>
          </a:p>
        </p:txBody>
      </p:sp>
      <p:sp>
        <p:nvSpPr>
          <p:cNvPr id="11" name="Espace réservé du texte 6">
            <a:extLst>
              <a:ext uri="{FF2B5EF4-FFF2-40B4-BE49-F238E27FC236}">
                <a16:creationId xmlns:a16="http://schemas.microsoft.com/office/drawing/2014/main" id="{C3F5D30B-684A-44B7-B222-1EACC91C74F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300538" y="2078038"/>
            <a:ext cx="3081337" cy="1422057"/>
          </a:xfrm>
          <a:prstGeom prst="round2SameRect">
            <a:avLst>
              <a:gd name="adj1" fmla="val 0"/>
              <a:gd name="adj2" fmla="val 7079"/>
            </a:avLst>
          </a:prstGeom>
          <a:solidFill>
            <a:srgbClr val="F3EEF9"/>
          </a:solidFill>
        </p:spPr>
        <p:txBody>
          <a:bodyPr lIns="324000" tIns="432000">
            <a:noAutofit/>
          </a:bodyPr>
          <a:lstStyle>
            <a:lvl1pPr>
              <a:spcAft>
                <a:spcPts val="600"/>
              </a:spcAft>
              <a:defRPr sz="1600" b="1">
                <a:solidFill>
                  <a:schemeClr val="tx2"/>
                </a:solidFill>
              </a:defRPr>
            </a:lvl1pPr>
            <a:lvl2pPr marL="0" indent="0">
              <a:spcAft>
                <a:spcPts val="0"/>
              </a:spcAft>
              <a:buNone/>
              <a:defRPr sz="1400" b="0">
                <a:solidFill>
                  <a:schemeClr val="tx2"/>
                </a:solidFill>
              </a:defRPr>
            </a:lvl2pPr>
            <a:lvl3pPr marL="0" indent="0">
              <a:spcAft>
                <a:spcPts val="600"/>
              </a:spcAft>
              <a:buNone/>
              <a:defRPr sz="1600" b="1"/>
            </a:lvl3pPr>
          </a:lstStyle>
          <a:p>
            <a:pPr lvl="0"/>
            <a:r>
              <a:rPr lang="en-US" noProof="0"/>
              <a:t>Name</a:t>
            </a:r>
          </a:p>
          <a:p>
            <a:pPr lvl="1"/>
            <a:r>
              <a:rPr lang="en-US" noProof="0"/>
              <a:t>Position</a:t>
            </a:r>
          </a:p>
        </p:txBody>
      </p:sp>
      <p:sp>
        <p:nvSpPr>
          <p:cNvPr id="10" name="Espace réservé du texte 6">
            <a:extLst>
              <a:ext uri="{FF2B5EF4-FFF2-40B4-BE49-F238E27FC236}">
                <a16:creationId xmlns:a16="http://schemas.microsoft.com/office/drawing/2014/main" id="{F4458531-4DF4-4B04-8685-64A0979C194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09638" y="2078038"/>
            <a:ext cx="3081337" cy="1422057"/>
          </a:xfrm>
          <a:prstGeom prst="round2SameRect">
            <a:avLst>
              <a:gd name="adj1" fmla="val 0"/>
              <a:gd name="adj2" fmla="val 7079"/>
            </a:avLst>
          </a:prstGeom>
          <a:solidFill>
            <a:srgbClr val="F3EEF9"/>
          </a:solidFill>
        </p:spPr>
        <p:txBody>
          <a:bodyPr lIns="324000" tIns="432000">
            <a:noAutofit/>
          </a:bodyPr>
          <a:lstStyle>
            <a:lvl1pPr>
              <a:spcAft>
                <a:spcPts val="600"/>
              </a:spcAft>
              <a:defRPr sz="1600" b="1">
                <a:solidFill>
                  <a:schemeClr val="tx2"/>
                </a:solidFill>
              </a:defRPr>
            </a:lvl1pPr>
            <a:lvl2pPr marL="0" indent="0">
              <a:spcAft>
                <a:spcPts val="0"/>
              </a:spcAft>
              <a:buNone/>
              <a:defRPr sz="1400" b="0">
                <a:solidFill>
                  <a:schemeClr val="tx2"/>
                </a:solidFill>
              </a:defRPr>
            </a:lvl2pPr>
            <a:lvl3pPr marL="0" indent="0">
              <a:spcAft>
                <a:spcPts val="600"/>
              </a:spcAft>
              <a:buNone/>
              <a:defRPr sz="1600" b="1"/>
            </a:lvl3pPr>
          </a:lstStyle>
          <a:p>
            <a:pPr lvl="0"/>
            <a:r>
              <a:rPr lang="en-US" noProof="0"/>
              <a:t>Name</a:t>
            </a:r>
          </a:p>
          <a:p>
            <a:pPr lvl="1"/>
            <a:r>
              <a:rPr lang="en-US" noProof="0"/>
              <a:t>Position </a:t>
            </a: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60BC61E5-8447-4AC0-9F95-190F3E57588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03250" y="-494216"/>
            <a:ext cx="3585500" cy="380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5021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//Contact B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D9B65AF-36E7-482B-ADC1-4A9F0CC50F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2045950" y="5581650"/>
            <a:ext cx="146050" cy="699770"/>
          </a:xfrm>
          <a:prstGeom prst="rect">
            <a:avLst/>
          </a:prstGeom>
          <a:solidFill>
            <a:srgbClr val="EE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 : avec coins arrondis en haut 6">
            <a:extLst>
              <a:ext uri="{FF2B5EF4-FFF2-40B4-BE49-F238E27FC236}">
                <a16:creationId xmlns:a16="http://schemas.microsoft.com/office/drawing/2014/main" id="{38941DF2-25BF-4FD6-B3F5-AE4815C374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6200000">
            <a:off x="10848342" y="5083807"/>
            <a:ext cx="699769" cy="1695452"/>
          </a:xfrm>
          <a:prstGeom prst="round2SameRect">
            <a:avLst>
              <a:gd name="adj1" fmla="val 21204"/>
              <a:gd name="adj2" fmla="val 0"/>
            </a:avLst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9" name="Graphique 8">
            <a:extLst>
              <a:ext uri="{FF2B5EF4-FFF2-40B4-BE49-F238E27FC236}">
                <a16:creationId xmlns:a16="http://schemas.microsoft.com/office/drawing/2014/main" id="{AAC22922-B217-4256-8895-4625512F9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546898" y="5675973"/>
            <a:ext cx="1295285" cy="422220"/>
          </a:xfrm>
          <a:prstGeom prst="rect">
            <a:avLst/>
          </a:prstGeom>
        </p:spPr>
      </p:pic>
      <p:sp>
        <p:nvSpPr>
          <p:cNvPr id="10" name="Espace réservé du texte 6">
            <a:extLst>
              <a:ext uri="{FF2B5EF4-FFF2-40B4-BE49-F238E27FC236}">
                <a16:creationId xmlns:a16="http://schemas.microsoft.com/office/drawing/2014/main" id="{F4458531-4DF4-4B04-8685-64A0979C194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09637" y="4139269"/>
            <a:ext cx="4042800" cy="1422057"/>
          </a:xfrm>
          <a:prstGeom prst="rect">
            <a:avLst/>
          </a:prstGeom>
          <a:noFill/>
          <a:ln>
            <a:noFill/>
          </a:ln>
        </p:spPr>
        <p:txBody>
          <a:bodyPr lIns="36000" tIns="432000" rIns="36000" anchor="b">
            <a:noAutofit/>
          </a:bodyPr>
          <a:lstStyle>
            <a:lvl1pPr>
              <a:spcAft>
                <a:spcPts val="600"/>
              </a:spcAft>
              <a:defRPr sz="1400" b="0">
                <a:solidFill>
                  <a:schemeClr val="bg1"/>
                </a:solidFill>
              </a:defRPr>
            </a:lvl1pPr>
            <a:lvl2pPr marL="0" indent="0">
              <a:spcAft>
                <a:spcPts val="0"/>
              </a:spcAft>
              <a:buNone/>
              <a:defRPr sz="1400" b="0">
                <a:solidFill>
                  <a:schemeClr val="bg1"/>
                </a:solidFill>
              </a:defRPr>
            </a:lvl2pPr>
            <a:lvl3pPr marL="0" indent="0">
              <a:spcAft>
                <a:spcPts val="600"/>
              </a:spcAft>
              <a:buNone/>
              <a:defRPr sz="1600" b="1"/>
            </a:lvl3pPr>
          </a:lstStyle>
          <a:p>
            <a:pPr lvl="0"/>
            <a:r>
              <a:rPr lang="en-US" noProof="0"/>
              <a:t>Lorem ipsum dolor sit amet</a:t>
            </a:r>
          </a:p>
        </p:txBody>
      </p:sp>
    </p:spTree>
    <p:extLst>
      <p:ext uri="{BB962C8B-B14F-4D97-AF65-F5344CB8AC3E}">
        <p14:creationId xmlns:p14="http://schemas.microsoft.com/office/powerpoint/2010/main" val="2826399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//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7744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//Color Associations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>
            <a:extLst>
              <a:ext uri="{FF2B5EF4-FFF2-40B4-BE49-F238E27FC236}">
                <a16:creationId xmlns:a16="http://schemas.microsoft.com/office/drawing/2014/main" id="{16692DD1-DD9C-4995-92CD-AA1F569374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03250" y="-494216"/>
            <a:ext cx="3585500" cy="380584"/>
          </a:xfrm>
          <a:prstGeom prst="rect">
            <a:avLst/>
          </a:prstGeom>
        </p:spPr>
      </p:pic>
      <p:sp>
        <p:nvSpPr>
          <p:cNvPr id="26" name="Text Placeholder 4">
            <a:extLst>
              <a:ext uri="{FF2B5EF4-FFF2-40B4-BE49-F238E27FC236}">
                <a16:creationId xmlns:a16="http://schemas.microsoft.com/office/drawing/2014/main" id="{F0C3CCB6-EA9F-4BF4-94BE-269F21A80D65}"/>
              </a:ext>
            </a:extLst>
          </p:cNvPr>
          <p:cNvSpPr txBox="1">
            <a:spLocks noChangeAspect="1"/>
          </p:cNvSpPr>
          <p:nvPr userDrawn="1"/>
        </p:nvSpPr>
        <p:spPr>
          <a:xfrm>
            <a:off x="2976562" y="1906979"/>
            <a:ext cx="1946276" cy="1681200"/>
          </a:xfrm>
          <a:custGeom>
            <a:avLst/>
            <a:gdLst>
              <a:gd name="connsiteX0" fmla="*/ 0 w 1946276"/>
              <a:gd name="connsiteY0" fmla="*/ 0 h 1681200"/>
              <a:gd name="connsiteX1" fmla="*/ 1946276 w 1946276"/>
              <a:gd name="connsiteY1" fmla="*/ 0 h 1681200"/>
              <a:gd name="connsiteX2" fmla="*/ 1946276 w 1946276"/>
              <a:gd name="connsiteY2" fmla="*/ 251328 h 1681200"/>
              <a:gd name="connsiteX3" fmla="*/ 1946276 w 1946276"/>
              <a:gd name="connsiteY3" fmla="*/ 278045 h 1681200"/>
              <a:gd name="connsiteX4" fmla="*/ 1946276 w 1946276"/>
              <a:gd name="connsiteY4" fmla="*/ 1556610 h 1681200"/>
              <a:gd name="connsiteX5" fmla="*/ 1831571 w 1946276"/>
              <a:gd name="connsiteY5" fmla="*/ 1681200 h 1681200"/>
              <a:gd name="connsiteX6" fmla="*/ 114705 w 1946276"/>
              <a:gd name="connsiteY6" fmla="*/ 1681200 h 1681200"/>
              <a:gd name="connsiteX7" fmla="*/ 0 w 1946276"/>
              <a:gd name="connsiteY7" fmla="*/ 1556610 h 1681200"/>
              <a:gd name="connsiteX8" fmla="*/ 0 w 1946276"/>
              <a:gd name="connsiteY8" fmla="*/ 278045 h 1681200"/>
              <a:gd name="connsiteX9" fmla="*/ 0 w 1946276"/>
              <a:gd name="connsiteY9" fmla="*/ 251328 h 1681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46276" h="1681200">
                <a:moveTo>
                  <a:pt x="0" y="0"/>
                </a:moveTo>
                <a:lnTo>
                  <a:pt x="1946276" y="0"/>
                </a:lnTo>
                <a:lnTo>
                  <a:pt x="1946276" y="251328"/>
                </a:lnTo>
                <a:lnTo>
                  <a:pt x="1946276" y="278045"/>
                </a:lnTo>
                <a:lnTo>
                  <a:pt x="1946276" y="1556610"/>
                </a:lnTo>
                <a:cubicBezTo>
                  <a:pt x="1946276" y="1625420"/>
                  <a:pt x="1894921" y="1681200"/>
                  <a:pt x="1831571" y="1681200"/>
                </a:cubicBezTo>
                <a:lnTo>
                  <a:pt x="114705" y="1681200"/>
                </a:lnTo>
                <a:cubicBezTo>
                  <a:pt x="51355" y="1681200"/>
                  <a:pt x="0" y="1625420"/>
                  <a:pt x="0" y="1556610"/>
                </a:cubicBezTo>
                <a:lnTo>
                  <a:pt x="0" y="278045"/>
                </a:lnTo>
                <a:lnTo>
                  <a:pt x="0" y="251328"/>
                </a:lnTo>
                <a:close/>
              </a:path>
            </a:pathLst>
          </a:custGeom>
          <a:solidFill>
            <a:srgbClr val="E0F4FB"/>
          </a:solidFill>
          <a:effectLst>
            <a:outerShdw dist="127000" dir="16200000" rotWithShape="0">
              <a:schemeClr val="accent2"/>
            </a:outerShdw>
          </a:effectLst>
        </p:spPr>
        <p:txBody>
          <a:bodyPr vert="horz" wrap="square" lIns="144000" tIns="144000" rIns="72000" bIns="36000" rtlCol="0">
            <a:noAutofit/>
          </a:bodyPr>
          <a:lstStyle>
            <a:lvl1pPr marL="0" indent="0" algn="l" defTabSz="914377" rtl="0" eaLnBrk="1" latinLnBrk="0" hangingPunct="1">
              <a:lnSpc>
                <a:spcPct val="101000"/>
              </a:lnSpc>
              <a:spcBef>
                <a:spcPts val="0"/>
              </a:spcBef>
              <a:buFont typeface="Arial" panose="020B0604020202020204" pitchFamily="34" charset="0"/>
              <a:buNone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377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EE0000"/>
              </a:buClr>
              <a:buFont typeface="Arial" panose="020B0604020202020204" pitchFamily="34" charset="0"/>
              <a:buNone/>
              <a:defRPr sz="14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396000" indent="-144000" algn="l" defTabSz="914377" rtl="0" eaLnBrk="1" latinLnBrk="0" hangingPunct="1">
              <a:lnSpc>
                <a:spcPct val="110000"/>
              </a:lnSpc>
              <a:spcBef>
                <a:spcPts val="0"/>
              </a:spcBef>
              <a:buClr>
                <a:schemeClr val="tx2"/>
              </a:buClr>
              <a:buSzPct val="80000"/>
              <a:buFont typeface="Arial" panose="020B0604020202020204" pitchFamily="34" charset="0"/>
              <a:buChar char="•"/>
              <a:defRPr sz="15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543600" indent="-144000" algn="l" defTabSz="914377" rtl="0" eaLnBrk="1" latinLnBrk="0" hangingPunct="1">
              <a:lnSpc>
                <a:spcPct val="110000"/>
              </a:lnSpc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-"/>
              <a:defRPr sz="15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0" indent="0" algn="l" defTabSz="914377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 algn="l" defTabSz="914377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EE0000"/>
              </a:buClr>
              <a:buFont typeface="Arial" panose="020B0604020202020204" pitchFamily="34" charset="0"/>
              <a:buNone/>
            </a:pPr>
            <a:r>
              <a:rPr lang="en-US" sz="1400" b="1" kern="120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Title </a:t>
            </a:r>
            <a:br>
              <a:rPr lang="en-US" sz="1400" b="1" kern="1200">
                <a:solidFill>
                  <a:schemeClr val="accent1"/>
                </a:solidFill>
                <a:latin typeface="+mn-lt"/>
                <a:ea typeface="+mn-ea"/>
                <a:cs typeface="+mn-cs"/>
              </a:rPr>
            </a:br>
            <a:r>
              <a:rPr lang="en-US" sz="1400" b="1" kern="120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lorem ipsum</a:t>
            </a:r>
          </a:p>
          <a:p>
            <a:pPr marL="0" indent="0" algn="l" defTabSz="914377" rtl="0" eaLnBrk="1" latinLnBrk="0" hangingPunct="1">
              <a:lnSpc>
                <a:spcPct val="101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200" kern="1200">
                <a:solidFill>
                  <a:schemeClr val="tx2"/>
                </a:solidFill>
                <a:latin typeface="+mn-lt"/>
                <a:ea typeface="+mn-ea"/>
                <a:cs typeface="+mn-cs"/>
              </a:rPr>
              <a:t>Lorem ipsum dolor sit amet, consectetuer adipiscing elit. Maecenas porttitor congue massa</a:t>
            </a:r>
          </a:p>
        </p:txBody>
      </p:sp>
      <p:sp>
        <p:nvSpPr>
          <p:cNvPr id="27" name="Text Placeholder 4">
            <a:extLst>
              <a:ext uri="{FF2B5EF4-FFF2-40B4-BE49-F238E27FC236}">
                <a16:creationId xmlns:a16="http://schemas.microsoft.com/office/drawing/2014/main" id="{7F5C6E0E-C6C6-458D-B927-64A51681392D}"/>
              </a:ext>
            </a:extLst>
          </p:cNvPr>
          <p:cNvSpPr txBox="1">
            <a:spLocks noChangeAspect="1"/>
          </p:cNvSpPr>
          <p:nvPr userDrawn="1"/>
        </p:nvSpPr>
        <p:spPr>
          <a:xfrm>
            <a:off x="5180012" y="1906979"/>
            <a:ext cx="1946276" cy="1681200"/>
          </a:xfrm>
          <a:custGeom>
            <a:avLst/>
            <a:gdLst>
              <a:gd name="connsiteX0" fmla="*/ 0 w 1946276"/>
              <a:gd name="connsiteY0" fmla="*/ 0 h 1681200"/>
              <a:gd name="connsiteX1" fmla="*/ 1946276 w 1946276"/>
              <a:gd name="connsiteY1" fmla="*/ 0 h 1681200"/>
              <a:gd name="connsiteX2" fmla="*/ 1946276 w 1946276"/>
              <a:gd name="connsiteY2" fmla="*/ 251328 h 1681200"/>
              <a:gd name="connsiteX3" fmla="*/ 1946276 w 1946276"/>
              <a:gd name="connsiteY3" fmla="*/ 278045 h 1681200"/>
              <a:gd name="connsiteX4" fmla="*/ 1946276 w 1946276"/>
              <a:gd name="connsiteY4" fmla="*/ 1556610 h 1681200"/>
              <a:gd name="connsiteX5" fmla="*/ 1831571 w 1946276"/>
              <a:gd name="connsiteY5" fmla="*/ 1681200 h 1681200"/>
              <a:gd name="connsiteX6" fmla="*/ 114705 w 1946276"/>
              <a:gd name="connsiteY6" fmla="*/ 1681200 h 1681200"/>
              <a:gd name="connsiteX7" fmla="*/ 0 w 1946276"/>
              <a:gd name="connsiteY7" fmla="*/ 1556610 h 1681200"/>
              <a:gd name="connsiteX8" fmla="*/ 0 w 1946276"/>
              <a:gd name="connsiteY8" fmla="*/ 278045 h 1681200"/>
              <a:gd name="connsiteX9" fmla="*/ 0 w 1946276"/>
              <a:gd name="connsiteY9" fmla="*/ 251328 h 1681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46276" h="1681200">
                <a:moveTo>
                  <a:pt x="0" y="0"/>
                </a:moveTo>
                <a:lnTo>
                  <a:pt x="1946276" y="0"/>
                </a:lnTo>
                <a:lnTo>
                  <a:pt x="1946276" y="251328"/>
                </a:lnTo>
                <a:lnTo>
                  <a:pt x="1946276" y="278045"/>
                </a:lnTo>
                <a:lnTo>
                  <a:pt x="1946276" y="1556610"/>
                </a:lnTo>
                <a:cubicBezTo>
                  <a:pt x="1946276" y="1625420"/>
                  <a:pt x="1894921" y="1681200"/>
                  <a:pt x="1831571" y="1681200"/>
                </a:cubicBezTo>
                <a:lnTo>
                  <a:pt x="114705" y="1681200"/>
                </a:lnTo>
                <a:cubicBezTo>
                  <a:pt x="51355" y="1681200"/>
                  <a:pt x="0" y="1625420"/>
                  <a:pt x="0" y="1556610"/>
                </a:cubicBezTo>
                <a:lnTo>
                  <a:pt x="0" y="278045"/>
                </a:lnTo>
                <a:lnTo>
                  <a:pt x="0" y="251328"/>
                </a:lnTo>
                <a:close/>
              </a:path>
            </a:pathLst>
          </a:custGeom>
          <a:solidFill>
            <a:srgbClr val="D8F6EC"/>
          </a:solidFill>
          <a:effectLst>
            <a:outerShdw dist="127000" dir="16200000" rotWithShape="0">
              <a:schemeClr val="accent3"/>
            </a:outerShdw>
          </a:effectLst>
        </p:spPr>
        <p:txBody>
          <a:bodyPr vert="horz" wrap="square" lIns="144000" tIns="144000" rIns="72000" bIns="36000" rtlCol="0">
            <a:noAutofit/>
          </a:bodyPr>
          <a:lstStyle>
            <a:lvl1pPr marL="0" indent="0" algn="l" defTabSz="914377" rtl="0" eaLnBrk="1" latinLnBrk="0" hangingPunct="1">
              <a:lnSpc>
                <a:spcPct val="101000"/>
              </a:lnSpc>
              <a:spcBef>
                <a:spcPts val="0"/>
              </a:spcBef>
              <a:buFont typeface="Arial" panose="020B0604020202020204" pitchFamily="34" charset="0"/>
              <a:buNone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377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EE0000"/>
              </a:buClr>
              <a:buFont typeface="Arial" panose="020B0604020202020204" pitchFamily="34" charset="0"/>
              <a:buNone/>
              <a:defRPr sz="14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396000" indent="-144000" algn="l" defTabSz="914377" rtl="0" eaLnBrk="1" latinLnBrk="0" hangingPunct="1">
              <a:lnSpc>
                <a:spcPct val="110000"/>
              </a:lnSpc>
              <a:spcBef>
                <a:spcPts val="0"/>
              </a:spcBef>
              <a:buClr>
                <a:schemeClr val="tx2"/>
              </a:buClr>
              <a:buSzPct val="80000"/>
              <a:buFont typeface="Arial" panose="020B0604020202020204" pitchFamily="34" charset="0"/>
              <a:buChar char="•"/>
              <a:defRPr sz="15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543600" indent="-144000" algn="l" defTabSz="914377" rtl="0" eaLnBrk="1" latinLnBrk="0" hangingPunct="1">
              <a:lnSpc>
                <a:spcPct val="110000"/>
              </a:lnSpc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-"/>
              <a:defRPr sz="15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0" indent="0" algn="l" defTabSz="914377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 algn="l" defTabSz="914377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EE0000"/>
              </a:buClr>
              <a:buFont typeface="Arial" panose="020B0604020202020204" pitchFamily="34" charset="0"/>
              <a:buNone/>
            </a:pPr>
            <a:r>
              <a:rPr lang="en-US" sz="1400" b="1" kern="120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Title </a:t>
            </a:r>
            <a:br>
              <a:rPr lang="en-US" sz="1400" b="1" kern="1200">
                <a:solidFill>
                  <a:schemeClr val="accent1"/>
                </a:solidFill>
                <a:latin typeface="+mn-lt"/>
                <a:ea typeface="+mn-ea"/>
                <a:cs typeface="+mn-cs"/>
              </a:rPr>
            </a:br>
            <a:r>
              <a:rPr lang="en-US" sz="1400" b="1" kern="120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lorem ipsum</a:t>
            </a:r>
          </a:p>
          <a:p>
            <a:pPr marL="0" indent="0" algn="l" defTabSz="914377" rtl="0" eaLnBrk="1" latinLnBrk="0" hangingPunct="1">
              <a:lnSpc>
                <a:spcPct val="101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200" kern="1200">
                <a:solidFill>
                  <a:schemeClr val="tx2"/>
                </a:solidFill>
                <a:latin typeface="+mn-lt"/>
                <a:ea typeface="+mn-ea"/>
                <a:cs typeface="+mn-cs"/>
              </a:rPr>
              <a:t>Lorem ipsum dolor sit amet, consectetuer adipiscing elit. Maecenas porttitor congue massa</a:t>
            </a:r>
          </a:p>
        </p:txBody>
      </p:sp>
      <p:sp>
        <p:nvSpPr>
          <p:cNvPr id="28" name="Text Placeholder 4">
            <a:extLst>
              <a:ext uri="{FF2B5EF4-FFF2-40B4-BE49-F238E27FC236}">
                <a16:creationId xmlns:a16="http://schemas.microsoft.com/office/drawing/2014/main" id="{122D477E-F11B-4E07-AB8D-6AFA0B0D1A8F}"/>
              </a:ext>
            </a:extLst>
          </p:cNvPr>
          <p:cNvSpPr txBox="1">
            <a:spLocks noChangeAspect="1"/>
          </p:cNvSpPr>
          <p:nvPr userDrawn="1"/>
        </p:nvSpPr>
        <p:spPr>
          <a:xfrm>
            <a:off x="7383462" y="1906979"/>
            <a:ext cx="1946276" cy="1681200"/>
          </a:xfrm>
          <a:custGeom>
            <a:avLst/>
            <a:gdLst>
              <a:gd name="connsiteX0" fmla="*/ 0 w 1946276"/>
              <a:gd name="connsiteY0" fmla="*/ 0 h 1681200"/>
              <a:gd name="connsiteX1" fmla="*/ 1946276 w 1946276"/>
              <a:gd name="connsiteY1" fmla="*/ 0 h 1681200"/>
              <a:gd name="connsiteX2" fmla="*/ 1946276 w 1946276"/>
              <a:gd name="connsiteY2" fmla="*/ 251328 h 1681200"/>
              <a:gd name="connsiteX3" fmla="*/ 1946276 w 1946276"/>
              <a:gd name="connsiteY3" fmla="*/ 278045 h 1681200"/>
              <a:gd name="connsiteX4" fmla="*/ 1946276 w 1946276"/>
              <a:gd name="connsiteY4" fmla="*/ 1556610 h 1681200"/>
              <a:gd name="connsiteX5" fmla="*/ 1831571 w 1946276"/>
              <a:gd name="connsiteY5" fmla="*/ 1681200 h 1681200"/>
              <a:gd name="connsiteX6" fmla="*/ 114705 w 1946276"/>
              <a:gd name="connsiteY6" fmla="*/ 1681200 h 1681200"/>
              <a:gd name="connsiteX7" fmla="*/ 0 w 1946276"/>
              <a:gd name="connsiteY7" fmla="*/ 1556610 h 1681200"/>
              <a:gd name="connsiteX8" fmla="*/ 0 w 1946276"/>
              <a:gd name="connsiteY8" fmla="*/ 278045 h 1681200"/>
              <a:gd name="connsiteX9" fmla="*/ 0 w 1946276"/>
              <a:gd name="connsiteY9" fmla="*/ 251328 h 1681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46276" h="1681200">
                <a:moveTo>
                  <a:pt x="0" y="0"/>
                </a:moveTo>
                <a:lnTo>
                  <a:pt x="1946276" y="0"/>
                </a:lnTo>
                <a:lnTo>
                  <a:pt x="1946276" y="251328"/>
                </a:lnTo>
                <a:lnTo>
                  <a:pt x="1946276" y="278045"/>
                </a:lnTo>
                <a:lnTo>
                  <a:pt x="1946276" y="1556610"/>
                </a:lnTo>
                <a:cubicBezTo>
                  <a:pt x="1946276" y="1625420"/>
                  <a:pt x="1894921" y="1681200"/>
                  <a:pt x="1831571" y="1681200"/>
                </a:cubicBezTo>
                <a:lnTo>
                  <a:pt x="114705" y="1681200"/>
                </a:lnTo>
                <a:cubicBezTo>
                  <a:pt x="51355" y="1681200"/>
                  <a:pt x="0" y="1625420"/>
                  <a:pt x="0" y="1556610"/>
                </a:cubicBezTo>
                <a:lnTo>
                  <a:pt x="0" y="278045"/>
                </a:lnTo>
                <a:lnTo>
                  <a:pt x="0" y="251328"/>
                </a:lnTo>
                <a:close/>
              </a:path>
            </a:pathLst>
          </a:custGeom>
          <a:solidFill>
            <a:srgbClr val="DDF2F3"/>
          </a:solidFill>
          <a:effectLst>
            <a:outerShdw dist="127000" dir="16200000" rotWithShape="0">
              <a:schemeClr val="accent4"/>
            </a:outerShdw>
          </a:effectLst>
        </p:spPr>
        <p:txBody>
          <a:bodyPr vert="horz" wrap="square" lIns="144000" tIns="144000" rIns="72000" bIns="36000" rtlCol="0">
            <a:noAutofit/>
          </a:bodyPr>
          <a:lstStyle>
            <a:lvl1pPr marL="0" indent="0" algn="l" defTabSz="914377" rtl="0" eaLnBrk="1" latinLnBrk="0" hangingPunct="1">
              <a:lnSpc>
                <a:spcPct val="101000"/>
              </a:lnSpc>
              <a:spcBef>
                <a:spcPts val="0"/>
              </a:spcBef>
              <a:buFont typeface="Arial" panose="020B0604020202020204" pitchFamily="34" charset="0"/>
              <a:buNone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377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EE0000"/>
              </a:buClr>
              <a:buFont typeface="Arial" panose="020B0604020202020204" pitchFamily="34" charset="0"/>
              <a:buNone/>
              <a:defRPr sz="14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396000" indent="-144000" algn="l" defTabSz="914377" rtl="0" eaLnBrk="1" latinLnBrk="0" hangingPunct="1">
              <a:lnSpc>
                <a:spcPct val="110000"/>
              </a:lnSpc>
              <a:spcBef>
                <a:spcPts val="0"/>
              </a:spcBef>
              <a:buClr>
                <a:schemeClr val="tx2"/>
              </a:buClr>
              <a:buSzPct val="80000"/>
              <a:buFont typeface="Arial" panose="020B0604020202020204" pitchFamily="34" charset="0"/>
              <a:buChar char="•"/>
              <a:defRPr sz="15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543600" indent="-144000" algn="l" defTabSz="914377" rtl="0" eaLnBrk="1" latinLnBrk="0" hangingPunct="1">
              <a:lnSpc>
                <a:spcPct val="110000"/>
              </a:lnSpc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-"/>
              <a:defRPr sz="15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0" indent="0" algn="l" defTabSz="914377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 algn="l" defTabSz="914377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EE0000"/>
              </a:buClr>
              <a:buFont typeface="Arial" panose="020B0604020202020204" pitchFamily="34" charset="0"/>
              <a:buNone/>
            </a:pPr>
            <a:r>
              <a:rPr lang="en-US" sz="1400" b="1" kern="120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Title </a:t>
            </a:r>
            <a:br>
              <a:rPr lang="en-US" sz="1400" b="1" kern="1200">
                <a:solidFill>
                  <a:schemeClr val="accent1"/>
                </a:solidFill>
                <a:latin typeface="+mn-lt"/>
                <a:ea typeface="+mn-ea"/>
                <a:cs typeface="+mn-cs"/>
              </a:rPr>
            </a:br>
            <a:r>
              <a:rPr lang="en-US" sz="1400" b="1" kern="120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lorem ipsum</a:t>
            </a:r>
          </a:p>
          <a:p>
            <a:pPr marL="0" indent="0" algn="l" defTabSz="914377" rtl="0" eaLnBrk="1" latinLnBrk="0" hangingPunct="1">
              <a:lnSpc>
                <a:spcPct val="101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200" kern="1200">
                <a:solidFill>
                  <a:schemeClr val="tx2"/>
                </a:solidFill>
                <a:latin typeface="+mn-lt"/>
                <a:ea typeface="+mn-ea"/>
                <a:cs typeface="+mn-cs"/>
              </a:rPr>
              <a:t>Lorem ipsum dolor sit amet, consectetuer adipiscing elit. Maecenas porttitor congue massa</a:t>
            </a:r>
          </a:p>
        </p:txBody>
      </p:sp>
      <p:sp>
        <p:nvSpPr>
          <p:cNvPr id="29" name="Text Placeholder 4">
            <a:extLst>
              <a:ext uri="{FF2B5EF4-FFF2-40B4-BE49-F238E27FC236}">
                <a16:creationId xmlns:a16="http://schemas.microsoft.com/office/drawing/2014/main" id="{7D4F36E1-EF2F-42DC-83F3-2769B110991C}"/>
              </a:ext>
            </a:extLst>
          </p:cNvPr>
          <p:cNvSpPr txBox="1">
            <a:spLocks noChangeAspect="1"/>
          </p:cNvSpPr>
          <p:nvPr userDrawn="1"/>
        </p:nvSpPr>
        <p:spPr>
          <a:xfrm>
            <a:off x="9586912" y="1906979"/>
            <a:ext cx="1946276" cy="1681200"/>
          </a:xfrm>
          <a:custGeom>
            <a:avLst/>
            <a:gdLst>
              <a:gd name="connsiteX0" fmla="*/ 0 w 1946276"/>
              <a:gd name="connsiteY0" fmla="*/ 0 h 1681200"/>
              <a:gd name="connsiteX1" fmla="*/ 1946276 w 1946276"/>
              <a:gd name="connsiteY1" fmla="*/ 0 h 1681200"/>
              <a:gd name="connsiteX2" fmla="*/ 1946276 w 1946276"/>
              <a:gd name="connsiteY2" fmla="*/ 251328 h 1681200"/>
              <a:gd name="connsiteX3" fmla="*/ 1946276 w 1946276"/>
              <a:gd name="connsiteY3" fmla="*/ 278045 h 1681200"/>
              <a:gd name="connsiteX4" fmla="*/ 1946276 w 1946276"/>
              <a:gd name="connsiteY4" fmla="*/ 1556610 h 1681200"/>
              <a:gd name="connsiteX5" fmla="*/ 1831571 w 1946276"/>
              <a:gd name="connsiteY5" fmla="*/ 1681200 h 1681200"/>
              <a:gd name="connsiteX6" fmla="*/ 114705 w 1946276"/>
              <a:gd name="connsiteY6" fmla="*/ 1681200 h 1681200"/>
              <a:gd name="connsiteX7" fmla="*/ 0 w 1946276"/>
              <a:gd name="connsiteY7" fmla="*/ 1556610 h 1681200"/>
              <a:gd name="connsiteX8" fmla="*/ 0 w 1946276"/>
              <a:gd name="connsiteY8" fmla="*/ 278045 h 1681200"/>
              <a:gd name="connsiteX9" fmla="*/ 0 w 1946276"/>
              <a:gd name="connsiteY9" fmla="*/ 251328 h 1681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46276" h="1681200">
                <a:moveTo>
                  <a:pt x="0" y="0"/>
                </a:moveTo>
                <a:lnTo>
                  <a:pt x="1946276" y="0"/>
                </a:lnTo>
                <a:lnTo>
                  <a:pt x="1946276" y="251328"/>
                </a:lnTo>
                <a:lnTo>
                  <a:pt x="1946276" y="278045"/>
                </a:lnTo>
                <a:lnTo>
                  <a:pt x="1946276" y="1556610"/>
                </a:lnTo>
                <a:cubicBezTo>
                  <a:pt x="1946276" y="1625420"/>
                  <a:pt x="1894921" y="1681200"/>
                  <a:pt x="1831571" y="1681200"/>
                </a:cubicBezTo>
                <a:lnTo>
                  <a:pt x="114705" y="1681200"/>
                </a:lnTo>
                <a:cubicBezTo>
                  <a:pt x="51355" y="1681200"/>
                  <a:pt x="0" y="1625420"/>
                  <a:pt x="0" y="1556610"/>
                </a:cubicBezTo>
                <a:lnTo>
                  <a:pt x="0" y="278045"/>
                </a:lnTo>
                <a:lnTo>
                  <a:pt x="0" y="251328"/>
                </a:lnTo>
                <a:close/>
              </a:path>
            </a:pathLst>
          </a:custGeom>
          <a:solidFill>
            <a:srgbClr val="F5EBF6"/>
          </a:solidFill>
          <a:effectLst>
            <a:outerShdw dist="127000" dir="16200000" rotWithShape="0">
              <a:schemeClr val="accent5"/>
            </a:outerShdw>
          </a:effectLst>
        </p:spPr>
        <p:txBody>
          <a:bodyPr vert="horz" wrap="square" lIns="144000" tIns="144000" rIns="72000" bIns="36000" rtlCol="0">
            <a:noAutofit/>
          </a:bodyPr>
          <a:lstStyle>
            <a:lvl1pPr marL="0" indent="0" algn="l" defTabSz="914377" rtl="0" eaLnBrk="1" latinLnBrk="0" hangingPunct="1">
              <a:lnSpc>
                <a:spcPct val="101000"/>
              </a:lnSpc>
              <a:spcBef>
                <a:spcPts val="0"/>
              </a:spcBef>
              <a:buFont typeface="Arial" panose="020B0604020202020204" pitchFamily="34" charset="0"/>
              <a:buNone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377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EE0000"/>
              </a:buClr>
              <a:buFont typeface="Arial" panose="020B0604020202020204" pitchFamily="34" charset="0"/>
              <a:buNone/>
              <a:defRPr sz="14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396000" indent="-144000" algn="l" defTabSz="914377" rtl="0" eaLnBrk="1" latinLnBrk="0" hangingPunct="1">
              <a:lnSpc>
                <a:spcPct val="110000"/>
              </a:lnSpc>
              <a:spcBef>
                <a:spcPts val="0"/>
              </a:spcBef>
              <a:buClr>
                <a:schemeClr val="tx2"/>
              </a:buClr>
              <a:buSzPct val="80000"/>
              <a:buFont typeface="Arial" panose="020B0604020202020204" pitchFamily="34" charset="0"/>
              <a:buChar char="•"/>
              <a:defRPr sz="15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543600" indent="-144000" algn="l" defTabSz="914377" rtl="0" eaLnBrk="1" latinLnBrk="0" hangingPunct="1">
              <a:lnSpc>
                <a:spcPct val="110000"/>
              </a:lnSpc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-"/>
              <a:defRPr sz="15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0" indent="0" algn="l" defTabSz="914377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 algn="l" defTabSz="914377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EE0000"/>
              </a:buClr>
              <a:buFont typeface="Arial" panose="020B0604020202020204" pitchFamily="34" charset="0"/>
              <a:buNone/>
            </a:pPr>
            <a:r>
              <a:rPr lang="en-US" sz="1400" b="1" kern="120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Title </a:t>
            </a:r>
            <a:br>
              <a:rPr lang="en-US" sz="1400" b="1" kern="1200">
                <a:solidFill>
                  <a:schemeClr val="accent1"/>
                </a:solidFill>
                <a:latin typeface="+mn-lt"/>
                <a:ea typeface="+mn-ea"/>
                <a:cs typeface="+mn-cs"/>
              </a:rPr>
            </a:br>
            <a:r>
              <a:rPr lang="en-US" sz="1400" b="1" kern="120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lorem ipsum</a:t>
            </a:r>
          </a:p>
          <a:p>
            <a:pPr marL="0" indent="0" algn="l" defTabSz="914377" rtl="0" eaLnBrk="1" latinLnBrk="0" hangingPunct="1">
              <a:lnSpc>
                <a:spcPct val="101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200" kern="1200">
                <a:solidFill>
                  <a:schemeClr val="tx2"/>
                </a:solidFill>
                <a:latin typeface="+mn-lt"/>
                <a:ea typeface="+mn-ea"/>
                <a:cs typeface="+mn-cs"/>
              </a:rPr>
              <a:t>Lorem ipsum dolor sit amet, consectetuer adipiscing elit. Maecenas porttitor congue massa</a:t>
            </a:r>
          </a:p>
        </p:txBody>
      </p:sp>
      <p:sp>
        <p:nvSpPr>
          <p:cNvPr id="30" name="Text Placeholder 4">
            <a:extLst>
              <a:ext uri="{FF2B5EF4-FFF2-40B4-BE49-F238E27FC236}">
                <a16:creationId xmlns:a16="http://schemas.microsoft.com/office/drawing/2014/main" id="{5CD15ECA-69FE-4A9D-8737-2675B786C729}"/>
              </a:ext>
            </a:extLst>
          </p:cNvPr>
          <p:cNvSpPr txBox="1">
            <a:spLocks noChangeAspect="1"/>
          </p:cNvSpPr>
          <p:nvPr userDrawn="1"/>
        </p:nvSpPr>
        <p:spPr>
          <a:xfrm>
            <a:off x="2976562" y="4129095"/>
            <a:ext cx="1946276" cy="1681200"/>
          </a:xfrm>
          <a:custGeom>
            <a:avLst/>
            <a:gdLst>
              <a:gd name="connsiteX0" fmla="*/ 0 w 1946276"/>
              <a:gd name="connsiteY0" fmla="*/ 0 h 1681200"/>
              <a:gd name="connsiteX1" fmla="*/ 1946276 w 1946276"/>
              <a:gd name="connsiteY1" fmla="*/ 0 h 1681200"/>
              <a:gd name="connsiteX2" fmla="*/ 1946276 w 1946276"/>
              <a:gd name="connsiteY2" fmla="*/ 251328 h 1681200"/>
              <a:gd name="connsiteX3" fmla="*/ 1946276 w 1946276"/>
              <a:gd name="connsiteY3" fmla="*/ 278045 h 1681200"/>
              <a:gd name="connsiteX4" fmla="*/ 1946276 w 1946276"/>
              <a:gd name="connsiteY4" fmla="*/ 1556610 h 1681200"/>
              <a:gd name="connsiteX5" fmla="*/ 1831571 w 1946276"/>
              <a:gd name="connsiteY5" fmla="*/ 1681200 h 1681200"/>
              <a:gd name="connsiteX6" fmla="*/ 114705 w 1946276"/>
              <a:gd name="connsiteY6" fmla="*/ 1681200 h 1681200"/>
              <a:gd name="connsiteX7" fmla="*/ 0 w 1946276"/>
              <a:gd name="connsiteY7" fmla="*/ 1556610 h 1681200"/>
              <a:gd name="connsiteX8" fmla="*/ 0 w 1946276"/>
              <a:gd name="connsiteY8" fmla="*/ 278045 h 1681200"/>
              <a:gd name="connsiteX9" fmla="*/ 0 w 1946276"/>
              <a:gd name="connsiteY9" fmla="*/ 251328 h 1681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46276" h="1681200">
                <a:moveTo>
                  <a:pt x="0" y="0"/>
                </a:moveTo>
                <a:lnTo>
                  <a:pt x="1946276" y="0"/>
                </a:lnTo>
                <a:lnTo>
                  <a:pt x="1946276" y="251328"/>
                </a:lnTo>
                <a:lnTo>
                  <a:pt x="1946276" y="278045"/>
                </a:lnTo>
                <a:lnTo>
                  <a:pt x="1946276" y="1556610"/>
                </a:lnTo>
                <a:cubicBezTo>
                  <a:pt x="1946276" y="1625420"/>
                  <a:pt x="1894921" y="1681200"/>
                  <a:pt x="1831571" y="1681200"/>
                </a:cubicBezTo>
                <a:lnTo>
                  <a:pt x="114705" y="1681200"/>
                </a:lnTo>
                <a:cubicBezTo>
                  <a:pt x="51355" y="1681200"/>
                  <a:pt x="0" y="1625420"/>
                  <a:pt x="0" y="1556610"/>
                </a:cubicBezTo>
                <a:lnTo>
                  <a:pt x="0" y="278045"/>
                </a:lnTo>
                <a:lnTo>
                  <a:pt x="0" y="251328"/>
                </a:lnTo>
                <a:close/>
              </a:path>
            </a:pathLst>
          </a:custGeom>
          <a:solidFill>
            <a:srgbClr val="FBE4EC"/>
          </a:solidFill>
          <a:effectLst>
            <a:outerShdw dist="127000" dir="16200000" rotWithShape="0">
              <a:schemeClr val="accent6"/>
            </a:outerShdw>
          </a:effectLst>
        </p:spPr>
        <p:txBody>
          <a:bodyPr vert="horz" wrap="square" lIns="144000" tIns="144000" rIns="72000" bIns="36000" rtlCol="0">
            <a:noAutofit/>
          </a:bodyPr>
          <a:lstStyle>
            <a:lvl1pPr marL="0" indent="0" algn="l" defTabSz="914377" rtl="0" eaLnBrk="1" latinLnBrk="0" hangingPunct="1">
              <a:lnSpc>
                <a:spcPct val="101000"/>
              </a:lnSpc>
              <a:spcBef>
                <a:spcPts val="0"/>
              </a:spcBef>
              <a:buFont typeface="Arial" panose="020B0604020202020204" pitchFamily="34" charset="0"/>
              <a:buNone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377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EE0000"/>
              </a:buClr>
              <a:buFont typeface="Arial" panose="020B0604020202020204" pitchFamily="34" charset="0"/>
              <a:buNone/>
              <a:defRPr sz="14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396000" indent="-144000" algn="l" defTabSz="914377" rtl="0" eaLnBrk="1" latinLnBrk="0" hangingPunct="1">
              <a:lnSpc>
                <a:spcPct val="110000"/>
              </a:lnSpc>
              <a:spcBef>
                <a:spcPts val="0"/>
              </a:spcBef>
              <a:buClr>
                <a:schemeClr val="tx2"/>
              </a:buClr>
              <a:buSzPct val="80000"/>
              <a:buFont typeface="Arial" panose="020B0604020202020204" pitchFamily="34" charset="0"/>
              <a:buChar char="•"/>
              <a:defRPr sz="15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543600" indent="-144000" algn="l" defTabSz="914377" rtl="0" eaLnBrk="1" latinLnBrk="0" hangingPunct="1">
              <a:lnSpc>
                <a:spcPct val="110000"/>
              </a:lnSpc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-"/>
              <a:defRPr sz="15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0" indent="0" algn="l" defTabSz="914377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 algn="l" defTabSz="914377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EE0000"/>
              </a:buClr>
              <a:buFont typeface="Arial" panose="020B0604020202020204" pitchFamily="34" charset="0"/>
              <a:buNone/>
            </a:pPr>
            <a:r>
              <a:rPr lang="en-US" sz="1400" b="1" kern="120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Title </a:t>
            </a:r>
            <a:br>
              <a:rPr lang="en-US" sz="1400" b="1" kern="1200">
                <a:solidFill>
                  <a:schemeClr val="accent1"/>
                </a:solidFill>
                <a:latin typeface="+mn-lt"/>
                <a:ea typeface="+mn-ea"/>
                <a:cs typeface="+mn-cs"/>
              </a:rPr>
            </a:br>
            <a:r>
              <a:rPr lang="en-US" sz="1400" b="1" kern="120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lorem ipsum</a:t>
            </a:r>
          </a:p>
          <a:p>
            <a:pPr marL="0" indent="0" algn="l" defTabSz="914377" rtl="0" eaLnBrk="1" latinLnBrk="0" hangingPunct="1">
              <a:lnSpc>
                <a:spcPct val="101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200" kern="1200">
                <a:solidFill>
                  <a:schemeClr val="tx2"/>
                </a:solidFill>
                <a:latin typeface="+mn-lt"/>
                <a:ea typeface="+mn-ea"/>
                <a:cs typeface="+mn-cs"/>
              </a:rPr>
              <a:t>Lorem ipsum dolor sit amet, consectetuer adipiscing elit. Maecenas porttitor congue massa</a:t>
            </a:r>
          </a:p>
        </p:txBody>
      </p:sp>
      <p:sp>
        <p:nvSpPr>
          <p:cNvPr id="31" name="Text Placeholder 4">
            <a:extLst>
              <a:ext uri="{FF2B5EF4-FFF2-40B4-BE49-F238E27FC236}">
                <a16:creationId xmlns:a16="http://schemas.microsoft.com/office/drawing/2014/main" id="{E6504D37-A6DF-4AB7-A0EA-92B486E8DFF9}"/>
              </a:ext>
            </a:extLst>
          </p:cNvPr>
          <p:cNvSpPr txBox="1">
            <a:spLocks noChangeAspect="1"/>
          </p:cNvSpPr>
          <p:nvPr userDrawn="1"/>
        </p:nvSpPr>
        <p:spPr>
          <a:xfrm>
            <a:off x="5180012" y="4129095"/>
            <a:ext cx="1946276" cy="1681200"/>
          </a:xfrm>
          <a:custGeom>
            <a:avLst/>
            <a:gdLst>
              <a:gd name="connsiteX0" fmla="*/ 0 w 1946276"/>
              <a:gd name="connsiteY0" fmla="*/ 0 h 1681200"/>
              <a:gd name="connsiteX1" fmla="*/ 1946276 w 1946276"/>
              <a:gd name="connsiteY1" fmla="*/ 0 h 1681200"/>
              <a:gd name="connsiteX2" fmla="*/ 1946276 w 1946276"/>
              <a:gd name="connsiteY2" fmla="*/ 251328 h 1681200"/>
              <a:gd name="connsiteX3" fmla="*/ 1946276 w 1946276"/>
              <a:gd name="connsiteY3" fmla="*/ 278045 h 1681200"/>
              <a:gd name="connsiteX4" fmla="*/ 1946276 w 1946276"/>
              <a:gd name="connsiteY4" fmla="*/ 1556610 h 1681200"/>
              <a:gd name="connsiteX5" fmla="*/ 1831571 w 1946276"/>
              <a:gd name="connsiteY5" fmla="*/ 1681200 h 1681200"/>
              <a:gd name="connsiteX6" fmla="*/ 114705 w 1946276"/>
              <a:gd name="connsiteY6" fmla="*/ 1681200 h 1681200"/>
              <a:gd name="connsiteX7" fmla="*/ 0 w 1946276"/>
              <a:gd name="connsiteY7" fmla="*/ 1556610 h 1681200"/>
              <a:gd name="connsiteX8" fmla="*/ 0 w 1946276"/>
              <a:gd name="connsiteY8" fmla="*/ 278045 h 1681200"/>
              <a:gd name="connsiteX9" fmla="*/ 0 w 1946276"/>
              <a:gd name="connsiteY9" fmla="*/ 251328 h 1681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46276" h="1681200">
                <a:moveTo>
                  <a:pt x="0" y="0"/>
                </a:moveTo>
                <a:lnTo>
                  <a:pt x="1946276" y="0"/>
                </a:lnTo>
                <a:lnTo>
                  <a:pt x="1946276" y="251328"/>
                </a:lnTo>
                <a:lnTo>
                  <a:pt x="1946276" y="278045"/>
                </a:lnTo>
                <a:lnTo>
                  <a:pt x="1946276" y="1556610"/>
                </a:lnTo>
                <a:cubicBezTo>
                  <a:pt x="1946276" y="1625420"/>
                  <a:pt x="1894921" y="1681200"/>
                  <a:pt x="1831571" y="1681200"/>
                </a:cubicBezTo>
                <a:lnTo>
                  <a:pt x="114705" y="1681200"/>
                </a:lnTo>
                <a:cubicBezTo>
                  <a:pt x="51355" y="1681200"/>
                  <a:pt x="0" y="1625420"/>
                  <a:pt x="0" y="1556610"/>
                </a:cubicBezTo>
                <a:lnTo>
                  <a:pt x="0" y="278045"/>
                </a:lnTo>
                <a:lnTo>
                  <a:pt x="0" y="251328"/>
                </a:lnTo>
                <a:close/>
              </a:path>
            </a:pathLst>
          </a:custGeom>
          <a:solidFill>
            <a:srgbClr val="FFEEE7"/>
          </a:solidFill>
          <a:effectLst>
            <a:outerShdw dist="127000" dir="16200000" rotWithShape="0">
              <a:srgbClr val="FF5800"/>
            </a:outerShdw>
          </a:effectLst>
        </p:spPr>
        <p:txBody>
          <a:bodyPr vert="horz" wrap="square" lIns="144000" tIns="144000" rIns="72000" bIns="36000" rtlCol="0">
            <a:noAutofit/>
          </a:bodyPr>
          <a:lstStyle>
            <a:lvl1pPr marL="0" indent="0" algn="l" defTabSz="914377" rtl="0" eaLnBrk="1" latinLnBrk="0" hangingPunct="1">
              <a:lnSpc>
                <a:spcPct val="101000"/>
              </a:lnSpc>
              <a:spcBef>
                <a:spcPts val="0"/>
              </a:spcBef>
              <a:buFont typeface="Arial" panose="020B0604020202020204" pitchFamily="34" charset="0"/>
              <a:buNone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377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EE0000"/>
              </a:buClr>
              <a:buFont typeface="Arial" panose="020B0604020202020204" pitchFamily="34" charset="0"/>
              <a:buNone/>
              <a:defRPr sz="14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396000" indent="-144000" algn="l" defTabSz="914377" rtl="0" eaLnBrk="1" latinLnBrk="0" hangingPunct="1">
              <a:lnSpc>
                <a:spcPct val="110000"/>
              </a:lnSpc>
              <a:spcBef>
                <a:spcPts val="0"/>
              </a:spcBef>
              <a:buClr>
                <a:schemeClr val="tx2"/>
              </a:buClr>
              <a:buSzPct val="80000"/>
              <a:buFont typeface="Arial" panose="020B0604020202020204" pitchFamily="34" charset="0"/>
              <a:buChar char="•"/>
              <a:defRPr sz="15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543600" indent="-144000" algn="l" defTabSz="914377" rtl="0" eaLnBrk="1" latinLnBrk="0" hangingPunct="1">
              <a:lnSpc>
                <a:spcPct val="110000"/>
              </a:lnSpc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-"/>
              <a:defRPr sz="15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0" indent="0" algn="l" defTabSz="914377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/>
              <a:t>Title </a:t>
            </a:r>
            <a:br>
              <a:rPr lang="en-US"/>
            </a:br>
            <a:r>
              <a:rPr lang="en-US"/>
              <a:t>lorem ipsum</a:t>
            </a:r>
          </a:p>
          <a:p>
            <a:pPr marL="0" indent="0" algn="l" defTabSz="914377" rtl="0" eaLnBrk="1" latinLnBrk="0" hangingPunct="1">
              <a:lnSpc>
                <a:spcPct val="101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200" kern="1200">
                <a:solidFill>
                  <a:schemeClr val="tx2"/>
                </a:solidFill>
                <a:latin typeface="+mn-lt"/>
                <a:ea typeface="+mn-ea"/>
                <a:cs typeface="+mn-cs"/>
              </a:rPr>
              <a:t>Lorem ipsum dolor sit amet, consectetuer adipiscing elit. Maecenas porttitor congue massa</a:t>
            </a:r>
          </a:p>
        </p:txBody>
      </p:sp>
      <p:sp>
        <p:nvSpPr>
          <p:cNvPr id="32" name="Text Placeholder 4">
            <a:extLst>
              <a:ext uri="{FF2B5EF4-FFF2-40B4-BE49-F238E27FC236}">
                <a16:creationId xmlns:a16="http://schemas.microsoft.com/office/drawing/2014/main" id="{4537DFAC-BF2E-4B77-82AB-C4A8C421A03F}"/>
              </a:ext>
            </a:extLst>
          </p:cNvPr>
          <p:cNvSpPr txBox="1">
            <a:spLocks noChangeAspect="1"/>
          </p:cNvSpPr>
          <p:nvPr userDrawn="1"/>
        </p:nvSpPr>
        <p:spPr>
          <a:xfrm>
            <a:off x="7383462" y="4129095"/>
            <a:ext cx="1946276" cy="1681200"/>
          </a:xfrm>
          <a:custGeom>
            <a:avLst/>
            <a:gdLst>
              <a:gd name="connsiteX0" fmla="*/ 0 w 1946276"/>
              <a:gd name="connsiteY0" fmla="*/ 0 h 1681200"/>
              <a:gd name="connsiteX1" fmla="*/ 1946276 w 1946276"/>
              <a:gd name="connsiteY1" fmla="*/ 0 h 1681200"/>
              <a:gd name="connsiteX2" fmla="*/ 1946276 w 1946276"/>
              <a:gd name="connsiteY2" fmla="*/ 251328 h 1681200"/>
              <a:gd name="connsiteX3" fmla="*/ 1946276 w 1946276"/>
              <a:gd name="connsiteY3" fmla="*/ 278045 h 1681200"/>
              <a:gd name="connsiteX4" fmla="*/ 1946276 w 1946276"/>
              <a:gd name="connsiteY4" fmla="*/ 1556610 h 1681200"/>
              <a:gd name="connsiteX5" fmla="*/ 1831571 w 1946276"/>
              <a:gd name="connsiteY5" fmla="*/ 1681200 h 1681200"/>
              <a:gd name="connsiteX6" fmla="*/ 114705 w 1946276"/>
              <a:gd name="connsiteY6" fmla="*/ 1681200 h 1681200"/>
              <a:gd name="connsiteX7" fmla="*/ 0 w 1946276"/>
              <a:gd name="connsiteY7" fmla="*/ 1556610 h 1681200"/>
              <a:gd name="connsiteX8" fmla="*/ 0 w 1946276"/>
              <a:gd name="connsiteY8" fmla="*/ 278045 h 1681200"/>
              <a:gd name="connsiteX9" fmla="*/ 0 w 1946276"/>
              <a:gd name="connsiteY9" fmla="*/ 251328 h 1681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46276" h="1681200">
                <a:moveTo>
                  <a:pt x="0" y="0"/>
                </a:moveTo>
                <a:lnTo>
                  <a:pt x="1946276" y="0"/>
                </a:lnTo>
                <a:lnTo>
                  <a:pt x="1946276" y="251328"/>
                </a:lnTo>
                <a:lnTo>
                  <a:pt x="1946276" y="278045"/>
                </a:lnTo>
                <a:lnTo>
                  <a:pt x="1946276" y="1556610"/>
                </a:lnTo>
                <a:cubicBezTo>
                  <a:pt x="1946276" y="1625420"/>
                  <a:pt x="1894921" y="1681200"/>
                  <a:pt x="1831571" y="1681200"/>
                </a:cubicBezTo>
                <a:lnTo>
                  <a:pt x="114705" y="1681200"/>
                </a:lnTo>
                <a:cubicBezTo>
                  <a:pt x="51355" y="1681200"/>
                  <a:pt x="0" y="1625420"/>
                  <a:pt x="0" y="1556610"/>
                </a:cubicBezTo>
                <a:lnTo>
                  <a:pt x="0" y="278045"/>
                </a:lnTo>
                <a:lnTo>
                  <a:pt x="0" y="251328"/>
                </a:lnTo>
                <a:close/>
              </a:path>
            </a:pathLst>
          </a:custGeom>
          <a:solidFill>
            <a:srgbClr val="FDF3D9"/>
          </a:solidFill>
          <a:effectLst>
            <a:outerShdw dist="127000" dir="16200000" rotWithShape="0">
              <a:srgbClr val="FFB923"/>
            </a:outerShdw>
          </a:effectLst>
        </p:spPr>
        <p:txBody>
          <a:bodyPr vert="horz" wrap="square" lIns="144000" tIns="144000" rIns="72000" bIns="36000" rtlCol="0">
            <a:noAutofit/>
          </a:bodyPr>
          <a:lstStyle>
            <a:lvl1pPr marL="0" indent="0" algn="l" defTabSz="914377" rtl="0" eaLnBrk="1" latinLnBrk="0" hangingPunct="1">
              <a:lnSpc>
                <a:spcPct val="101000"/>
              </a:lnSpc>
              <a:spcBef>
                <a:spcPts val="0"/>
              </a:spcBef>
              <a:buFont typeface="Arial" panose="020B0604020202020204" pitchFamily="34" charset="0"/>
              <a:buNone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377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EE0000"/>
              </a:buClr>
              <a:buFont typeface="Arial" panose="020B0604020202020204" pitchFamily="34" charset="0"/>
              <a:buNone/>
              <a:defRPr sz="14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396000" indent="-144000" algn="l" defTabSz="914377" rtl="0" eaLnBrk="1" latinLnBrk="0" hangingPunct="1">
              <a:lnSpc>
                <a:spcPct val="110000"/>
              </a:lnSpc>
              <a:spcBef>
                <a:spcPts val="0"/>
              </a:spcBef>
              <a:buClr>
                <a:schemeClr val="tx2"/>
              </a:buClr>
              <a:buSzPct val="80000"/>
              <a:buFont typeface="Arial" panose="020B0604020202020204" pitchFamily="34" charset="0"/>
              <a:buChar char="•"/>
              <a:defRPr sz="15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543600" indent="-144000" algn="l" defTabSz="914377" rtl="0" eaLnBrk="1" latinLnBrk="0" hangingPunct="1">
              <a:lnSpc>
                <a:spcPct val="110000"/>
              </a:lnSpc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-"/>
              <a:defRPr sz="15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0" indent="0" algn="l" defTabSz="914377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 algn="l" defTabSz="914377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EE0000"/>
              </a:buClr>
              <a:buFont typeface="Arial" panose="020B0604020202020204" pitchFamily="34" charset="0"/>
              <a:buNone/>
            </a:pPr>
            <a:r>
              <a:rPr lang="en-US" sz="1400" b="1" kern="120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Title </a:t>
            </a:r>
            <a:br>
              <a:rPr lang="en-US" sz="1400" b="1" kern="1200">
                <a:solidFill>
                  <a:schemeClr val="accent1"/>
                </a:solidFill>
                <a:latin typeface="+mn-lt"/>
                <a:ea typeface="+mn-ea"/>
                <a:cs typeface="+mn-cs"/>
              </a:rPr>
            </a:br>
            <a:r>
              <a:rPr lang="en-US" sz="1400" b="1" kern="120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lorem ipsum</a:t>
            </a:r>
          </a:p>
          <a:p>
            <a:pPr marL="0" indent="0" algn="l" defTabSz="914377" rtl="0" eaLnBrk="1" latinLnBrk="0" hangingPunct="1">
              <a:lnSpc>
                <a:spcPct val="101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200" kern="1200">
                <a:solidFill>
                  <a:schemeClr val="tx2"/>
                </a:solidFill>
                <a:latin typeface="+mn-lt"/>
                <a:ea typeface="+mn-ea"/>
                <a:cs typeface="+mn-cs"/>
              </a:rPr>
              <a:t>Lorem ipsum dolor sit amet, consectetuer adipiscing elit. Maecenas porttitor congue massa</a:t>
            </a:r>
          </a:p>
        </p:txBody>
      </p:sp>
      <p:sp>
        <p:nvSpPr>
          <p:cNvPr id="33" name="Text Placeholder 4">
            <a:extLst>
              <a:ext uri="{FF2B5EF4-FFF2-40B4-BE49-F238E27FC236}">
                <a16:creationId xmlns:a16="http://schemas.microsoft.com/office/drawing/2014/main" id="{4B4BDEEE-8F28-4C8E-89A9-66727F87A6FB}"/>
              </a:ext>
            </a:extLst>
          </p:cNvPr>
          <p:cNvSpPr txBox="1">
            <a:spLocks noChangeAspect="1"/>
          </p:cNvSpPr>
          <p:nvPr userDrawn="1"/>
        </p:nvSpPr>
        <p:spPr>
          <a:xfrm>
            <a:off x="9586912" y="4129095"/>
            <a:ext cx="1946276" cy="1681200"/>
          </a:xfrm>
          <a:custGeom>
            <a:avLst/>
            <a:gdLst>
              <a:gd name="connsiteX0" fmla="*/ 0 w 1946276"/>
              <a:gd name="connsiteY0" fmla="*/ 0 h 1681200"/>
              <a:gd name="connsiteX1" fmla="*/ 1946276 w 1946276"/>
              <a:gd name="connsiteY1" fmla="*/ 0 h 1681200"/>
              <a:gd name="connsiteX2" fmla="*/ 1946276 w 1946276"/>
              <a:gd name="connsiteY2" fmla="*/ 251328 h 1681200"/>
              <a:gd name="connsiteX3" fmla="*/ 1946276 w 1946276"/>
              <a:gd name="connsiteY3" fmla="*/ 278045 h 1681200"/>
              <a:gd name="connsiteX4" fmla="*/ 1946276 w 1946276"/>
              <a:gd name="connsiteY4" fmla="*/ 1556610 h 1681200"/>
              <a:gd name="connsiteX5" fmla="*/ 1831571 w 1946276"/>
              <a:gd name="connsiteY5" fmla="*/ 1681200 h 1681200"/>
              <a:gd name="connsiteX6" fmla="*/ 114705 w 1946276"/>
              <a:gd name="connsiteY6" fmla="*/ 1681200 h 1681200"/>
              <a:gd name="connsiteX7" fmla="*/ 0 w 1946276"/>
              <a:gd name="connsiteY7" fmla="*/ 1556610 h 1681200"/>
              <a:gd name="connsiteX8" fmla="*/ 0 w 1946276"/>
              <a:gd name="connsiteY8" fmla="*/ 278045 h 1681200"/>
              <a:gd name="connsiteX9" fmla="*/ 0 w 1946276"/>
              <a:gd name="connsiteY9" fmla="*/ 251328 h 1681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46276" h="1681200">
                <a:moveTo>
                  <a:pt x="0" y="0"/>
                </a:moveTo>
                <a:lnTo>
                  <a:pt x="1946276" y="0"/>
                </a:lnTo>
                <a:lnTo>
                  <a:pt x="1946276" y="251328"/>
                </a:lnTo>
                <a:lnTo>
                  <a:pt x="1946276" y="278045"/>
                </a:lnTo>
                <a:lnTo>
                  <a:pt x="1946276" y="1556610"/>
                </a:lnTo>
                <a:cubicBezTo>
                  <a:pt x="1946276" y="1625420"/>
                  <a:pt x="1894921" y="1681200"/>
                  <a:pt x="1831571" y="1681200"/>
                </a:cubicBezTo>
                <a:lnTo>
                  <a:pt x="114705" y="1681200"/>
                </a:lnTo>
                <a:cubicBezTo>
                  <a:pt x="51355" y="1681200"/>
                  <a:pt x="0" y="1625420"/>
                  <a:pt x="0" y="1556610"/>
                </a:cubicBezTo>
                <a:lnTo>
                  <a:pt x="0" y="278045"/>
                </a:lnTo>
                <a:lnTo>
                  <a:pt x="0" y="251328"/>
                </a:lnTo>
                <a:close/>
              </a:path>
            </a:pathLst>
          </a:custGeom>
          <a:solidFill>
            <a:srgbClr val="F5EFE3"/>
          </a:solidFill>
          <a:effectLst>
            <a:outerShdw dist="127000" dir="16200000" rotWithShape="0">
              <a:srgbClr val="BA8A4A"/>
            </a:outerShdw>
          </a:effectLst>
        </p:spPr>
        <p:txBody>
          <a:bodyPr vert="horz" wrap="square" lIns="144000" tIns="144000" rIns="72000" bIns="36000" rtlCol="0">
            <a:noAutofit/>
          </a:bodyPr>
          <a:lstStyle>
            <a:lvl1pPr marL="0" indent="0" algn="l" defTabSz="914377" rtl="0" eaLnBrk="1" latinLnBrk="0" hangingPunct="1">
              <a:lnSpc>
                <a:spcPct val="101000"/>
              </a:lnSpc>
              <a:spcBef>
                <a:spcPts val="0"/>
              </a:spcBef>
              <a:buFont typeface="Arial" panose="020B0604020202020204" pitchFamily="34" charset="0"/>
              <a:buNone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377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EE0000"/>
              </a:buClr>
              <a:buFont typeface="Arial" panose="020B0604020202020204" pitchFamily="34" charset="0"/>
              <a:buNone/>
              <a:defRPr sz="14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396000" indent="-144000" algn="l" defTabSz="914377" rtl="0" eaLnBrk="1" latinLnBrk="0" hangingPunct="1">
              <a:lnSpc>
                <a:spcPct val="110000"/>
              </a:lnSpc>
              <a:spcBef>
                <a:spcPts val="0"/>
              </a:spcBef>
              <a:buClr>
                <a:schemeClr val="tx2"/>
              </a:buClr>
              <a:buSzPct val="80000"/>
              <a:buFont typeface="Arial" panose="020B0604020202020204" pitchFamily="34" charset="0"/>
              <a:buChar char="•"/>
              <a:defRPr sz="15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543600" indent="-144000" algn="l" defTabSz="914377" rtl="0" eaLnBrk="1" latinLnBrk="0" hangingPunct="1">
              <a:lnSpc>
                <a:spcPct val="110000"/>
              </a:lnSpc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-"/>
              <a:defRPr sz="15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0" indent="0" algn="l" defTabSz="914377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 algn="l" defTabSz="914377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EE0000"/>
              </a:buClr>
              <a:buFont typeface="Arial" panose="020B0604020202020204" pitchFamily="34" charset="0"/>
              <a:buNone/>
            </a:pPr>
            <a:r>
              <a:rPr lang="en-US" sz="1400" b="1" kern="120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Title </a:t>
            </a:r>
            <a:br>
              <a:rPr lang="en-US" sz="1400" b="1" kern="1200">
                <a:solidFill>
                  <a:schemeClr val="accent1"/>
                </a:solidFill>
                <a:latin typeface="+mn-lt"/>
                <a:ea typeface="+mn-ea"/>
                <a:cs typeface="+mn-cs"/>
              </a:rPr>
            </a:br>
            <a:r>
              <a:rPr lang="en-US" sz="1400" b="1" kern="120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lorem ipsum</a:t>
            </a:r>
          </a:p>
          <a:p>
            <a:pPr marL="0" indent="0" algn="l" defTabSz="914377" rtl="0" eaLnBrk="1" latinLnBrk="0" hangingPunct="1">
              <a:lnSpc>
                <a:spcPct val="101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200" kern="1200">
                <a:solidFill>
                  <a:schemeClr val="tx2"/>
                </a:solidFill>
                <a:latin typeface="+mn-lt"/>
                <a:ea typeface="+mn-ea"/>
                <a:cs typeface="+mn-cs"/>
              </a:rPr>
              <a:t>Lorem ipsum dolor sit amet, consectetuer adipiscing elit. Maecenas porttitor congue massa</a:t>
            </a:r>
          </a:p>
        </p:txBody>
      </p:sp>
      <p:sp>
        <p:nvSpPr>
          <p:cNvPr id="34" name="Text Placeholder 4">
            <a:extLst>
              <a:ext uri="{FF2B5EF4-FFF2-40B4-BE49-F238E27FC236}">
                <a16:creationId xmlns:a16="http://schemas.microsoft.com/office/drawing/2014/main" id="{ABF04512-8AF1-4803-A2E6-1F7611DB02AE}"/>
              </a:ext>
            </a:extLst>
          </p:cNvPr>
          <p:cNvSpPr txBox="1">
            <a:spLocks noChangeAspect="1"/>
          </p:cNvSpPr>
          <p:nvPr userDrawn="1"/>
        </p:nvSpPr>
        <p:spPr>
          <a:xfrm>
            <a:off x="773112" y="971459"/>
            <a:ext cx="1946276" cy="1681200"/>
          </a:xfrm>
          <a:custGeom>
            <a:avLst/>
            <a:gdLst>
              <a:gd name="connsiteX0" fmla="*/ 0 w 1946276"/>
              <a:gd name="connsiteY0" fmla="*/ 0 h 1681200"/>
              <a:gd name="connsiteX1" fmla="*/ 1946276 w 1946276"/>
              <a:gd name="connsiteY1" fmla="*/ 0 h 1681200"/>
              <a:gd name="connsiteX2" fmla="*/ 1946276 w 1946276"/>
              <a:gd name="connsiteY2" fmla="*/ 251328 h 1681200"/>
              <a:gd name="connsiteX3" fmla="*/ 1946276 w 1946276"/>
              <a:gd name="connsiteY3" fmla="*/ 278045 h 1681200"/>
              <a:gd name="connsiteX4" fmla="*/ 1946276 w 1946276"/>
              <a:gd name="connsiteY4" fmla="*/ 1556610 h 1681200"/>
              <a:gd name="connsiteX5" fmla="*/ 1831571 w 1946276"/>
              <a:gd name="connsiteY5" fmla="*/ 1681200 h 1681200"/>
              <a:gd name="connsiteX6" fmla="*/ 114705 w 1946276"/>
              <a:gd name="connsiteY6" fmla="*/ 1681200 h 1681200"/>
              <a:gd name="connsiteX7" fmla="*/ 0 w 1946276"/>
              <a:gd name="connsiteY7" fmla="*/ 1556610 h 1681200"/>
              <a:gd name="connsiteX8" fmla="*/ 0 w 1946276"/>
              <a:gd name="connsiteY8" fmla="*/ 278045 h 1681200"/>
              <a:gd name="connsiteX9" fmla="*/ 0 w 1946276"/>
              <a:gd name="connsiteY9" fmla="*/ 251328 h 1681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46276" h="1681200">
                <a:moveTo>
                  <a:pt x="0" y="0"/>
                </a:moveTo>
                <a:lnTo>
                  <a:pt x="1946276" y="0"/>
                </a:lnTo>
                <a:lnTo>
                  <a:pt x="1946276" y="251328"/>
                </a:lnTo>
                <a:lnTo>
                  <a:pt x="1946276" y="278045"/>
                </a:lnTo>
                <a:lnTo>
                  <a:pt x="1946276" y="1556610"/>
                </a:lnTo>
                <a:cubicBezTo>
                  <a:pt x="1946276" y="1625420"/>
                  <a:pt x="1894921" y="1681200"/>
                  <a:pt x="1831571" y="1681200"/>
                </a:cubicBezTo>
                <a:lnTo>
                  <a:pt x="114705" y="1681200"/>
                </a:lnTo>
                <a:cubicBezTo>
                  <a:pt x="51355" y="1681200"/>
                  <a:pt x="0" y="1625420"/>
                  <a:pt x="0" y="1556610"/>
                </a:cubicBezTo>
                <a:lnTo>
                  <a:pt x="0" y="278045"/>
                </a:lnTo>
                <a:lnTo>
                  <a:pt x="0" y="251328"/>
                </a:lnTo>
                <a:close/>
              </a:path>
            </a:pathLst>
          </a:custGeom>
          <a:solidFill>
            <a:srgbClr val="FFD9D9"/>
          </a:solidFill>
          <a:effectLst>
            <a:outerShdw dist="127000" dir="16200000" rotWithShape="0">
              <a:schemeClr val="bg2"/>
            </a:outerShdw>
          </a:effectLst>
        </p:spPr>
        <p:txBody>
          <a:bodyPr vert="horz" wrap="square" lIns="144000" tIns="144000" rIns="72000" bIns="36000" rtlCol="0">
            <a:noAutofit/>
          </a:bodyPr>
          <a:lstStyle>
            <a:lvl1pPr marL="0" indent="0" algn="l" defTabSz="914377" rtl="0" eaLnBrk="1" latinLnBrk="0" hangingPunct="1">
              <a:lnSpc>
                <a:spcPct val="101000"/>
              </a:lnSpc>
              <a:spcBef>
                <a:spcPts val="0"/>
              </a:spcBef>
              <a:buFont typeface="Arial" panose="020B0604020202020204" pitchFamily="34" charset="0"/>
              <a:buNone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377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EE0000"/>
              </a:buClr>
              <a:buFont typeface="Arial" panose="020B0604020202020204" pitchFamily="34" charset="0"/>
              <a:buNone/>
              <a:defRPr sz="14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396000" indent="-144000" algn="l" defTabSz="914377" rtl="0" eaLnBrk="1" latinLnBrk="0" hangingPunct="1">
              <a:lnSpc>
                <a:spcPct val="110000"/>
              </a:lnSpc>
              <a:spcBef>
                <a:spcPts val="0"/>
              </a:spcBef>
              <a:buClr>
                <a:schemeClr val="tx2"/>
              </a:buClr>
              <a:buSzPct val="80000"/>
              <a:buFont typeface="Arial" panose="020B0604020202020204" pitchFamily="34" charset="0"/>
              <a:buChar char="•"/>
              <a:defRPr sz="15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543600" indent="-144000" algn="l" defTabSz="914377" rtl="0" eaLnBrk="1" latinLnBrk="0" hangingPunct="1">
              <a:lnSpc>
                <a:spcPct val="110000"/>
              </a:lnSpc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-"/>
              <a:defRPr sz="15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0" indent="0" algn="l" defTabSz="914377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>
                <a:solidFill>
                  <a:schemeClr val="accent1"/>
                </a:solidFill>
              </a:rPr>
              <a:t>Title </a:t>
            </a:r>
            <a:br>
              <a:rPr lang="en-US">
                <a:solidFill>
                  <a:schemeClr val="accent1"/>
                </a:solidFill>
              </a:rPr>
            </a:br>
            <a:r>
              <a:rPr lang="en-US">
                <a:solidFill>
                  <a:schemeClr val="accent1"/>
                </a:solidFill>
              </a:rPr>
              <a:t>lorem ipsum</a:t>
            </a:r>
          </a:p>
          <a:p>
            <a:r>
              <a:rPr lang="en-US">
                <a:solidFill>
                  <a:schemeClr val="tx2"/>
                </a:solidFill>
              </a:rPr>
              <a:t>Lorem ipsum dolor sit amet, consectetuer adipiscing elit. Maecenas porttitor congue massa</a:t>
            </a:r>
          </a:p>
        </p:txBody>
      </p:sp>
      <p:sp>
        <p:nvSpPr>
          <p:cNvPr id="35" name="Text Placeholder 4">
            <a:extLst>
              <a:ext uri="{FF2B5EF4-FFF2-40B4-BE49-F238E27FC236}">
                <a16:creationId xmlns:a16="http://schemas.microsoft.com/office/drawing/2014/main" id="{46890383-E82A-491C-AEAC-0B483E504933}"/>
              </a:ext>
            </a:extLst>
          </p:cNvPr>
          <p:cNvSpPr txBox="1">
            <a:spLocks noChangeAspect="1"/>
          </p:cNvSpPr>
          <p:nvPr userDrawn="1"/>
        </p:nvSpPr>
        <p:spPr>
          <a:xfrm>
            <a:off x="773112" y="2860927"/>
            <a:ext cx="1946276" cy="1681200"/>
          </a:xfrm>
          <a:custGeom>
            <a:avLst/>
            <a:gdLst>
              <a:gd name="connsiteX0" fmla="*/ 0 w 1946276"/>
              <a:gd name="connsiteY0" fmla="*/ 0 h 1681200"/>
              <a:gd name="connsiteX1" fmla="*/ 1946276 w 1946276"/>
              <a:gd name="connsiteY1" fmla="*/ 0 h 1681200"/>
              <a:gd name="connsiteX2" fmla="*/ 1946276 w 1946276"/>
              <a:gd name="connsiteY2" fmla="*/ 251328 h 1681200"/>
              <a:gd name="connsiteX3" fmla="*/ 1946276 w 1946276"/>
              <a:gd name="connsiteY3" fmla="*/ 278045 h 1681200"/>
              <a:gd name="connsiteX4" fmla="*/ 1946276 w 1946276"/>
              <a:gd name="connsiteY4" fmla="*/ 1556610 h 1681200"/>
              <a:gd name="connsiteX5" fmla="*/ 1831571 w 1946276"/>
              <a:gd name="connsiteY5" fmla="*/ 1681200 h 1681200"/>
              <a:gd name="connsiteX6" fmla="*/ 114705 w 1946276"/>
              <a:gd name="connsiteY6" fmla="*/ 1681200 h 1681200"/>
              <a:gd name="connsiteX7" fmla="*/ 0 w 1946276"/>
              <a:gd name="connsiteY7" fmla="*/ 1556610 h 1681200"/>
              <a:gd name="connsiteX8" fmla="*/ 0 w 1946276"/>
              <a:gd name="connsiteY8" fmla="*/ 278045 h 1681200"/>
              <a:gd name="connsiteX9" fmla="*/ 0 w 1946276"/>
              <a:gd name="connsiteY9" fmla="*/ 251328 h 1681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46276" h="1681200">
                <a:moveTo>
                  <a:pt x="0" y="0"/>
                </a:moveTo>
                <a:lnTo>
                  <a:pt x="1946276" y="0"/>
                </a:lnTo>
                <a:lnTo>
                  <a:pt x="1946276" y="251328"/>
                </a:lnTo>
                <a:lnTo>
                  <a:pt x="1946276" y="278045"/>
                </a:lnTo>
                <a:lnTo>
                  <a:pt x="1946276" y="1556610"/>
                </a:lnTo>
                <a:cubicBezTo>
                  <a:pt x="1946276" y="1625420"/>
                  <a:pt x="1894921" y="1681200"/>
                  <a:pt x="1831571" y="1681200"/>
                </a:cubicBezTo>
                <a:lnTo>
                  <a:pt x="114705" y="1681200"/>
                </a:lnTo>
                <a:cubicBezTo>
                  <a:pt x="51355" y="1681200"/>
                  <a:pt x="0" y="1625420"/>
                  <a:pt x="0" y="1556610"/>
                </a:cubicBezTo>
                <a:lnTo>
                  <a:pt x="0" y="278045"/>
                </a:lnTo>
                <a:lnTo>
                  <a:pt x="0" y="251328"/>
                </a:lnTo>
                <a:close/>
              </a:path>
            </a:pathLst>
          </a:custGeom>
          <a:solidFill>
            <a:srgbClr val="D7D7ED"/>
          </a:solidFill>
          <a:effectLst>
            <a:outerShdw dist="127000" dir="16200000" rotWithShape="0">
              <a:schemeClr val="tx2"/>
            </a:outerShdw>
          </a:effectLst>
        </p:spPr>
        <p:txBody>
          <a:bodyPr vert="horz" wrap="square" lIns="144000" tIns="144000" rIns="72000" bIns="36000" rtlCol="0">
            <a:noAutofit/>
          </a:bodyPr>
          <a:lstStyle>
            <a:lvl1pPr marL="0" indent="0" algn="l" defTabSz="914377" rtl="0" eaLnBrk="1" latinLnBrk="0" hangingPunct="1">
              <a:lnSpc>
                <a:spcPct val="101000"/>
              </a:lnSpc>
              <a:spcBef>
                <a:spcPts val="0"/>
              </a:spcBef>
              <a:buFont typeface="Arial" panose="020B0604020202020204" pitchFamily="34" charset="0"/>
              <a:buNone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377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EE0000"/>
              </a:buClr>
              <a:buFont typeface="Arial" panose="020B0604020202020204" pitchFamily="34" charset="0"/>
              <a:buNone/>
              <a:defRPr sz="14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396000" indent="-144000" algn="l" defTabSz="914377" rtl="0" eaLnBrk="1" latinLnBrk="0" hangingPunct="1">
              <a:lnSpc>
                <a:spcPct val="110000"/>
              </a:lnSpc>
              <a:spcBef>
                <a:spcPts val="0"/>
              </a:spcBef>
              <a:buClr>
                <a:schemeClr val="tx2"/>
              </a:buClr>
              <a:buSzPct val="80000"/>
              <a:buFont typeface="Arial" panose="020B0604020202020204" pitchFamily="34" charset="0"/>
              <a:buChar char="•"/>
              <a:defRPr sz="15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543600" indent="-144000" algn="l" defTabSz="914377" rtl="0" eaLnBrk="1" latinLnBrk="0" hangingPunct="1">
              <a:lnSpc>
                <a:spcPct val="110000"/>
              </a:lnSpc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-"/>
              <a:defRPr sz="15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0" indent="0" algn="l" defTabSz="914377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 algn="l" defTabSz="914377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EE0000"/>
              </a:buClr>
              <a:buFont typeface="Arial" panose="020B0604020202020204" pitchFamily="34" charset="0"/>
              <a:buNone/>
            </a:pPr>
            <a:r>
              <a:rPr lang="en-US" sz="1400" b="1" kern="120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Title </a:t>
            </a:r>
            <a:br>
              <a:rPr lang="en-US" sz="1400" b="1" kern="1200">
                <a:solidFill>
                  <a:schemeClr val="accent1"/>
                </a:solidFill>
                <a:latin typeface="+mn-lt"/>
                <a:ea typeface="+mn-ea"/>
                <a:cs typeface="+mn-cs"/>
              </a:rPr>
            </a:br>
            <a:r>
              <a:rPr lang="en-US" sz="1400" b="1" kern="120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lorem ipsum</a:t>
            </a:r>
          </a:p>
          <a:p>
            <a:pPr marL="0" indent="0" algn="l" defTabSz="914377" rtl="0" eaLnBrk="1" latinLnBrk="0" hangingPunct="1">
              <a:lnSpc>
                <a:spcPct val="101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200" kern="1200">
                <a:solidFill>
                  <a:schemeClr val="tx2"/>
                </a:solidFill>
                <a:latin typeface="+mn-lt"/>
                <a:ea typeface="+mn-ea"/>
                <a:cs typeface="+mn-cs"/>
              </a:rPr>
              <a:t>Lorem ipsum dolor sit amet, consectetuer adipiscing elit. Maecenas porttitor congue massa</a:t>
            </a:r>
          </a:p>
        </p:txBody>
      </p:sp>
      <p:sp>
        <p:nvSpPr>
          <p:cNvPr id="36" name="Text Placeholder 4">
            <a:extLst>
              <a:ext uri="{FF2B5EF4-FFF2-40B4-BE49-F238E27FC236}">
                <a16:creationId xmlns:a16="http://schemas.microsoft.com/office/drawing/2014/main" id="{EF607C5B-B126-4060-B355-790CFC889AE7}"/>
              </a:ext>
            </a:extLst>
          </p:cNvPr>
          <p:cNvSpPr txBox="1">
            <a:spLocks noChangeAspect="1"/>
          </p:cNvSpPr>
          <p:nvPr userDrawn="1"/>
        </p:nvSpPr>
        <p:spPr>
          <a:xfrm>
            <a:off x="773112" y="4783515"/>
            <a:ext cx="1946276" cy="1681200"/>
          </a:xfrm>
          <a:custGeom>
            <a:avLst/>
            <a:gdLst>
              <a:gd name="connsiteX0" fmla="*/ 0 w 1946276"/>
              <a:gd name="connsiteY0" fmla="*/ 0 h 1681200"/>
              <a:gd name="connsiteX1" fmla="*/ 1946276 w 1946276"/>
              <a:gd name="connsiteY1" fmla="*/ 0 h 1681200"/>
              <a:gd name="connsiteX2" fmla="*/ 1946276 w 1946276"/>
              <a:gd name="connsiteY2" fmla="*/ 251328 h 1681200"/>
              <a:gd name="connsiteX3" fmla="*/ 1946276 w 1946276"/>
              <a:gd name="connsiteY3" fmla="*/ 278045 h 1681200"/>
              <a:gd name="connsiteX4" fmla="*/ 1946276 w 1946276"/>
              <a:gd name="connsiteY4" fmla="*/ 1556610 h 1681200"/>
              <a:gd name="connsiteX5" fmla="*/ 1831571 w 1946276"/>
              <a:gd name="connsiteY5" fmla="*/ 1681200 h 1681200"/>
              <a:gd name="connsiteX6" fmla="*/ 114705 w 1946276"/>
              <a:gd name="connsiteY6" fmla="*/ 1681200 h 1681200"/>
              <a:gd name="connsiteX7" fmla="*/ 0 w 1946276"/>
              <a:gd name="connsiteY7" fmla="*/ 1556610 h 1681200"/>
              <a:gd name="connsiteX8" fmla="*/ 0 w 1946276"/>
              <a:gd name="connsiteY8" fmla="*/ 278045 h 1681200"/>
              <a:gd name="connsiteX9" fmla="*/ 0 w 1946276"/>
              <a:gd name="connsiteY9" fmla="*/ 251328 h 1681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46276" h="1681200">
                <a:moveTo>
                  <a:pt x="0" y="0"/>
                </a:moveTo>
                <a:lnTo>
                  <a:pt x="1946276" y="0"/>
                </a:lnTo>
                <a:lnTo>
                  <a:pt x="1946276" y="251328"/>
                </a:lnTo>
                <a:lnTo>
                  <a:pt x="1946276" y="278045"/>
                </a:lnTo>
                <a:lnTo>
                  <a:pt x="1946276" y="1556610"/>
                </a:lnTo>
                <a:cubicBezTo>
                  <a:pt x="1946276" y="1625420"/>
                  <a:pt x="1894921" y="1681200"/>
                  <a:pt x="1831571" y="1681200"/>
                </a:cubicBezTo>
                <a:lnTo>
                  <a:pt x="114705" y="1681200"/>
                </a:lnTo>
                <a:cubicBezTo>
                  <a:pt x="51355" y="1681200"/>
                  <a:pt x="0" y="1625420"/>
                  <a:pt x="0" y="1556610"/>
                </a:cubicBezTo>
                <a:lnTo>
                  <a:pt x="0" y="278045"/>
                </a:lnTo>
                <a:lnTo>
                  <a:pt x="0" y="251328"/>
                </a:lnTo>
                <a:close/>
              </a:path>
            </a:pathLst>
          </a:custGeom>
          <a:solidFill>
            <a:srgbClr val="DADDF6"/>
          </a:solidFill>
          <a:effectLst>
            <a:outerShdw dist="127000" dir="16200000" rotWithShape="0">
              <a:schemeClr val="accent1"/>
            </a:outerShdw>
          </a:effectLst>
        </p:spPr>
        <p:txBody>
          <a:bodyPr vert="horz" wrap="square" lIns="144000" tIns="144000" rIns="72000" bIns="36000" rtlCol="0">
            <a:noAutofit/>
          </a:bodyPr>
          <a:lstStyle>
            <a:lvl1pPr marL="0" indent="0" algn="l" defTabSz="914377" rtl="0" eaLnBrk="1" latinLnBrk="0" hangingPunct="1">
              <a:lnSpc>
                <a:spcPct val="101000"/>
              </a:lnSpc>
              <a:spcBef>
                <a:spcPts val="0"/>
              </a:spcBef>
              <a:buFont typeface="Arial" panose="020B0604020202020204" pitchFamily="34" charset="0"/>
              <a:buNone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377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EE0000"/>
              </a:buClr>
              <a:buFont typeface="Arial" panose="020B0604020202020204" pitchFamily="34" charset="0"/>
              <a:buNone/>
              <a:defRPr sz="14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396000" indent="-144000" algn="l" defTabSz="914377" rtl="0" eaLnBrk="1" latinLnBrk="0" hangingPunct="1">
              <a:lnSpc>
                <a:spcPct val="110000"/>
              </a:lnSpc>
              <a:spcBef>
                <a:spcPts val="0"/>
              </a:spcBef>
              <a:buClr>
                <a:schemeClr val="tx2"/>
              </a:buClr>
              <a:buSzPct val="80000"/>
              <a:buFont typeface="Arial" panose="020B0604020202020204" pitchFamily="34" charset="0"/>
              <a:buChar char="•"/>
              <a:defRPr sz="15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543600" indent="-144000" algn="l" defTabSz="914377" rtl="0" eaLnBrk="1" latinLnBrk="0" hangingPunct="1">
              <a:lnSpc>
                <a:spcPct val="110000"/>
              </a:lnSpc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-"/>
              <a:defRPr sz="15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0" indent="0" algn="l" defTabSz="914377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 algn="l" defTabSz="914377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EE0000"/>
              </a:buClr>
              <a:buFont typeface="Arial" panose="020B0604020202020204" pitchFamily="34" charset="0"/>
              <a:buNone/>
            </a:pPr>
            <a:r>
              <a:rPr lang="en-US" sz="1400" b="1" kern="120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Title </a:t>
            </a:r>
            <a:br>
              <a:rPr lang="en-US" sz="1400" b="1" kern="1200">
                <a:solidFill>
                  <a:schemeClr val="accent1"/>
                </a:solidFill>
                <a:latin typeface="+mn-lt"/>
                <a:ea typeface="+mn-ea"/>
                <a:cs typeface="+mn-cs"/>
              </a:rPr>
            </a:br>
            <a:r>
              <a:rPr lang="en-US" sz="1400" b="1" kern="120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lorem ipsum</a:t>
            </a:r>
          </a:p>
          <a:p>
            <a:pPr marL="0" indent="0" algn="l" defTabSz="914377" rtl="0" eaLnBrk="1" latinLnBrk="0" hangingPunct="1">
              <a:lnSpc>
                <a:spcPct val="101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200" kern="1200">
                <a:solidFill>
                  <a:schemeClr val="tx2"/>
                </a:solidFill>
                <a:latin typeface="+mn-lt"/>
                <a:ea typeface="+mn-ea"/>
                <a:cs typeface="+mn-cs"/>
              </a:rPr>
              <a:t>Lorem ipsum dolor sit amet, consectetuer adipiscing elit. Maecenas porttitor congue massa</a:t>
            </a:r>
          </a:p>
        </p:txBody>
      </p:sp>
      <p:sp>
        <p:nvSpPr>
          <p:cNvPr id="38" name="Titre 3">
            <a:extLst>
              <a:ext uri="{FF2B5EF4-FFF2-40B4-BE49-F238E27FC236}">
                <a16:creationId xmlns:a16="http://schemas.microsoft.com/office/drawing/2014/main" id="{64D2AAD9-88DD-4E7E-86F5-8F6ED1272A2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17588" y="489839"/>
            <a:ext cx="10515600" cy="346249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noProof="0"/>
              <a:t>Color associations for accessible content</a:t>
            </a:r>
          </a:p>
        </p:txBody>
      </p:sp>
    </p:spTree>
    <p:extLst>
      <p:ext uri="{BB962C8B-B14F-4D97-AF65-F5344CB8AC3E}">
        <p14:creationId xmlns:p14="http://schemas.microsoft.com/office/powerpoint/2010/main" val="354405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//Color Associations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>
            <a:extLst>
              <a:ext uri="{FF2B5EF4-FFF2-40B4-BE49-F238E27FC236}">
                <a16:creationId xmlns:a16="http://schemas.microsoft.com/office/drawing/2014/main" id="{16692DD1-DD9C-4995-92CD-AA1F569374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03250" y="-494216"/>
            <a:ext cx="3585500" cy="380584"/>
          </a:xfrm>
          <a:prstGeom prst="rect">
            <a:avLst/>
          </a:prstGeom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6D7590F7-1040-4944-90AF-7A66B05A1529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773112" y="2722114"/>
            <a:ext cx="1946276" cy="1826421"/>
            <a:chOff x="773112" y="2887214"/>
            <a:chExt cx="1946276" cy="1826421"/>
          </a:xfrm>
        </p:grpSpPr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60E64C0F-2E08-4DAC-9FC8-CFD2B1D22C52}"/>
                </a:ext>
              </a:extLst>
            </p:cNvPr>
            <p:cNvSpPr/>
            <p:nvPr/>
          </p:nvSpPr>
          <p:spPr>
            <a:xfrm>
              <a:off x="773112" y="2887214"/>
              <a:ext cx="1946276" cy="698577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rIns="72000" rtlCol="0" anchor="ctr"/>
            <a:lstStyle/>
            <a:p>
              <a:pPr marL="0" lvl="0" algn="l" defTabSz="609585" rtl="0" eaLnBrk="1" latinLnBrk="0" hangingPunct="1"/>
              <a:r>
                <a:rPr lang="en-US" sz="1400" b="1" kern="1200">
                  <a:solidFill>
                    <a:schemeClr val="bg1"/>
                  </a:solidFill>
                  <a:latin typeface="+mn-lt"/>
                  <a:ea typeface="+mn-ea"/>
                  <a:cs typeface="+mn-cs"/>
                </a:rPr>
                <a:t>Title </a:t>
              </a:r>
              <a:br>
                <a:rPr lang="en-US" sz="1400" b="1" kern="1200">
                  <a:solidFill>
                    <a:schemeClr val="bg1"/>
                  </a:solidFill>
                  <a:latin typeface="+mn-lt"/>
                  <a:ea typeface="+mn-ea"/>
                  <a:cs typeface="+mn-cs"/>
                </a:rPr>
              </a:br>
              <a:r>
                <a:rPr lang="en-US" sz="1400" b="1" kern="1200">
                  <a:solidFill>
                    <a:schemeClr val="bg1"/>
                  </a:solidFill>
                  <a:latin typeface="+mn-lt"/>
                  <a:ea typeface="+mn-ea"/>
                  <a:cs typeface="+mn-cs"/>
                </a:rPr>
                <a:t>lorem ipsum</a:t>
              </a:r>
            </a:p>
          </p:txBody>
        </p:sp>
        <p:sp>
          <p:nvSpPr>
            <p:cNvPr id="40" name="Forme libre : forme 9">
              <a:extLst>
                <a:ext uri="{FF2B5EF4-FFF2-40B4-BE49-F238E27FC236}">
                  <a16:creationId xmlns:a16="http://schemas.microsoft.com/office/drawing/2014/main" id="{8CFB1701-9CC6-4E5F-B733-F241F54AC030}"/>
                </a:ext>
              </a:extLst>
            </p:cNvPr>
            <p:cNvSpPr/>
            <p:nvPr/>
          </p:nvSpPr>
          <p:spPr>
            <a:xfrm>
              <a:off x="773112" y="3585791"/>
              <a:ext cx="1946276" cy="1127844"/>
            </a:xfrm>
            <a:custGeom>
              <a:avLst/>
              <a:gdLst>
                <a:gd name="connsiteX0" fmla="*/ 0 w 1946276"/>
                <a:gd name="connsiteY0" fmla="*/ 0 h 1547813"/>
                <a:gd name="connsiteX1" fmla="*/ 1946276 w 1946276"/>
                <a:gd name="connsiteY1" fmla="*/ 0 h 1547813"/>
                <a:gd name="connsiteX2" fmla="*/ 1946276 w 1946276"/>
                <a:gd name="connsiteY2" fmla="*/ 231387 h 1547813"/>
                <a:gd name="connsiteX3" fmla="*/ 1946276 w 1946276"/>
                <a:gd name="connsiteY3" fmla="*/ 255985 h 1547813"/>
                <a:gd name="connsiteX4" fmla="*/ 1946276 w 1946276"/>
                <a:gd name="connsiteY4" fmla="*/ 1433108 h 1547813"/>
                <a:gd name="connsiteX5" fmla="*/ 1831571 w 1946276"/>
                <a:gd name="connsiteY5" fmla="*/ 1547813 h 1547813"/>
                <a:gd name="connsiteX6" fmla="*/ 114705 w 1946276"/>
                <a:gd name="connsiteY6" fmla="*/ 1547813 h 1547813"/>
                <a:gd name="connsiteX7" fmla="*/ 0 w 1946276"/>
                <a:gd name="connsiteY7" fmla="*/ 1433108 h 1547813"/>
                <a:gd name="connsiteX8" fmla="*/ 0 w 1946276"/>
                <a:gd name="connsiteY8" fmla="*/ 255985 h 1547813"/>
                <a:gd name="connsiteX9" fmla="*/ 0 w 1946276"/>
                <a:gd name="connsiteY9" fmla="*/ 231387 h 15478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946276" h="1547813">
                  <a:moveTo>
                    <a:pt x="0" y="0"/>
                  </a:moveTo>
                  <a:lnTo>
                    <a:pt x="1946276" y="0"/>
                  </a:lnTo>
                  <a:lnTo>
                    <a:pt x="1946276" y="231387"/>
                  </a:lnTo>
                  <a:lnTo>
                    <a:pt x="1946276" y="255985"/>
                  </a:lnTo>
                  <a:lnTo>
                    <a:pt x="1946276" y="1433108"/>
                  </a:lnTo>
                  <a:cubicBezTo>
                    <a:pt x="1946276" y="1496458"/>
                    <a:pt x="1894921" y="1547813"/>
                    <a:pt x="1831571" y="1547813"/>
                  </a:cubicBezTo>
                  <a:lnTo>
                    <a:pt x="114705" y="1547813"/>
                  </a:lnTo>
                  <a:cubicBezTo>
                    <a:pt x="51355" y="1547813"/>
                    <a:pt x="0" y="1496458"/>
                    <a:pt x="0" y="1433108"/>
                  </a:cubicBezTo>
                  <a:lnTo>
                    <a:pt x="0" y="255985"/>
                  </a:lnTo>
                  <a:lnTo>
                    <a:pt x="0" y="231387"/>
                  </a:ln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72000" bIns="36000" rtlCol="0" anchor="t">
              <a:noAutofit/>
            </a:bodyPr>
            <a:lstStyle/>
            <a:p>
              <a:pPr marL="0" lvl="0" algn="l" defTabSz="609585" rtl="0" eaLnBrk="1" latinLnBrk="0" hangingPunct="1"/>
              <a:r>
                <a:rPr lang="en-US" sz="12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rPr>
                <a:t>Lorem ipsum dolor sit amet, consectetuer adipiscing elit. Maecenas porttitor congue massa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7DB97010-E712-4760-B584-1207E1B0BCE4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3000374" y="1752946"/>
            <a:ext cx="1946276" cy="1826420"/>
            <a:chOff x="3000374" y="1918046"/>
            <a:chExt cx="1946276" cy="1826420"/>
          </a:xfrm>
        </p:grpSpPr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1EE93874-04FC-4A61-8BC3-A7AFF59D3E47}"/>
                </a:ext>
              </a:extLst>
            </p:cNvPr>
            <p:cNvSpPr/>
            <p:nvPr userDrawn="1"/>
          </p:nvSpPr>
          <p:spPr>
            <a:xfrm>
              <a:off x="3000374" y="1918046"/>
              <a:ext cx="1946276" cy="69857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rIns="72000" rtlCol="0" anchor="ctr"/>
            <a:lstStyle/>
            <a:p>
              <a:pPr lvl="0"/>
              <a:r>
                <a:rPr lang="en-US" sz="1400" b="1">
                  <a:solidFill>
                    <a:schemeClr val="bg1"/>
                  </a:solidFill>
                </a:rPr>
                <a:t>Title </a:t>
              </a:r>
              <a:br>
                <a:rPr lang="en-US" sz="1400" b="1">
                  <a:solidFill>
                    <a:schemeClr val="bg1"/>
                  </a:solidFill>
                </a:rPr>
              </a:br>
              <a:r>
                <a:rPr lang="en-US" sz="1400" b="1" kern="1200">
                  <a:solidFill>
                    <a:schemeClr val="bg1"/>
                  </a:solidFill>
                  <a:latin typeface="+mn-lt"/>
                  <a:ea typeface="+mn-ea"/>
                  <a:cs typeface="+mn-cs"/>
                </a:rPr>
                <a:t>lorem ipsum</a:t>
              </a:r>
            </a:p>
          </p:txBody>
        </p:sp>
        <p:sp>
          <p:nvSpPr>
            <p:cNvPr id="42" name="Forme libre : forme 11">
              <a:extLst>
                <a:ext uri="{FF2B5EF4-FFF2-40B4-BE49-F238E27FC236}">
                  <a16:creationId xmlns:a16="http://schemas.microsoft.com/office/drawing/2014/main" id="{C48E9DCD-0C7D-4008-9DAF-ADAF36888474}"/>
                </a:ext>
              </a:extLst>
            </p:cNvPr>
            <p:cNvSpPr/>
            <p:nvPr userDrawn="1"/>
          </p:nvSpPr>
          <p:spPr>
            <a:xfrm>
              <a:off x="3000374" y="2616622"/>
              <a:ext cx="1946276" cy="1127844"/>
            </a:xfrm>
            <a:custGeom>
              <a:avLst/>
              <a:gdLst>
                <a:gd name="connsiteX0" fmla="*/ 0 w 1946276"/>
                <a:gd name="connsiteY0" fmla="*/ 0 h 1547813"/>
                <a:gd name="connsiteX1" fmla="*/ 1946276 w 1946276"/>
                <a:gd name="connsiteY1" fmla="*/ 0 h 1547813"/>
                <a:gd name="connsiteX2" fmla="*/ 1946276 w 1946276"/>
                <a:gd name="connsiteY2" fmla="*/ 231387 h 1547813"/>
                <a:gd name="connsiteX3" fmla="*/ 1946276 w 1946276"/>
                <a:gd name="connsiteY3" fmla="*/ 255985 h 1547813"/>
                <a:gd name="connsiteX4" fmla="*/ 1946276 w 1946276"/>
                <a:gd name="connsiteY4" fmla="*/ 1433108 h 1547813"/>
                <a:gd name="connsiteX5" fmla="*/ 1831571 w 1946276"/>
                <a:gd name="connsiteY5" fmla="*/ 1547813 h 1547813"/>
                <a:gd name="connsiteX6" fmla="*/ 114705 w 1946276"/>
                <a:gd name="connsiteY6" fmla="*/ 1547813 h 1547813"/>
                <a:gd name="connsiteX7" fmla="*/ 0 w 1946276"/>
                <a:gd name="connsiteY7" fmla="*/ 1433108 h 1547813"/>
                <a:gd name="connsiteX8" fmla="*/ 0 w 1946276"/>
                <a:gd name="connsiteY8" fmla="*/ 255985 h 1547813"/>
                <a:gd name="connsiteX9" fmla="*/ 0 w 1946276"/>
                <a:gd name="connsiteY9" fmla="*/ 231387 h 15478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946276" h="1547813">
                  <a:moveTo>
                    <a:pt x="0" y="0"/>
                  </a:moveTo>
                  <a:lnTo>
                    <a:pt x="1946276" y="0"/>
                  </a:lnTo>
                  <a:lnTo>
                    <a:pt x="1946276" y="231387"/>
                  </a:lnTo>
                  <a:lnTo>
                    <a:pt x="1946276" y="255985"/>
                  </a:lnTo>
                  <a:lnTo>
                    <a:pt x="1946276" y="1433108"/>
                  </a:lnTo>
                  <a:cubicBezTo>
                    <a:pt x="1946276" y="1496458"/>
                    <a:pt x="1894921" y="1547813"/>
                    <a:pt x="1831571" y="1547813"/>
                  </a:cubicBezTo>
                  <a:lnTo>
                    <a:pt x="114705" y="1547813"/>
                  </a:lnTo>
                  <a:cubicBezTo>
                    <a:pt x="51355" y="1547813"/>
                    <a:pt x="0" y="1496458"/>
                    <a:pt x="0" y="1433108"/>
                  </a:cubicBezTo>
                  <a:lnTo>
                    <a:pt x="0" y="255985"/>
                  </a:lnTo>
                  <a:lnTo>
                    <a:pt x="0" y="231387"/>
                  </a:lnTo>
                  <a:close/>
                </a:path>
              </a:pathLst>
            </a:custGeom>
            <a:solidFill>
              <a:srgbClr val="E0F4F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72000" bIns="36000" rtlCol="0" anchor="t">
              <a:noAutofit/>
            </a:bodyPr>
            <a:lstStyle/>
            <a:p>
              <a:pPr lvl="0"/>
              <a:r>
                <a:rPr lang="en-US" sz="1200">
                  <a:solidFill>
                    <a:schemeClr val="tx2"/>
                  </a:solidFill>
                </a:rPr>
                <a:t>Lorem ipsum dolor sit amet, consectetuer adipiscing elit. Maecenas porttitor congue massa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F3A92CF6-1548-4E51-9759-D9C85FD5762D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180012" y="1752945"/>
            <a:ext cx="1946276" cy="1826421"/>
            <a:chOff x="5180012" y="1918045"/>
            <a:chExt cx="1946276" cy="1826421"/>
          </a:xfrm>
        </p:grpSpPr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4F9AC0FE-8E76-4A59-959F-1925D8DDAE47}"/>
                </a:ext>
              </a:extLst>
            </p:cNvPr>
            <p:cNvSpPr/>
            <p:nvPr userDrawn="1"/>
          </p:nvSpPr>
          <p:spPr>
            <a:xfrm>
              <a:off x="5180012" y="1918045"/>
              <a:ext cx="1946276" cy="698577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rIns="72000" rtlCol="0" anchor="ctr"/>
            <a:lstStyle/>
            <a:p>
              <a:pPr marL="0" lvl="0" algn="l" defTabSz="609585" rtl="0" eaLnBrk="1" latinLnBrk="0" hangingPunct="1"/>
              <a:r>
                <a:rPr lang="en-US" sz="1400" b="1" kern="1200">
                  <a:solidFill>
                    <a:schemeClr val="bg1"/>
                  </a:solidFill>
                  <a:latin typeface="+mn-lt"/>
                  <a:ea typeface="+mn-ea"/>
                  <a:cs typeface="+mn-cs"/>
                </a:rPr>
                <a:t>Title </a:t>
              </a:r>
              <a:br>
                <a:rPr lang="en-US" sz="1400" b="1" kern="1200">
                  <a:solidFill>
                    <a:schemeClr val="bg1"/>
                  </a:solidFill>
                  <a:latin typeface="+mn-lt"/>
                  <a:ea typeface="+mn-ea"/>
                  <a:cs typeface="+mn-cs"/>
                </a:rPr>
              </a:br>
              <a:r>
                <a:rPr lang="en-US" sz="1400" b="1" kern="1200">
                  <a:solidFill>
                    <a:schemeClr val="bg1"/>
                  </a:solidFill>
                  <a:latin typeface="+mn-lt"/>
                  <a:ea typeface="+mn-ea"/>
                  <a:cs typeface="+mn-cs"/>
                </a:rPr>
                <a:t>lorem ipsum</a:t>
              </a:r>
            </a:p>
          </p:txBody>
        </p:sp>
        <p:sp>
          <p:nvSpPr>
            <p:cNvPr id="44" name="Forme libre : forme 13">
              <a:extLst>
                <a:ext uri="{FF2B5EF4-FFF2-40B4-BE49-F238E27FC236}">
                  <a16:creationId xmlns:a16="http://schemas.microsoft.com/office/drawing/2014/main" id="{0700417A-C681-4EED-BBA3-6A36BCF1E2E0}"/>
                </a:ext>
              </a:extLst>
            </p:cNvPr>
            <p:cNvSpPr/>
            <p:nvPr userDrawn="1"/>
          </p:nvSpPr>
          <p:spPr>
            <a:xfrm>
              <a:off x="5180012" y="2616622"/>
              <a:ext cx="1946276" cy="1127844"/>
            </a:xfrm>
            <a:custGeom>
              <a:avLst/>
              <a:gdLst>
                <a:gd name="connsiteX0" fmla="*/ 0 w 1946276"/>
                <a:gd name="connsiteY0" fmla="*/ 0 h 1547813"/>
                <a:gd name="connsiteX1" fmla="*/ 1946276 w 1946276"/>
                <a:gd name="connsiteY1" fmla="*/ 0 h 1547813"/>
                <a:gd name="connsiteX2" fmla="*/ 1946276 w 1946276"/>
                <a:gd name="connsiteY2" fmla="*/ 231387 h 1547813"/>
                <a:gd name="connsiteX3" fmla="*/ 1946276 w 1946276"/>
                <a:gd name="connsiteY3" fmla="*/ 255985 h 1547813"/>
                <a:gd name="connsiteX4" fmla="*/ 1946276 w 1946276"/>
                <a:gd name="connsiteY4" fmla="*/ 1433108 h 1547813"/>
                <a:gd name="connsiteX5" fmla="*/ 1831571 w 1946276"/>
                <a:gd name="connsiteY5" fmla="*/ 1547813 h 1547813"/>
                <a:gd name="connsiteX6" fmla="*/ 114705 w 1946276"/>
                <a:gd name="connsiteY6" fmla="*/ 1547813 h 1547813"/>
                <a:gd name="connsiteX7" fmla="*/ 0 w 1946276"/>
                <a:gd name="connsiteY7" fmla="*/ 1433108 h 1547813"/>
                <a:gd name="connsiteX8" fmla="*/ 0 w 1946276"/>
                <a:gd name="connsiteY8" fmla="*/ 255985 h 1547813"/>
                <a:gd name="connsiteX9" fmla="*/ 0 w 1946276"/>
                <a:gd name="connsiteY9" fmla="*/ 231387 h 15478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946276" h="1547813">
                  <a:moveTo>
                    <a:pt x="0" y="0"/>
                  </a:moveTo>
                  <a:lnTo>
                    <a:pt x="1946276" y="0"/>
                  </a:lnTo>
                  <a:lnTo>
                    <a:pt x="1946276" y="231387"/>
                  </a:lnTo>
                  <a:lnTo>
                    <a:pt x="1946276" y="255985"/>
                  </a:lnTo>
                  <a:lnTo>
                    <a:pt x="1946276" y="1433108"/>
                  </a:lnTo>
                  <a:cubicBezTo>
                    <a:pt x="1946276" y="1496458"/>
                    <a:pt x="1894921" y="1547813"/>
                    <a:pt x="1831571" y="1547813"/>
                  </a:cubicBezTo>
                  <a:lnTo>
                    <a:pt x="114705" y="1547813"/>
                  </a:lnTo>
                  <a:cubicBezTo>
                    <a:pt x="51355" y="1547813"/>
                    <a:pt x="0" y="1496458"/>
                    <a:pt x="0" y="1433108"/>
                  </a:cubicBezTo>
                  <a:lnTo>
                    <a:pt x="0" y="255985"/>
                  </a:lnTo>
                  <a:lnTo>
                    <a:pt x="0" y="231387"/>
                  </a:lnTo>
                  <a:close/>
                </a:path>
              </a:pathLst>
            </a:custGeom>
            <a:solidFill>
              <a:srgbClr val="D7F6E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72000" bIns="36000" rtlCol="0" anchor="t">
              <a:noAutofit/>
            </a:bodyPr>
            <a:lstStyle/>
            <a:p>
              <a:pPr marL="0" lvl="0" algn="l" defTabSz="609585" rtl="0" eaLnBrk="1" latinLnBrk="0" hangingPunct="1"/>
              <a:r>
                <a:rPr lang="en-US" sz="12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rPr>
                <a:t>Lorem ipsum dolor sit amet, consectetuer adipiscing elit. Maecenas porttitor congue massa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34C31460-6370-47E9-B2F4-3FBC4A350878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7383462" y="1752945"/>
            <a:ext cx="1946276" cy="1826421"/>
            <a:chOff x="7383462" y="1918045"/>
            <a:chExt cx="1946276" cy="1826421"/>
          </a:xfrm>
        </p:grpSpPr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BC47B39D-C6B7-44D3-94EA-B2A519904331}"/>
                </a:ext>
              </a:extLst>
            </p:cNvPr>
            <p:cNvSpPr/>
            <p:nvPr userDrawn="1"/>
          </p:nvSpPr>
          <p:spPr>
            <a:xfrm>
              <a:off x="7383462" y="1918045"/>
              <a:ext cx="1946276" cy="698577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rIns="72000" rtlCol="0" anchor="ctr"/>
            <a:lstStyle/>
            <a:p>
              <a:pPr marL="0" lvl="0" algn="l" defTabSz="609585" rtl="0" eaLnBrk="1" latinLnBrk="0" hangingPunct="1"/>
              <a:r>
                <a:rPr lang="en-US" sz="1400" b="1" kern="1200">
                  <a:solidFill>
                    <a:schemeClr val="bg1"/>
                  </a:solidFill>
                  <a:latin typeface="+mn-lt"/>
                  <a:ea typeface="+mn-ea"/>
                  <a:cs typeface="+mn-cs"/>
                </a:rPr>
                <a:t>Title </a:t>
              </a:r>
              <a:br>
                <a:rPr lang="en-US" sz="1400" b="1" kern="1200">
                  <a:solidFill>
                    <a:schemeClr val="bg1"/>
                  </a:solidFill>
                  <a:latin typeface="+mn-lt"/>
                  <a:ea typeface="+mn-ea"/>
                  <a:cs typeface="+mn-cs"/>
                </a:rPr>
              </a:br>
              <a:r>
                <a:rPr lang="en-US" sz="1400" b="1" kern="1200">
                  <a:solidFill>
                    <a:schemeClr val="bg1"/>
                  </a:solidFill>
                  <a:latin typeface="+mn-lt"/>
                  <a:ea typeface="+mn-ea"/>
                  <a:cs typeface="+mn-cs"/>
                </a:rPr>
                <a:t>lorem ipsum</a:t>
              </a:r>
            </a:p>
          </p:txBody>
        </p:sp>
        <p:sp>
          <p:nvSpPr>
            <p:cNvPr id="46" name="Forme libre : forme 15">
              <a:extLst>
                <a:ext uri="{FF2B5EF4-FFF2-40B4-BE49-F238E27FC236}">
                  <a16:creationId xmlns:a16="http://schemas.microsoft.com/office/drawing/2014/main" id="{97C4B190-F307-43B1-82AA-CA3C12C1172F}"/>
                </a:ext>
              </a:extLst>
            </p:cNvPr>
            <p:cNvSpPr/>
            <p:nvPr userDrawn="1"/>
          </p:nvSpPr>
          <p:spPr>
            <a:xfrm>
              <a:off x="7383462" y="2616622"/>
              <a:ext cx="1946276" cy="1127844"/>
            </a:xfrm>
            <a:custGeom>
              <a:avLst/>
              <a:gdLst>
                <a:gd name="connsiteX0" fmla="*/ 0 w 1946276"/>
                <a:gd name="connsiteY0" fmla="*/ 0 h 1547813"/>
                <a:gd name="connsiteX1" fmla="*/ 1946276 w 1946276"/>
                <a:gd name="connsiteY1" fmla="*/ 0 h 1547813"/>
                <a:gd name="connsiteX2" fmla="*/ 1946276 w 1946276"/>
                <a:gd name="connsiteY2" fmla="*/ 231387 h 1547813"/>
                <a:gd name="connsiteX3" fmla="*/ 1946276 w 1946276"/>
                <a:gd name="connsiteY3" fmla="*/ 255985 h 1547813"/>
                <a:gd name="connsiteX4" fmla="*/ 1946276 w 1946276"/>
                <a:gd name="connsiteY4" fmla="*/ 1433108 h 1547813"/>
                <a:gd name="connsiteX5" fmla="*/ 1831571 w 1946276"/>
                <a:gd name="connsiteY5" fmla="*/ 1547813 h 1547813"/>
                <a:gd name="connsiteX6" fmla="*/ 114705 w 1946276"/>
                <a:gd name="connsiteY6" fmla="*/ 1547813 h 1547813"/>
                <a:gd name="connsiteX7" fmla="*/ 0 w 1946276"/>
                <a:gd name="connsiteY7" fmla="*/ 1433108 h 1547813"/>
                <a:gd name="connsiteX8" fmla="*/ 0 w 1946276"/>
                <a:gd name="connsiteY8" fmla="*/ 255985 h 1547813"/>
                <a:gd name="connsiteX9" fmla="*/ 0 w 1946276"/>
                <a:gd name="connsiteY9" fmla="*/ 231387 h 15478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946276" h="1547813">
                  <a:moveTo>
                    <a:pt x="0" y="0"/>
                  </a:moveTo>
                  <a:lnTo>
                    <a:pt x="1946276" y="0"/>
                  </a:lnTo>
                  <a:lnTo>
                    <a:pt x="1946276" y="231387"/>
                  </a:lnTo>
                  <a:lnTo>
                    <a:pt x="1946276" y="255985"/>
                  </a:lnTo>
                  <a:lnTo>
                    <a:pt x="1946276" y="1433108"/>
                  </a:lnTo>
                  <a:cubicBezTo>
                    <a:pt x="1946276" y="1496458"/>
                    <a:pt x="1894921" y="1547813"/>
                    <a:pt x="1831571" y="1547813"/>
                  </a:cubicBezTo>
                  <a:lnTo>
                    <a:pt x="114705" y="1547813"/>
                  </a:lnTo>
                  <a:cubicBezTo>
                    <a:pt x="51355" y="1547813"/>
                    <a:pt x="0" y="1496458"/>
                    <a:pt x="0" y="1433108"/>
                  </a:cubicBezTo>
                  <a:lnTo>
                    <a:pt x="0" y="255985"/>
                  </a:lnTo>
                  <a:lnTo>
                    <a:pt x="0" y="231387"/>
                  </a:lnTo>
                  <a:close/>
                </a:path>
              </a:pathLst>
            </a:custGeom>
            <a:solidFill>
              <a:srgbClr val="DDF2F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72000" bIns="36000" rtlCol="0" anchor="t">
              <a:noAutofit/>
            </a:bodyPr>
            <a:lstStyle/>
            <a:p>
              <a:pPr marL="0" lvl="0" algn="l" defTabSz="609585" rtl="0" eaLnBrk="1" latinLnBrk="0" hangingPunct="1"/>
              <a:r>
                <a:rPr lang="en-US" sz="12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rPr>
                <a:t>Lorem ipsum dolor sit amet, consectetuer adipiscing elit. Maecenas porttitor congue massa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0BD229BF-7AAF-40F4-A2C4-835407D8BA95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9586912" y="1752945"/>
            <a:ext cx="1946276" cy="1826421"/>
            <a:chOff x="9586912" y="1918045"/>
            <a:chExt cx="1946276" cy="1826421"/>
          </a:xfrm>
        </p:grpSpPr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73BDA7C9-F799-411D-92F7-2D53D09E30D9}"/>
                </a:ext>
              </a:extLst>
            </p:cNvPr>
            <p:cNvSpPr/>
            <p:nvPr userDrawn="1"/>
          </p:nvSpPr>
          <p:spPr>
            <a:xfrm>
              <a:off x="9586912" y="1918045"/>
              <a:ext cx="1946276" cy="698577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rIns="72000" rtlCol="0" anchor="ctr"/>
            <a:lstStyle/>
            <a:p>
              <a:pPr marL="0" lvl="0" algn="l" defTabSz="609585" rtl="0" eaLnBrk="1" latinLnBrk="0" hangingPunct="1"/>
              <a:r>
                <a:rPr lang="en-US" sz="1400" b="1" kern="1200">
                  <a:solidFill>
                    <a:schemeClr val="bg1"/>
                  </a:solidFill>
                  <a:latin typeface="+mn-lt"/>
                  <a:ea typeface="+mn-ea"/>
                  <a:cs typeface="+mn-cs"/>
                </a:rPr>
                <a:t>Title </a:t>
              </a:r>
              <a:br>
                <a:rPr lang="en-US" sz="1400" b="1" kern="1200">
                  <a:solidFill>
                    <a:schemeClr val="bg1"/>
                  </a:solidFill>
                  <a:latin typeface="+mn-lt"/>
                  <a:ea typeface="+mn-ea"/>
                  <a:cs typeface="+mn-cs"/>
                </a:rPr>
              </a:br>
              <a:r>
                <a:rPr lang="en-US" sz="1400" b="1" kern="1200">
                  <a:solidFill>
                    <a:schemeClr val="bg1"/>
                  </a:solidFill>
                  <a:latin typeface="+mn-lt"/>
                  <a:ea typeface="+mn-ea"/>
                  <a:cs typeface="+mn-cs"/>
                </a:rPr>
                <a:t>lorem ipsum</a:t>
              </a:r>
            </a:p>
          </p:txBody>
        </p:sp>
        <p:sp>
          <p:nvSpPr>
            <p:cNvPr id="48" name="Forme libre : forme 17">
              <a:extLst>
                <a:ext uri="{FF2B5EF4-FFF2-40B4-BE49-F238E27FC236}">
                  <a16:creationId xmlns:a16="http://schemas.microsoft.com/office/drawing/2014/main" id="{2E1238C3-ED12-4E6D-966C-A0300F027BCA}"/>
                </a:ext>
              </a:extLst>
            </p:cNvPr>
            <p:cNvSpPr/>
            <p:nvPr userDrawn="1"/>
          </p:nvSpPr>
          <p:spPr>
            <a:xfrm>
              <a:off x="9586912" y="2616622"/>
              <a:ext cx="1946276" cy="1127844"/>
            </a:xfrm>
            <a:custGeom>
              <a:avLst/>
              <a:gdLst>
                <a:gd name="connsiteX0" fmla="*/ 0 w 1946276"/>
                <a:gd name="connsiteY0" fmla="*/ 0 h 1547813"/>
                <a:gd name="connsiteX1" fmla="*/ 1946276 w 1946276"/>
                <a:gd name="connsiteY1" fmla="*/ 0 h 1547813"/>
                <a:gd name="connsiteX2" fmla="*/ 1946276 w 1946276"/>
                <a:gd name="connsiteY2" fmla="*/ 231387 h 1547813"/>
                <a:gd name="connsiteX3" fmla="*/ 1946276 w 1946276"/>
                <a:gd name="connsiteY3" fmla="*/ 255985 h 1547813"/>
                <a:gd name="connsiteX4" fmla="*/ 1946276 w 1946276"/>
                <a:gd name="connsiteY4" fmla="*/ 1433108 h 1547813"/>
                <a:gd name="connsiteX5" fmla="*/ 1831571 w 1946276"/>
                <a:gd name="connsiteY5" fmla="*/ 1547813 h 1547813"/>
                <a:gd name="connsiteX6" fmla="*/ 114705 w 1946276"/>
                <a:gd name="connsiteY6" fmla="*/ 1547813 h 1547813"/>
                <a:gd name="connsiteX7" fmla="*/ 0 w 1946276"/>
                <a:gd name="connsiteY7" fmla="*/ 1433108 h 1547813"/>
                <a:gd name="connsiteX8" fmla="*/ 0 w 1946276"/>
                <a:gd name="connsiteY8" fmla="*/ 255985 h 1547813"/>
                <a:gd name="connsiteX9" fmla="*/ 0 w 1946276"/>
                <a:gd name="connsiteY9" fmla="*/ 231387 h 15478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946276" h="1547813">
                  <a:moveTo>
                    <a:pt x="0" y="0"/>
                  </a:moveTo>
                  <a:lnTo>
                    <a:pt x="1946276" y="0"/>
                  </a:lnTo>
                  <a:lnTo>
                    <a:pt x="1946276" y="231387"/>
                  </a:lnTo>
                  <a:lnTo>
                    <a:pt x="1946276" y="255985"/>
                  </a:lnTo>
                  <a:lnTo>
                    <a:pt x="1946276" y="1433108"/>
                  </a:lnTo>
                  <a:cubicBezTo>
                    <a:pt x="1946276" y="1496458"/>
                    <a:pt x="1894921" y="1547813"/>
                    <a:pt x="1831571" y="1547813"/>
                  </a:cubicBezTo>
                  <a:lnTo>
                    <a:pt x="114705" y="1547813"/>
                  </a:lnTo>
                  <a:cubicBezTo>
                    <a:pt x="51355" y="1547813"/>
                    <a:pt x="0" y="1496458"/>
                    <a:pt x="0" y="1433108"/>
                  </a:cubicBezTo>
                  <a:lnTo>
                    <a:pt x="0" y="255985"/>
                  </a:lnTo>
                  <a:lnTo>
                    <a:pt x="0" y="231387"/>
                  </a:lnTo>
                  <a:close/>
                </a:path>
              </a:pathLst>
            </a:custGeom>
            <a:solidFill>
              <a:srgbClr val="F3ED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72000" bIns="36000" rtlCol="0" anchor="t">
              <a:noAutofit/>
            </a:bodyPr>
            <a:lstStyle/>
            <a:p>
              <a:pPr marL="0" lvl="0" algn="l" defTabSz="609585" rtl="0" eaLnBrk="1" latinLnBrk="0" hangingPunct="1"/>
              <a:r>
                <a:rPr lang="en-US" sz="12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rPr>
                <a:t>Lorem ipsum dolor sit amet, consectetuer adipiscing elit. Maecenas porttitor congue massa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1B963B71-81AB-4630-B904-4ADDF1A74393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2976562" y="3981795"/>
            <a:ext cx="1946276" cy="1826421"/>
            <a:chOff x="2976562" y="4146895"/>
            <a:chExt cx="1946276" cy="1826421"/>
          </a:xfrm>
        </p:grpSpPr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11BCEB71-586D-4E7F-895F-6AB9AF1CCE77}"/>
                </a:ext>
              </a:extLst>
            </p:cNvPr>
            <p:cNvSpPr/>
            <p:nvPr userDrawn="1"/>
          </p:nvSpPr>
          <p:spPr>
            <a:xfrm>
              <a:off x="2976562" y="4146895"/>
              <a:ext cx="1946276" cy="698577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rIns="72000" rtlCol="0" anchor="ctr"/>
            <a:lstStyle/>
            <a:p>
              <a:pPr marL="0" lvl="0" algn="l" defTabSz="609585" rtl="0" eaLnBrk="1" latinLnBrk="0" hangingPunct="1"/>
              <a:r>
                <a:rPr lang="en-US" sz="1400" b="1" kern="1200">
                  <a:solidFill>
                    <a:schemeClr val="bg1"/>
                  </a:solidFill>
                  <a:latin typeface="+mn-lt"/>
                  <a:ea typeface="+mn-ea"/>
                  <a:cs typeface="+mn-cs"/>
                </a:rPr>
                <a:t>Title </a:t>
              </a:r>
              <a:br>
                <a:rPr lang="en-US" sz="1400" b="1" kern="1200">
                  <a:solidFill>
                    <a:schemeClr val="bg1"/>
                  </a:solidFill>
                  <a:latin typeface="+mn-lt"/>
                  <a:ea typeface="+mn-ea"/>
                  <a:cs typeface="+mn-cs"/>
                </a:rPr>
              </a:br>
              <a:r>
                <a:rPr lang="en-US" sz="1400" b="1" kern="1200">
                  <a:solidFill>
                    <a:schemeClr val="bg1"/>
                  </a:solidFill>
                  <a:latin typeface="+mn-lt"/>
                  <a:ea typeface="+mn-ea"/>
                  <a:cs typeface="+mn-cs"/>
                </a:rPr>
                <a:t>lorem ipsum</a:t>
              </a:r>
            </a:p>
          </p:txBody>
        </p:sp>
        <p:sp>
          <p:nvSpPr>
            <p:cNvPr id="50" name="Forme libre : forme 19">
              <a:extLst>
                <a:ext uri="{FF2B5EF4-FFF2-40B4-BE49-F238E27FC236}">
                  <a16:creationId xmlns:a16="http://schemas.microsoft.com/office/drawing/2014/main" id="{DBAF6707-25B7-44F3-9244-E5DD4EDFCD40}"/>
                </a:ext>
              </a:extLst>
            </p:cNvPr>
            <p:cNvSpPr/>
            <p:nvPr userDrawn="1"/>
          </p:nvSpPr>
          <p:spPr>
            <a:xfrm>
              <a:off x="2976562" y="4845472"/>
              <a:ext cx="1946276" cy="1127844"/>
            </a:xfrm>
            <a:custGeom>
              <a:avLst/>
              <a:gdLst>
                <a:gd name="connsiteX0" fmla="*/ 0 w 1946276"/>
                <a:gd name="connsiteY0" fmla="*/ 0 h 1547813"/>
                <a:gd name="connsiteX1" fmla="*/ 1946276 w 1946276"/>
                <a:gd name="connsiteY1" fmla="*/ 0 h 1547813"/>
                <a:gd name="connsiteX2" fmla="*/ 1946276 w 1946276"/>
                <a:gd name="connsiteY2" fmla="*/ 231387 h 1547813"/>
                <a:gd name="connsiteX3" fmla="*/ 1946276 w 1946276"/>
                <a:gd name="connsiteY3" fmla="*/ 255985 h 1547813"/>
                <a:gd name="connsiteX4" fmla="*/ 1946276 w 1946276"/>
                <a:gd name="connsiteY4" fmla="*/ 1433108 h 1547813"/>
                <a:gd name="connsiteX5" fmla="*/ 1831571 w 1946276"/>
                <a:gd name="connsiteY5" fmla="*/ 1547813 h 1547813"/>
                <a:gd name="connsiteX6" fmla="*/ 114705 w 1946276"/>
                <a:gd name="connsiteY6" fmla="*/ 1547813 h 1547813"/>
                <a:gd name="connsiteX7" fmla="*/ 0 w 1946276"/>
                <a:gd name="connsiteY7" fmla="*/ 1433108 h 1547813"/>
                <a:gd name="connsiteX8" fmla="*/ 0 w 1946276"/>
                <a:gd name="connsiteY8" fmla="*/ 255985 h 1547813"/>
                <a:gd name="connsiteX9" fmla="*/ 0 w 1946276"/>
                <a:gd name="connsiteY9" fmla="*/ 231387 h 15478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946276" h="1547813">
                  <a:moveTo>
                    <a:pt x="0" y="0"/>
                  </a:moveTo>
                  <a:lnTo>
                    <a:pt x="1946276" y="0"/>
                  </a:lnTo>
                  <a:lnTo>
                    <a:pt x="1946276" y="231387"/>
                  </a:lnTo>
                  <a:lnTo>
                    <a:pt x="1946276" y="255985"/>
                  </a:lnTo>
                  <a:lnTo>
                    <a:pt x="1946276" y="1433108"/>
                  </a:lnTo>
                  <a:cubicBezTo>
                    <a:pt x="1946276" y="1496458"/>
                    <a:pt x="1894921" y="1547813"/>
                    <a:pt x="1831571" y="1547813"/>
                  </a:cubicBezTo>
                  <a:lnTo>
                    <a:pt x="114705" y="1547813"/>
                  </a:lnTo>
                  <a:cubicBezTo>
                    <a:pt x="51355" y="1547813"/>
                    <a:pt x="0" y="1496458"/>
                    <a:pt x="0" y="1433108"/>
                  </a:cubicBezTo>
                  <a:lnTo>
                    <a:pt x="0" y="255985"/>
                  </a:lnTo>
                  <a:lnTo>
                    <a:pt x="0" y="231387"/>
                  </a:lnTo>
                  <a:close/>
                </a:path>
              </a:pathLst>
            </a:custGeom>
            <a:solidFill>
              <a:srgbClr val="FAE5E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72000" bIns="36000" rtlCol="0" anchor="t">
              <a:noAutofit/>
            </a:bodyPr>
            <a:lstStyle/>
            <a:p>
              <a:pPr marL="0" lvl="0" algn="l" defTabSz="609585" rtl="0" eaLnBrk="1" latinLnBrk="0" hangingPunct="1"/>
              <a:r>
                <a:rPr lang="en-US" sz="12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rPr>
                <a:t>Lorem ipsum dolor sit amet, consectetuer adipiscing elit. Maecenas porttitor congue massa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BDC476A-56A7-4420-8142-8A8787EA077A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180012" y="3981795"/>
            <a:ext cx="1946276" cy="1826421"/>
            <a:chOff x="5180012" y="4146895"/>
            <a:chExt cx="1946276" cy="1826421"/>
          </a:xfrm>
        </p:grpSpPr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439B993E-5C94-4EA4-8C11-889796E8EA37}"/>
                </a:ext>
              </a:extLst>
            </p:cNvPr>
            <p:cNvSpPr/>
            <p:nvPr userDrawn="1"/>
          </p:nvSpPr>
          <p:spPr>
            <a:xfrm>
              <a:off x="5180012" y="4146895"/>
              <a:ext cx="1946276" cy="698577"/>
            </a:xfrm>
            <a:prstGeom prst="rect">
              <a:avLst/>
            </a:prstGeom>
            <a:solidFill>
              <a:srgbClr val="FF58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rIns="72000" rtlCol="0" anchor="ctr"/>
            <a:lstStyle/>
            <a:p>
              <a:pPr marL="0" lvl="0" algn="l" defTabSz="609585" rtl="0" eaLnBrk="1" latinLnBrk="0" hangingPunct="1"/>
              <a:r>
                <a:rPr lang="en-US" sz="1400" b="1" kern="1200">
                  <a:solidFill>
                    <a:schemeClr val="bg1"/>
                  </a:solidFill>
                  <a:latin typeface="+mn-lt"/>
                  <a:ea typeface="+mn-ea"/>
                  <a:cs typeface="+mn-cs"/>
                </a:rPr>
                <a:t>Title </a:t>
              </a:r>
              <a:br>
                <a:rPr lang="en-US" sz="1400" b="1" kern="1200">
                  <a:solidFill>
                    <a:schemeClr val="bg1"/>
                  </a:solidFill>
                  <a:latin typeface="+mn-lt"/>
                  <a:ea typeface="+mn-ea"/>
                  <a:cs typeface="+mn-cs"/>
                </a:rPr>
              </a:br>
              <a:r>
                <a:rPr lang="en-US" sz="1400" b="1" kern="1200">
                  <a:solidFill>
                    <a:schemeClr val="bg1"/>
                  </a:solidFill>
                  <a:latin typeface="+mn-lt"/>
                  <a:ea typeface="+mn-ea"/>
                  <a:cs typeface="+mn-cs"/>
                </a:rPr>
                <a:t>lorem ipsum</a:t>
              </a:r>
            </a:p>
          </p:txBody>
        </p:sp>
        <p:sp>
          <p:nvSpPr>
            <p:cNvPr id="52" name="Forme libre : forme 21">
              <a:extLst>
                <a:ext uri="{FF2B5EF4-FFF2-40B4-BE49-F238E27FC236}">
                  <a16:creationId xmlns:a16="http://schemas.microsoft.com/office/drawing/2014/main" id="{60D43BA9-9428-489F-BADD-5A59101F9569}"/>
                </a:ext>
              </a:extLst>
            </p:cNvPr>
            <p:cNvSpPr/>
            <p:nvPr userDrawn="1"/>
          </p:nvSpPr>
          <p:spPr>
            <a:xfrm>
              <a:off x="5180012" y="4845472"/>
              <a:ext cx="1946276" cy="1127844"/>
            </a:xfrm>
            <a:custGeom>
              <a:avLst/>
              <a:gdLst>
                <a:gd name="connsiteX0" fmla="*/ 0 w 1946276"/>
                <a:gd name="connsiteY0" fmla="*/ 0 h 1547813"/>
                <a:gd name="connsiteX1" fmla="*/ 1946276 w 1946276"/>
                <a:gd name="connsiteY1" fmla="*/ 0 h 1547813"/>
                <a:gd name="connsiteX2" fmla="*/ 1946276 w 1946276"/>
                <a:gd name="connsiteY2" fmla="*/ 231387 h 1547813"/>
                <a:gd name="connsiteX3" fmla="*/ 1946276 w 1946276"/>
                <a:gd name="connsiteY3" fmla="*/ 255985 h 1547813"/>
                <a:gd name="connsiteX4" fmla="*/ 1946276 w 1946276"/>
                <a:gd name="connsiteY4" fmla="*/ 1433108 h 1547813"/>
                <a:gd name="connsiteX5" fmla="*/ 1831571 w 1946276"/>
                <a:gd name="connsiteY5" fmla="*/ 1547813 h 1547813"/>
                <a:gd name="connsiteX6" fmla="*/ 114705 w 1946276"/>
                <a:gd name="connsiteY6" fmla="*/ 1547813 h 1547813"/>
                <a:gd name="connsiteX7" fmla="*/ 0 w 1946276"/>
                <a:gd name="connsiteY7" fmla="*/ 1433108 h 1547813"/>
                <a:gd name="connsiteX8" fmla="*/ 0 w 1946276"/>
                <a:gd name="connsiteY8" fmla="*/ 255985 h 1547813"/>
                <a:gd name="connsiteX9" fmla="*/ 0 w 1946276"/>
                <a:gd name="connsiteY9" fmla="*/ 231387 h 15478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946276" h="1547813">
                  <a:moveTo>
                    <a:pt x="0" y="0"/>
                  </a:moveTo>
                  <a:lnTo>
                    <a:pt x="1946276" y="0"/>
                  </a:lnTo>
                  <a:lnTo>
                    <a:pt x="1946276" y="231387"/>
                  </a:lnTo>
                  <a:lnTo>
                    <a:pt x="1946276" y="255985"/>
                  </a:lnTo>
                  <a:lnTo>
                    <a:pt x="1946276" y="1433108"/>
                  </a:lnTo>
                  <a:cubicBezTo>
                    <a:pt x="1946276" y="1496458"/>
                    <a:pt x="1894921" y="1547813"/>
                    <a:pt x="1831571" y="1547813"/>
                  </a:cubicBezTo>
                  <a:lnTo>
                    <a:pt x="114705" y="1547813"/>
                  </a:lnTo>
                  <a:cubicBezTo>
                    <a:pt x="51355" y="1547813"/>
                    <a:pt x="0" y="1496458"/>
                    <a:pt x="0" y="1433108"/>
                  </a:cubicBezTo>
                  <a:lnTo>
                    <a:pt x="0" y="255985"/>
                  </a:lnTo>
                  <a:lnTo>
                    <a:pt x="0" y="231387"/>
                  </a:lnTo>
                  <a:close/>
                </a:path>
              </a:pathLst>
            </a:custGeom>
            <a:solidFill>
              <a:srgbClr val="FDEDE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72000" bIns="36000" rtlCol="0" anchor="t">
              <a:noAutofit/>
            </a:bodyPr>
            <a:lstStyle/>
            <a:p>
              <a:pPr marL="0" lvl="0" algn="l" defTabSz="609585" rtl="0" eaLnBrk="1" latinLnBrk="0" hangingPunct="1"/>
              <a:r>
                <a:rPr lang="en-US" sz="12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rPr>
                <a:t>Lorem ipsum dolor sit amet, consectetuer adipiscing elit. Maecenas porttitor congue massa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D55FF45F-4B43-4EBA-8A2C-91C5E09526B2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7383462" y="3981795"/>
            <a:ext cx="1946276" cy="1826421"/>
            <a:chOff x="7383462" y="4146895"/>
            <a:chExt cx="1946276" cy="1826421"/>
          </a:xfrm>
        </p:grpSpPr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F5D26267-A3FA-4F9B-A0C0-CF7B867AD9E0}"/>
                </a:ext>
              </a:extLst>
            </p:cNvPr>
            <p:cNvSpPr/>
            <p:nvPr userDrawn="1"/>
          </p:nvSpPr>
          <p:spPr>
            <a:xfrm>
              <a:off x="7383462" y="4146895"/>
              <a:ext cx="1946276" cy="698577"/>
            </a:xfrm>
            <a:prstGeom prst="rect">
              <a:avLst/>
            </a:prstGeom>
            <a:solidFill>
              <a:srgbClr val="FCBD4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rIns="72000" rtlCol="0" anchor="ctr"/>
            <a:lstStyle/>
            <a:p>
              <a:pPr marL="0" lvl="0" algn="l" defTabSz="609585" rtl="0" eaLnBrk="1" latinLnBrk="0" hangingPunct="1"/>
              <a:r>
                <a:rPr lang="en-US" sz="1400" b="1" kern="1200">
                  <a:solidFill>
                    <a:schemeClr val="bg1"/>
                  </a:solidFill>
                  <a:latin typeface="+mn-lt"/>
                  <a:ea typeface="+mn-ea"/>
                  <a:cs typeface="+mn-cs"/>
                </a:rPr>
                <a:t>Title </a:t>
              </a:r>
              <a:br>
                <a:rPr lang="en-US" sz="1400" b="1" kern="1200">
                  <a:solidFill>
                    <a:schemeClr val="bg1"/>
                  </a:solidFill>
                  <a:latin typeface="+mn-lt"/>
                  <a:ea typeface="+mn-ea"/>
                  <a:cs typeface="+mn-cs"/>
                </a:rPr>
              </a:br>
              <a:r>
                <a:rPr lang="en-US" sz="1400" b="1" kern="1200">
                  <a:solidFill>
                    <a:schemeClr val="bg1"/>
                  </a:solidFill>
                  <a:latin typeface="+mn-lt"/>
                  <a:ea typeface="+mn-ea"/>
                  <a:cs typeface="+mn-cs"/>
                </a:rPr>
                <a:t>lorem ipsum</a:t>
              </a:r>
            </a:p>
          </p:txBody>
        </p:sp>
        <p:sp>
          <p:nvSpPr>
            <p:cNvPr id="54" name="Forme libre : forme 23">
              <a:extLst>
                <a:ext uri="{FF2B5EF4-FFF2-40B4-BE49-F238E27FC236}">
                  <a16:creationId xmlns:a16="http://schemas.microsoft.com/office/drawing/2014/main" id="{347C2580-FCC4-410C-8F8E-6CF96D381F9A}"/>
                </a:ext>
              </a:extLst>
            </p:cNvPr>
            <p:cNvSpPr/>
            <p:nvPr userDrawn="1"/>
          </p:nvSpPr>
          <p:spPr>
            <a:xfrm>
              <a:off x="7383462" y="4845472"/>
              <a:ext cx="1946276" cy="1127844"/>
            </a:xfrm>
            <a:custGeom>
              <a:avLst/>
              <a:gdLst>
                <a:gd name="connsiteX0" fmla="*/ 0 w 1946276"/>
                <a:gd name="connsiteY0" fmla="*/ 0 h 1547813"/>
                <a:gd name="connsiteX1" fmla="*/ 1946276 w 1946276"/>
                <a:gd name="connsiteY1" fmla="*/ 0 h 1547813"/>
                <a:gd name="connsiteX2" fmla="*/ 1946276 w 1946276"/>
                <a:gd name="connsiteY2" fmla="*/ 231387 h 1547813"/>
                <a:gd name="connsiteX3" fmla="*/ 1946276 w 1946276"/>
                <a:gd name="connsiteY3" fmla="*/ 255985 h 1547813"/>
                <a:gd name="connsiteX4" fmla="*/ 1946276 w 1946276"/>
                <a:gd name="connsiteY4" fmla="*/ 1433108 h 1547813"/>
                <a:gd name="connsiteX5" fmla="*/ 1831571 w 1946276"/>
                <a:gd name="connsiteY5" fmla="*/ 1547813 h 1547813"/>
                <a:gd name="connsiteX6" fmla="*/ 114705 w 1946276"/>
                <a:gd name="connsiteY6" fmla="*/ 1547813 h 1547813"/>
                <a:gd name="connsiteX7" fmla="*/ 0 w 1946276"/>
                <a:gd name="connsiteY7" fmla="*/ 1433108 h 1547813"/>
                <a:gd name="connsiteX8" fmla="*/ 0 w 1946276"/>
                <a:gd name="connsiteY8" fmla="*/ 255985 h 1547813"/>
                <a:gd name="connsiteX9" fmla="*/ 0 w 1946276"/>
                <a:gd name="connsiteY9" fmla="*/ 231387 h 15478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946276" h="1547813">
                  <a:moveTo>
                    <a:pt x="0" y="0"/>
                  </a:moveTo>
                  <a:lnTo>
                    <a:pt x="1946276" y="0"/>
                  </a:lnTo>
                  <a:lnTo>
                    <a:pt x="1946276" y="231387"/>
                  </a:lnTo>
                  <a:lnTo>
                    <a:pt x="1946276" y="255985"/>
                  </a:lnTo>
                  <a:lnTo>
                    <a:pt x="1946276" y="1433108"/>
                  </a:lnTo>
                  <a:cubicBezTo>
                    <a:pt x="1946276" y="1496458"/>
                    <a:pt x="1894921" y="1547813"/>
                    <a:pt x="1831571" y="1547813"/>
                  </a:cubicBezTo>
                  <a:lnTo>
                    <a:pt x="114705" y="1547813"/>
                  </a:lnTo>
                  <a:cubicBezTo>
                    <a:pt x="51355" y="1547813"/>
                    <a:pt x="0" y="1496458"/>
                    <a:pt x="0" y="1433108"/>
                  </a:cubicBezTo>
                  <a:lnTo>
                    <a:pt x="0" y="255985"/>
                  </a:lnTo>
                  <a:lnTo>
                    <a:pt x="0" y="231387"/>
                  </a:lnTo>
                  <a:close/>
                </a:path>
              </a:pathLst>
            </a:custGeom>
            <a:solidFill>
              <a:srgbClr val="FEF3D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72000" bIns="36000" rtlCol="0" anchor="t">
              <a:noAutofit/>
            </a:bodyPr>
            <a:lstStyle/>
            <a:p>
              <a:pPr marL="0" lvl="0" algn="l" defTabSz="609585" rtl="0" eaLnBrk="1" latinLnBrk="0" hangingPunct="1"/>
              <a:r>
                <a:rPr lang="en-US" sz="12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rPr>
                <a:t>Lorem ipsum dolor sit amet, consectetuer adipiscing elit. Maecenas porttitor congue massa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DFFCA24-420E-4883-9D31-287853E697AA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9586912" y="3981795"/>
            <a:ext cx="1946276" cy="1826421"/>
            <a:chOff x="9586912" y="4146895"/>
            <a:chExt cx="1946276" cy="1826421"/>
          </a:xfrm>
        </p:grpSpPr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F3391A45-CC24-428E-8A19-477C510D5C06}"/>
                </a:ext>
              </a:extLst>
            </p:cNvPr>
            <p:cNvSpPr/>
            <p:nvPr userDrawn="1"/>
          </p:nvSpPr>
          <p:spPr>
            <a:xfrm>
              <a:off x="9586912" y="4146895"/>
              <a:ext cx="1946276" cy="698577"/>
            </a:xfrm>
            <a:prstGeom prst="rect">
              <a:avLst/>
            </a:prstGeom>
            <a:solidFill>
              <a:srgbClr val="B28B5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rIns="72000" rtlCol="0" anchor="ctr"/>
            <a:lstStyle/>
            <a:p>
              <a:pPr marL="0" lvl="0" algn="l" defTabSz="609585" rtl="0" eaLnBrk="1" latinLnBrk="0" hangingPunct="1"/>
              <a:r>
                <a:rPr lang="en-US" sz="1400" b="1" kern="1200">
                  <a:solidFill>
                    <a:schemeClr val="bg1"/>
                  </a:solidFill>
                  <a:latin typeface="+mn-lt"/>
                  <a:ea typeface="+mn-ea"/>
                  <a:cs typeface="+mn-cs"/>
                </a:rPr>
                <a:t>Title </a:t>
              </a:r>
              <a:br>
                <a:rPr lang="en-US" sz="1400" b="1" kern="1200">
                  <a:solidFill>
                    <a:schemeClr val="bg1"/>
                  </a:solidFill>
                  <a:latin typeface="+mn-lt"/>
                  <a:ea typeface="+mn-ea"/>
                  <a:cs typeface="+mn-cs"/>
                </a:rPr>
              </a:br>
              <a:r>
                <a:rPr lang="en-US" sz="1400" b="1" kern="1200">
                  <a:solidFill>
                    <a:schemeClr val="bg1"/>
                  </a:solidFill>
                  <a:latin typeface="+mn-lt"/>
                  <a:ea typeface="+mn-ea"/>
                  <a:cs typeface="+mn-cs"/>
                </a:rPr>
                <a:t>lorem ipsum</a:t>
              </a:r>
            </a:p>
          </p:txBody>
        </p:sp>
        <p:sp>
          <p:nvSpPr>
            <p:cNvPr id="56" name="Forme libre : forme 25">
              <a:extLst>
                <a:ext uri="{FF2B5EF4-FFF2-40B4-BE49-F238E27FC236}">
                  <a16:creationId xmlns:a16="http://schemas.microsoft.com/office/drawing/2014/main" id="{BC892172-0C99-4A1F-838A-1E18F040EB0F}"/>
                </a:ext>
              </a:extLst>
            </p:cNvPr>
            <p:cNvSpPr/>
            <p:nvPr userDrawn="1"/>
          </p:nvSpPr>
          <p:spPr>
            <a:xfrm>
              <a:off x="9586912" y="4845472"/>
              <a:ext cx="1946276" cy="1127844"/>
            </a:xfrm>
            <a:custGeom>
              <a:avLst/>
              <a:gdLst>
                <a:gd name="connsiteX0" fmla="*/ 0 w 1946276"/>
                <a:gd name="connsiteY0" fmla="*/ 0 h 1547813"/>
                <a:gd name="connsiteX1" fmla="*/ 1946276 w 1946276"/>
                <a:gd name="connsiteY1" fmla="*/ 0 h 1547813"/>
                <a:gd name="connsiteX2" fmla="*/ 1946276 w 1946276"/>
                <a:gd name="connsiteY2" fmla="*/ 231387 h 1547813"/>
                <a:gd name="connsiteX3" fmla="*/ 1946276 w 1946276"/>
                <a:gd name="connsiteY3" fmla="*/ 255985 h 1547813"/>
                <a:gd name="connsiteX4" fmla="*/ 1946276 w 1946276"/>
                <a:gd name="connsiteY4" fmla="*/ 1433108 h 1547813"/>
                <a:gd name="connsiteX5" fmla="*/ 1831571 w 1946276"/>
                <a:gd name="connsiteY5" fmla="*/ 1547813 h 1547813"/>
                <a:gd name="connsiteX6" fmla="*/ 114705 w 1946276"/>
                <a:gd name="connsiteY6" fmla="*/ 1547813 h 1547813"/>
                <a:gd name="connsiteX7" fmla="*/ 0 w 1946276"/>
                <a:gd name="connsiteY7" fmla="*/ 1433108 h 1547813"/>
                <a:gd name="connsiteX8" fmla="*/ 0 w 1946276"/>
                <a:gd name="connsiteY8" fmla="*/ 255985 h 1547813"/>
                <a:gd name="connsiteX9" fmla="*/ 0 w 1946276"/>
                <a:gd name="connsiteY9" fmla="*/ 231387 h 15478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946276" h="1547813">
                  <a:moveTo>
                    <a:pt x="0" y="0"/>
                  </a:moveTo>
                  <a:lnTo>
                    <a:pt x="1946276" y="0"/>
                  </a:lnTo>
                  <a:lnTo>
                    <a:pt x="1946276" y="231387"/>
                  </a:lnTo>
                  <a:lnTo>
                    <a:pt x="1946276" y="255985"/>
                  </a:lnTo>
                  <a:lnTo>
                    <a:pt x="1946276" y="1433108"/>
                  </a:lnTo>
                  <a:cubicBezTo>
                    <a:pt x="1946276" y="1496458"/>
                    <a:pt x="1894921" y="1547813"/>
                    <a:pt x="1831571" y="1547813"/>
                  </a:cubicBezTo>
                  <a:lnTo>
                    <a:pt x="114705" y="1547813"/>
                  </a:lnTo>
                  <a:cubicBezTo>
                    <a:pt x="51355" y="1547813"/>
                    <a:pt x="0" y="1496458"/>
                    <a:pt x="0" y="1433108"/>
                  </a:cubicBezTo>
                  <a:lnTo>
                    <a:pt x="0" y="255985"/>
                  </a:lnTo>
                  <a:lnTo>
                    <a:pt x="0" y="231387"/>
                  </a:lnTo>
                  <a:close/>
                </a:path>
              </a:pathLst>
            </a:custGeom>
            <a:solidFill>
              <a:srgbClr val="F3EEE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72000" bIns="36000" rtlCol="0" anchor="t">
              <a:noAutofit/>
            </a:bodyPr>
            <a:lstStyle/>
            <a:p>
              <a:pPr marL="0" lvl="0" algn="l" defTabSz="609585" rtl="0" eaLnBrk="1" latinLnBrk="0" hangingPunct="1"/>
              <a:r>
                <a:rPr lang="en-US" sz="12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rPr>
                <a:t>Lorem ipsum dolor sit amet, consectetuer adipiscing elit. Maecenas porttitor congue massa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36B1E363-6FB2-4020-8456-FEFD8251BA60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773112" y="4791521"/>
            <a:ext cx="1946276" cy="1826421"/>
            <a:chOff x="773112" y="4956621"/>
            <a:chExt cx="1946276" cy="1826421"/>
          </a:xfrm>
        </p:grpSpPr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74ABBCA6-04FC-4336-A49B-1F5F4ACDAA12}"/>
                </a:ext>
              </a:extLst>
            </p:cNvPr>
            <p:cNvSpPr/>
            <p:nvPr/>
          </p:nvSpPr>
          <p:spPr>
            <a:xfrm>
              <a:off x="773112" y="4956621"/>
              <a:ext cx="1946276" cy="69857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rIns="72000" rtlCol="0" anchor="ctr"/>
            <a:lstStyle/>
            <a:p>
              <a:pPr marL="0" lvl="0" algn="l" defTabSz="609585" rtl="0" eaLnBrk="1" latinLnBrk="0" hangingPunct="1"/>
              <a:r>
                <a:rPr lang="en-US" sz="1400" b="1" kern="1200">
                  <a:solidFill>
                    <a:schemeClr val="bg1"/>
                  </a:solidFill>
                  <a:latin typeface="+mn-lt"/>
                  <a:ea typeface="+mn-ea"/>
                  <a:cs typeface="+mn-cs"/>
                </a:rPr>
                <a:t>Title </a:t>
              </a:r>
              <a:br>
                <a:rPr lang="en-US" sz="1400" b="1" kern="1200">
                  <a:solidFill>
                    <a:schemeClr val="bg1"/>
                  </a:solidFill>
                  <a:latin typeface="+mn-lt"/>
                  <a:ea typeface="+mn-ea"/>
                  <a:cs typeface="+mn-cs"/>
                </a:rPr>
              </a:br>
              <a:r>
                <a:rPr lang="en-US" sz="1400" b="1" kern="1200">
                  <a:solidFill>
                    <a:schemeClr val="bg1"/>
                  </a:solidFill>
                  <a:latin typeface="+mn-lt"/>
                  <a:ea typeface="+mn-ea"/>
                  <a:cs typeface="+mn-cs"/>
                </a:rPr>
                <a:t>lorem ipsum</a:t>
              </a:r>
            </a:p>
          </p:txBody>
        </p:sp>
        <p:sp>
          <p:nvSpPr>
            <p:cNvPr id="58" name="Forme libre : forme 9">
              <a:extLst>
                <a:ext uri="{FF2B5EF4-FFF2-40B4-BE49-F238E27FC236}">
                  <a16:creationId xmlns:a16="http://schemas.microsoft.com/office/drawing/2014/main" id="{73F39DB7-CFFA-4CAA-817E-ABD3E0C69E00}"/>
                </a:ext>
              </a:extLst>
            </p:cNvPr>
            <p:cNvSpPr/>
            <p:nvPr/>
          </p:nvSpPr>
          <p:spPr>
            <a:xfrm>
              <a:off x="773112" y="5655198"/>
              <a:ext cx="1946276" cy="1127844"/>
            </a:xfrm>
            <a:custGeom>
              <a:avLst/>
              <a:gdLst>
                <a:gd name="connsiteX0" fmla="*/ 0 w 1946276"/>
                <a:gd name="connsiteY0" fmla="*/ 0 h 1547813"/>
                <a:gd name="connsiteX1" fmla="*/ 1946276 w 1946276"/>
                <a:gd name="connsiteY1" fmla="*/ 0 h 1547813"/>
                <a:gd name="connsiteX2" fmla="*/ 1946276 w 1946276"/>
                <a:gd name="connsiteY2" fmla="*/ 231387 h 1547813"/>
                <a:gd name="connsiteX3" fmla="*/ 1946276 w 1946276"/>
                <a:gd name="connsiteY3" fmla="*/ 255985 h 1547813"/>
                <a:gd name="connsiteX4" fmla="*/ 1946276 w 1946276"/>
                <a:gd name="connsiteY4" fmla="*/ 1433108 h 1547813"/>
                <a:gd name="connsiteX5" fmla="*/ 1831571 w 1946276"/>
                <a:gd name="connsiteY5" fmla="*/ 1547813 h 1547813"/>
                <a:gd name="connsiteX6" fmla="*/ 114705 w 1946276"/>
                <a:gd name="connsiteY6" fmla="*/ 1547813 h 1547813"/>
                <a:gd name="connsiteX7" fmla="*/ 0 w 1946276"/>
                <a:gd name="connsiteY7" fmla="*/ 1433108 h 1547813"/>
                <a:gd name="connsiteX8" fmla="*/ 0 w 1946276"/>
                <a:gd name="connsiteY8" fmla="*/ 255985 h 1547813"/>
                <a:gd name="connsiteX9" fmla="*/ 0 w 1946276"/>
                <a:gd name="connsiteY9" fmla="*/ 231387 h 15478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946276" h="1547813">
                  <a:moveTo>
                    <a:pt x="0" y="0"/>
                  </a:moveTo>
                  <a:lnTo>
                    <a:pt x="1946276" y="0"/>
                  </a:lnTo>
                  <a:lnTo>
                    <a:pt x="1946276" y="231387"/>
                  </a:lnTo>
                  <a:lnTo>
                    <a:pt x="1946276" y="255985"/>
                  </a:lnTo>
                  <a:lnTo>
                    <a:pt x="1946276" y="1433108"/>
                  </a:lnTo>
                  <a:cubicBezTo>
                    <a:pt x="1946276" y="1496458"/>
                    <a:pt x="1894921" y="1547813"/>
                    <a:pt x="1831571" y="1547813"/>
                  </a:cubicBezTo>
                  <a:lnTo>
                    <a:pt x="114705" y="1547813"/>
                  </a:lnTo>
                  <a:cubicBezTo>
                    <a:pt x="51355" y="1547813"/>
                    <a:pt x="0" y="1496458"/>
                    <a:pt x="0" y="1433108"/>
                  </a:cubicBezTo>
                  <a:lnTo>
                    <a:pt x="0" y="255985"/>
                  </a:lnTo>
                  <a:lnTo>
                    <a:pt x="0" y="231387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72000" bIns="36000" rtlCol="0" anchor="t">
              <a:noAutofit/>
            </a:bodyPr>
            <a:lstStyle/>
            <a:p>
              <a:pPr marL="0" lvl="0" algn="l" defTabSz="609585" rtl="0" eaLnBrk="1" latinLnBrk="0" hangingPunct="1"/>
              <a:r>
                <a:rPr lang="en-US" sz="12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rPr>
                <a:t>Lorem ipsum dolor sit amet, consectetuer adipiscing elit. Maecenas porttitor congue massa</a:t>
              </a: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E200A75F-2DD8-432F-85A8-64956AB70E85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773112" y="670988"/>
            <a:ext cx="1946276" cy="1826421"/>
            <a:chOff x="773112" y="836088"/>
            <a:chExt cx="1946276" cy="1826421"/>
          </a:xfrm>
        </p:grpSpPr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61095643-BE40-40AD-8B37-625FE71DD356}"/>
                </a:ext>
              </a:extLst>
            </p:cNvPr>
            <p:cNvSpPr/>
            <p:nvPr/>
          </p:nvSpPr>
          <p:spPr>
            <a:xfrm>
              <a:off x="773112" y="836088"/>
              <a:ext cx="1946276" cy="69857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rIns="72000" rtlCol="0" anchor="ctr"/>
            <a:lstStyle/>
            <a:p>
              <a:pPr marL="0" lvl="0" algn="l" defTabSz="609585" rtl="0" eaLnBrk="1" latinLnBrk="0" hangingPunct="1"/>
              <a:r>
                <a:rPr lang="en-US" sz="1400" b="1" kern="1200">
                  <a:solidFill>
                    <a:schemeClr val="bg1"/>
                  </a:solidFill>
                  <a:latin typeface="+mn-lt"/>
                  <a:ea typeface="+mn-ea"/>
                  <a:cs typeface="+mn-cs"/>
                </a:rPr>
                <a:t>Title </a:t>
              </a:r>
              <a:br>
                <a:rPr lang="en-US" sz="1400" b="1" kern="1200">
                  <a:solidFill>
                    <a:schemeClr val="bg1"/>
                  </a:solidFill>
                  <a:latin typeface="+mn-lt"/>
                  <a:ea typeface="+mn-ea"/>
                  <a:cs typeface="+mn-cs"/>
                </a:rPr>
              </a:br>
              <a:r>
                <a:rPr lang="en-US" sz="1400" b="1" kern="1200">
                  <a:solidFill>
                    <a:schemeClr val="bg1"/>
                  </a:solidFill>
                  <a:latin typeface="+mn-lt"/>
                  <a:ea typeface="+mn-ea"/>
                  <a:cs typeface="+mn-cs"/>
                </a:rPr>
                <a:t>lorem ipsum</a:t>
              </a:r>
            </a:p>
          </p:txBody>
        </p:sp>
        <p:sp>
          <p:nvSpPr>
            <p:cNvPr id="60" name="Forme libre : forme 9">
              <a:extLst>
                <a:ext uri="{FF2B5EF4-FFF2-40B4-BE49-F238E27FC236}">
                  <a16:creationId xmlns:a16="http://schemas.microsoft.com/office/drawing/2014/main" id="{2791FA30-9876-49E5-852A-7B66EFD47BD5}"/>
                </a:ext>
              </a:extLst>
            </p:cNvPr>
            <p:cNvSpPr/>
            <p:nvPr/>
          </p:nvSpPr>
          <p:spPr>
            <a:xfrm>
              <a:off x="773112" y="1534665"/>
              <a:ext cx="1946276" cy="1127844"/>
            </a:xfrm>
            <a:custGeom>
              <a:avLst/>
              <a:gdLst>
                <a:gd name="connsiteX0" fmla="*/ 0 w 1946276"/>
                <a:gd name="connsiteY0" fmla="*/ 0 h 1547813"/>
                <a:gd name="connsiteX1" fmla="*/ 1946276 w 1946276"/>
                <a:gd name="connsiteY1" fmla="*/ 0 h 1547813"/>
                <a:gd name="connsiteX2" fmla="*/ 1946276 w 1946276"/>
                <a:gd name="connsiteY2" fmla="*/ 231387 h 1547813"/>
                <a:gd name="connsiteX3" fmla="*/ 1946276 w 1946276"/>
                <a:gd name="connsiteY3" fmla="*/ 255985 h 1547813"/>
                <a:gd name="connsiteX4" fmla="*/ 1946276 w 1946276"/>
                <a:gd name="connsiteY4" fmla="*/ 1433108 h 1547813"/>
                <a:gd name="connsiteX5" fmla="*/ 1831571 w 1946276"/>
                <a:gd name="connsiteY5" fmla="*/ 1547813 h 1547813"/>
                <a:gd name="connsiteX6" fmla="*/ 114705 w 1946276"/>
                <a:gd name="connsiteY6" fmla="*/ 1547813 h 1547813"/>
                <a:gd name="connsiteX7" fmla="*/ 0 w 1946276"/>
                <a:gd name="connsiteY7" fmla="*/ 1433108 h 1547813"/>
                <a:gd name="connsiteX8" fmla="*/ 0 w 1946276"/>
                <a:gd name="connsiteY8" fmla="*/ 255985 h 1547813"/>
                <a:gd name="connsiteX9" fmla="*/ 0 w 1946276"/>
                <a:gd name="connsiteY9" fmla="*/ 231387 h 15478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946276" h="1547813">
                  <a:moveTo>
                    <a:pt x="0" y="0"/>
                  </a:moveTo>
                  <a:lnTo>
                    <a:pt x="1946276" y="0"/>
                  </a:lnTo>
                  <a:lnTo>
                    <a:pt x="1946276" y="231387"/>
                  </a:lnTo>
                  <a:lnTo>
                    <a:pt x="1946276" y="255985"/>
                  </a:lnTo>
                  <a:lnTo>
                    <a:pt x="1946276" y="1433108"/>
                  </a:lnTo>
                  <a:cubicBezTo>
                    <a:pt x="1946276" y="1496458"/>
                    <a:pt x="1894921" y="1547813"/>
                    <a:pt x="1831571" y="1547813"/>
                  </a:cubicBezTo>
                  <a:lnTo>
                    <a:pt x="114705" y="1547813"/>
                  </a:lnTo>
                  <a:cubicBezTo>
                    <a:pt x="51355" y="1547813"/>
                    <a:pt x="0" y="1496458"/>
                    <a:pt x="0" y="1433108"/>
                  </a:cubicBezTo>
                  <a:lnTo>
                    <a:pt x="0" y="255985"/>
                  </a:lnTo>
                  <a:lnTo>
                    <a:pt x="0" y="231387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72000" bIns="36000" rtlCol="0" anchor="t">
              <a:noAutofit/>
            </a:bodyPr>
            <a:lstStyle/>
            <a:p>
              <a:pPr marL="0" lvl="0" algn="l" defTabSz="609585" rtl="0" eaLnBrk="1" latinLnBrk="0" hangingPunct="1"/>
              <a:r>
                <a:rPr lang="en-US" sz="12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rPr>
                <a:t>Lorem ipsum dolor sit amet, consectetuer adipiscing elit. Maecenas porttitor congue massa</a:t>
              </a:r>
            </a:p>
          </p:txBody>
        </p:sp>
      </p:grpSp>
      <p:sp>
        <p:nvSpPr>
          <p:cNvPr id="61" name="Titre 3">
            <a:extLst>
              <a:ext uri="{FF2B5EF4-FFF2-40B4-BE49-F238E27FC236}">
                <a16:creationId xmlns:a16="http://schemas.microsoft.com/office/drawing/2014/main" id="{CE0E37DE-4B8B-4F29-AC85-174442D316D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17588" y="489839"/>
            <a:ext cx="10515600" cy="346249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noProof="0"/>
              <a:t>Color associations for accessible content</a:t>
            </a:r>
          </a:p>
        </p:txBody>
      </p:sp>
    </p:spTree>
    <p:extLst>
      <p:ext uri="{BB962C8B-B14F-4D97-AF65-F5344CB8AC3E}">
        <p14:creationId xmlns:p14="http://schemas.microsoft.com/office/powerpoint/2010/main" val="2998299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01BC99-3519-5603-6AE0-5ECAA546FC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235EE94-F219-D545-92F1-33A4884531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98DA3A-31CE-9974-9862-C9FE293B1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5CCA7-832F-4FB7-8120-CB1279F15F0C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09BDFC-A4F8-28D1-8AD7-07CA6DC648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B90087-3137-747E-F70D-4D4FEBC4C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7D5DB-25B0-4A5E-AF8C-BA082AA5FC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76539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9362EE-C23D-6DE5-B7DB-3C9B80CAFA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C5F6B3-0436-48EB-212A-8BC275D94A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41DF37-F92D-B5EB-9CBA-E13D9B6B8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5CCA7-832F-4FB7-8120-CB1279F15F0C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1ECD9D-F2AB-0CF8-D0F4-8974B90CE9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FBE79D-98E5-BCA1-1059-F94859E338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7D5DB-25B0-4A5E-AF8C-BA082AA5FC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9651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B3CF29-C9C9-E473-E94B-DFBF4171BD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BC3017-E5E3-58C4-6799-92401252FA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4FC623-F5AF-DA62-8E72-A354F21461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5CCA7-832F-4FB7-8120-CB1279F15F0C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36603C-78BB-65A5-867C-E4E78802BD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01EC07-0A62-35C6-5EDE-45CDDF8BBA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7D5DB-25B0-4A5E-AF8C-BA082AA5FC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92514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B6C41F-04B5-F1D7-9ED2-5528049E84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FD3DD1-9DF1-15A8-5CF3-0CDA0AE316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FFE5B0-4D8D-0B6B-72A9-9E27CB2F89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D7073D-F1ED-DC0D-78DA-DCE4BCB505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5CCA7-832F-4FB7-8120-CB1279F15F0C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32098F-7F73-71AF-6D44-FE259B117E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9BF65A-F8C5-CE7E-8254-E80711DFF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7D5DB-25B0-4A5E-AF8C-BA082AA5FC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524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//Summary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4B0F7-55DD-40D6-B7F4-70B586885C0B}" type="slidenum">
              <a:rPr lang="en-US" noProof="0" smtClean="0"/>
              <a:t>‹#›</a:t>
            </a:fld>
            <a:endParaRPr lang="en-US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Name presentation © Sodexo 2021. All rights Reserved</a:t>
            </a:r>
          </a:p>
        </p:txBody>
      </p:sp>
      <p:sp>
        <p:nvSpPr>
          <p:cNvPr id="11" name="Espace réservé du texte 19">
            <a:extLst>
              <a:ext uri="{FF2B5EF4-FFF2-40B4-BE49-F238E27FC236}">
                <a16:creationId xmlns:a16="http://schemas.microsoft.com/office/drawing/2014/main" id="{F962AB37-50EC-4503-8AA2-809CFE862FEE}"/>
              </a:ext>
            </a:extLst>
          </p:cNvPr>
          <p:cNvSpPr>
            <a:spLocks noGrp="1"/>
          </p:cNvSpPr>
          <p:nvPr>
            <p:ph type="body" sz="quarter" idx="62" hasCustomPrompt="1"/>
          </p:nvPr>
        </p:nvSpPr>
        <p:spPr>
          <a:xfrm>
            <a:off x="1834788" y="1220341"/>
            <a:ext cx="4114800" cy="718915"/>
          </a:xfrm>
          <a:prstGeom prst="rect">
            <a:avLst/>
          </a:prstGeom>
          <a:noFill/>
        </p:spPr>
        <p:txBody>
          <a:bodyPr wrap="square" lIns="0" tIns="0" rIns="0">
            <a:spAutoFit/>
          </a:bodyPr>
          <a:lstStyle>
            <a:lvl1pPr>
              <a:spcAft>
                <a:spcPts val="500"/>
              </a:spcAft>
              <a:defRPr sz="23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1700" b="0">
                <a:solidFill>
                  <a:schemeClr val="accent1"/>
                </a:solidFill>
              </a:defRPr>
            </a:lvl2pPr>
          </a:lstStyle>
          <a:p>
            <a:pPr lvl="0"/>
            <a:r>
              <a:rPr lang="en-US" noProof="0"/>
              <a:t>Chapter X</a:t>
            </a:r>
          </a:p>
          <a:p>
            <a:pPr lvl="1"/>
            <a:r>
              <a:rPr lang="en-US" noProof="0"/>
              <a:t>Lorem ipsum dolor sit amet, consecte</a:t>
            </a:r>
          </a:p>
        </p:txBody>
      </p:sp>
      <p:sp>
        <p:nvSpPr>
          <p:cNvPr id="9" name="Titre 8">
            <a:extLst>
              <a:ext uri="{FF2B5EF4-FFF2-40B4-BE49-F238E27FC236}">
                <a16:creationId xmlns:a16="http://schemas.microsoft.com/office/drawing/2014/main" id="{A6EC4B31-2DFA-4559-AB10-E1197604766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/>
              <a:t>Summary</a:t>
            </a:r>
          </a:p>
        </p:txBody>
      </p:sp>
      <p:sp>
        <p:nvSpPr>
          <p:cNvPr id="17" name="Espace réservé du texte 19">
            <a:extLst>
              <a:ext uri="{FF2B5EF4-FFF2-40B4-BE49-F238E27FC236}">
                <a16:creationId xmlns:a16="http://schemas.microsoft.com/office/drawing/2014/main" id="{C6198300-891C-4CDF-B7FC-448A45252848}"/>
              </a:ext>
            </a:extLst>
          </p:cNvPr>
          <p:cNvSpPr>
            <a:spLocks noGrp="1"/>
          </p:cNvSpPr>
          <p:nvPr>
            <p:ph type="body" sz="quarter" idx="63" hasCustomPrompt="1"/>
          </p:nvPr>
        </p:nvSpPr>
        <p:spPr>
          <a:xfrm>
            <a:off x="1834788" y="2396912"/>
            <a:ext cx="4114800" cy="718915"/>
          </a:xfrm>
          <a:prstGeom prst="rect">
            <a:avLst/>
          </a:prstGeom>
          <a:noFill/>
        </p:spPr>
        <p:txBody>
          <a:bodyPr wrap="square" lIns="0" tIns="0" rIns="0">
            <a:spAutoFit/>
          </a:bodyPr>
          <a:lstStyle>
            <a:lvl1pPr>
              <a:spcAft>
                <a:spcPts val="500"/>
              </a:spcAft>
              <a:defRPr sz="23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lang="fr-FR" sz="1700" b="0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</a:lstStyle>
          <a:p>
            <a:pPr lvl="0"/>
            <a:r>
              <a:rPr lang="en-US" noProof="0"/>
              <a:t>Chapter X</a:t>
            </a:r>
          </a:p>
          <a:p>
            <a:pPr lvl="1"/>
            <a:r>
              <a:rPr lang="en-US" noProof="0"/>
              <a:t>Lorem ipsum dolor sit amet, consecte</a:t>
            </a:r>
          </a:p>
        </p:txBody>
      </p:sp>
      <p:sp>
        <p:nvSpPr>
          <p:cNvPr id="18" name="Espace réservé du texte 19">
            <a:extLst>
              <a:ext uri="{FF2B5EF4-FFF2-40B4-BE49-F238E27FC236}">
                <a16:creationId xmlns:a16="http://schemas.microsoft.com/office/drawing/2014/main" id="{044CA1F3-5EDB-4E31-B491-6F2F9388C87B}"/>
              </a:ext>
            </a:extLst>
          </p:cNvPr>
          <p:cNvSpPr>
            <a:spLocks noGrp="1"/>
          </p:cNvSpPr>
          <p:nvPr>
            <p:ph type="body" sz="quarter" idx="64" hasCustomPrompt="1"/>
          </p:nvPr>
        </p:nvSpPr>
        <p:spPr>
          <a:xfrm>
            <a:off x="1834788" y="3886809"/>
            <a:ext cx="4114800" cy="718915"/>
          </a:xfrm>
          <a:prstGeom prst="rect">
            <a:avLst/>
          </a:prstGeom>
          <a:noFill/>
        </p:spPr>
        <p:txBody>
          <a:bodyPr wrap="square" lIns="0" tIns="0" rIns="0">
            <a:spAutoFit/>
          </a:bodyPr>
          <a:lstStyle>
            <a:lvl1pPr>
              <a:spcAft>
                <a:spcPts val="500"/>
              </a:spcAft>
              <a:defRPr sz="23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lang="fr-FR" sz="1700" b="0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</a:lstStyle>
          <a:p>
            <a:pPr lvl="0"/>
            <a:r>
              <a:rPr lang="en-US" noProof="0"/>
              <a:t>Chapter X</a:t>
            </a:r>
          </a:p>
          <a:p>
            <a:pPr lvl="1"/>
            <a:r>
              <a:rPr lang="en-US" noProof="0"/>
              <a:t>Lorem ipsum dolor sit amet, consecte</a:t>
            </a:r>
          </a:p>
        </p:txBody>
      </p:sp>
      <p:sp>
        <p:nvSpPr>
          <p:cNvPr id="19" name="Espace réservé du texte 19">
            <a:extLst>
              <a:ext uri="{FF2B5EF4-FFF2-40B4-BE49-F238E27FC236}">
                <a16:creationId xmlns:a16="http://schemas.microsoft.com/office/drawing/2014/main" id="{469D2F4C-18C8-4DB6-948C-09F2A239761D}"/>
              </a:ext>
            </a:extLst>
          </p:cNvPr>
          <p:cNvSpPr>
            <a:spLocks noGrp="1"/>
          </p:cNvSpPr>
          <p:nvPr>
            <p:ph type="body" sz="quarter" idx="65" hasCustomPrompt="1"/>
          </p:nvPr>
        </p:nvSpPr>
        <p:spPr>
          <a:xfrm>
            <a:off x="1834788" y="5069774"/>
            <a:ext cx="4114800" cy="718915"/>
          </a:xfrm>
          <a:prstGeom prst="rect">
            <a:avLst/>
          </a:prstGeom>
          <a:noFill/>
        </p:spPr>
        <p:txBody>
          <a:bodyPr wrap="square" lIns="0" tIns="0" rIns="0">
            <a:spAutoFit/>
          </a:bodyPr>
          <a:lstStyle>
            <a:lvl1pPr>
              <a:spcAft>
                <a:spcPts val="500"/>
              </a:spcAft>
              <a:defRPr sz="23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lang="fr-FR" sz="1700" b="0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</a:lstStyle>
          <a:p>
            <a:pPr lvl="0"/>
            <a:r>
              <a:rPr lang="en-US" noProof="0"/>
              <a:t>Chapter X</a:t>
            </a:r>
          </a:p>
          <a:p>
            <a:pPr lvl="1"/>
            <a:r>
              <a:rPr lang="en-US" noProof="0"/>
              <a:t>Lorem ipsum dolor sit amet, consecte</a:t>
            </a:r>
          </a:p>
        </p:txBody>
      </p:sp>
      <p:sp>
        <p:nvSpPr>
          <p:cNvPr id="20" name="Espace réservé du texte 19">
            <a:extLst>
              <a:ext uri="{FF2B5EF4-FFF2-40B4-BE49-F238E27FC236}">
                <a16:creationId xmlns:a16="http://schemas.microsoft.com/office/drawing/2014/main" id="{679BFE12-15D5-4E36-9C80-2F8D4D1262DF}"/>
              </a:ext>
            </a:extLst>
          </p:cNvPr>
          <p:cNvSpPr>
            <a:spLocks noGrp="1"/>
          </p:cNvSpPr>
          <p:nvPr>
            <p:ph type="body" sz="quarter" idx="66" hasCustomPrompt="1"/>
          </p:nvPr>
        </p:nvSpPr>
        <p:spPr>
          <a:xfrm>
            <a:off x="6764875" y="1220341"/>
            <a:ext cx="4114800" cy="718915"/>
          </a:xfrm>
          <a:prstGeom prst="rect">
            <a:avLst/>
          </a:prstGeom>
          <a:noFill/>
        </p:spPr>
        <p:txBody>
          <a:bodyPr wrap="square" lIns="0" tIns="0" rIns="0">
            <a:spAutoFit/>
          </a:bodyPr>
          <a:lstStyle>
            <a:lvl1pPr>
              <a:spcAft>
                <a:spcPts val="500"/>
              </a:spcAft>
              <a:defRPr sz="23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lang="fr-FR" sz="1700" b="0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</a:lstStyle>
          <a:p>
            <a:pPr lvl="0"/>
            <a:r>
              <a:rPr lang="en-US" noProof="0"/>
              <a:t>Chapter X</a:t>
            </a:r>
          </a:p>
          <a:p>
            <a:pPr lvl="1"/>
            <a:r>
              <a:rPr lang="en-US" noProof="0"/>
              <a:t>Lorem ipsum dolor sit amet, consecte</a:t>
            </a:r>
          </a:p>
        </p:txBody>
      </p:sp>
      <p:sp>
        <p:nvSpPr>
          <p:cNvPr id="21" name="Espace réservé du texte 19">
            <a:extLst>
              <a:ext uri="{FF2B5EF4-FFF2-40B4-BE49-F238E27FC236}">
                <a16:creationId xmlns:a16="http://schemas.microsoft.com/office/drawing/2014/main" id="{46C952A7-F50A-4EEE-A0D1-E4A89AA3FFBE}"/>
              </a:ext>
            </a:extLst>
          </p:cNvPr>
          <p:cNvSpPr>
            <a:spLocks noGrp="1"/>
          </p:cNvSpPr>
          <p:nvPr>
            <p:ph type="body" sz="quarter" idx="67" hasCustomPrompt="1"/>
          </p:nvPr>
        </p:nvSpPr>
        <p:spPr>
          <a:xfrm>
            <a:off x="6764875" y="2396912"/>
            <a:ext cx="4114800" cy="718915"/>
          </a:xfrm>
          <a:prstGeom prst="rect">
            <a:avLst/>
          </a:prstGeom>
          <a:noFill/>
        </p:spPr>
        <p:txBody>
          <a:bodyPr wrap="square" lIns="0" tIns="0" rIns="0">
            <a:spAutoFit/>
          </a:bodyPr>
          <a:lstStyle>
            <a:lvl1pPr>
              <a:spcAft>
                <a:spcPts val="500"/>
              </a:spcAft>
              <a:defRPr sz="23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lang="fr-FR" sz="1700" b="0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</a:lstStyle>
          <a:p>
            <a:pPr lvl="0"/>
            <a:r>
              <a:rPr lang="en-US" noProof="0"/>
              <a:t>Chapter X</a:t>
            </a:r>
          </a:p>
          <a:p>
            <a:pPr lvl="1"/>
            <a:r>
              <a:rPr lang="en-US" noProof="0"/>
              <a:t>Lorem ipsum dolor sit amet, consecte</a:t>
            </a:r>
          </a:p>
        </p:txBody>
      </p:sp>
      <p:sp>
        <p:nvSpPr>
          <p:cNvPr id="22" name="Espace réservé du texte 19">
            <a:extLst>
              <a:ext uri="{FF2B5EF4-FFF2-40B4-BE49-F238E27FC236}">
                <a16:creationId xmlns:a16="http://schemas.microsoft.com/office/drawing/2014/main" id="{593194FC-AC00-46FC-BBB7-384D720B9AAB}"/>
              </a:ext>
            </a:extLst>
          </p:cNvPr>
          <p:cNvSpPr>
            <a:spLocks noGrp="1"/>
          </p:cNvSpPr>
          <p:nvPr>
            <p:ph type="body" sz="quarter" idx="68" hasCustomPrompt="1"/>
          </p:nvPr>
        </p:nvSpPr>
        <p:spPr>
          <a:xfrm>
            <a:off x="6764875" y="3886809"/>
            <a:ext cx="4114800" cy="718915"/>
          </a:xfrm>
          <a:prstGeom prst="rect">
            <a:avLst/>
          </a:prstGeom>
          <a:noFill/>
        </p:spPr>
        <p:txBody>
          <a:bodyPr wrap="square" lIns="0" tIns="0" rIns="0">
            <a:spAutoFit/>
          </a:bodyPr>
          <a:lstStyle>
            <a:lvl1pPr>
              <a:spcAft>
                <a:spcPts val="500"/>
              </a:spcAft>
              <a:defRPr sz="23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lang="fr-FR" sz="1700" b="0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</a:lstStyle>
          <a:p>
            <a:pPr lvl="0"/>
            <a:r>
              <a:rPr lang="en-US" noProof="0"/>
              <a:t>Chapter X</a:t>
            </a:r>
          </a:p>
          <a:p>
            <a:pPr lvl="1"/>
            <a:r>
              <a:rPr lang="en-US" noProof="0"/>
              <a:t>Lorem ipsum dolor sit amet, consecte</a:t>
            </a:r>
          </a:p>
        </p:txBody>
      </p:sp>
      <p:sp>
        <p:nvSpPr>
          <p:cNvPr id="23" name="Espace réservé du texte 19">
            <a:extLst>
              <a:ext uri="{FF2B5EF4-FFF2-40B4-BE49-F238E27FC236}">
                <a16:creationId xmlns:a16="http://schemas.microsoft.com/office/drawing/2014/main" id="{59B35118-AE21-4B33-8819-E1D2AC34F08A}"/>
              </a:ext>
            </a:extLst>
          </p:cNvPr>
          <p:cNvSpPr>
            <a:spLocks noGrp="1"/>
          </p:cNvSpPr>
          <p:nvPr>
            <p:ph type="body" sz="quarter" idx="69" hasCustomPrompt="1"/>
          </p:nvPr>
        </p:nvSpPr>
        <p:spPr>
          <a:xfrm>
            <a:off x="6764875" y="5069774"/>
            <a:ext cx="4114800" cy="718915"/>
          </a:xfrm>
          <a:prstGeom prst="rect">
            <a:avLst/>
          </a:prstGeom>
          <a:noFill/>
        </p:spPr>
        <p:txBody>
          <a:bodyPr wrap="square" lIns="0" tIns="0" rIns="0">
            <a:spAutoFit/>
          </a:bodyPr>
          <a:lstStyle>
            <a:lvl1pPr>
              <a:spcAft>
                <a:spcPts val="500"/>
              </a:spcAft>
              <a:defRPr sz="23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lang="fr-FR" sz="1700" b="0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</a:lstStyle>
          <a:p>
            <a:pPr lvl="0"/>
            <a:r>
              <a:rPr lang="en-US" noProof="0"/>
              <a:t>Chapter X</a:t>
            </a:r>
          </a:p>
          <a:p>
            <a:pPr lvl="1"/>
            <a:r>
              <a:rPr lang="en-US" noProof="0"/>
              <a:t>Lorem ipsum dolor sit amet, consecte</a:t>
            </a:r>
          </a:p>
        </p:txBody>
      </p:sp>
    </p:spTree>
    <p:extLst>
      <p:ext uri="{BB962C8B-B14F-4D97-AF65-F5344CB8AC3E}">
        <p14:creationId xmlns:p14="http://schemas.microsoft.com/office/powerpoint/2010/main" val="1455767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B55A39-AB5C-941C-A662-C1DF1008BC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596721-A917-DEAF-A33D-CE1191DA19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A9935D-0A94-8B9F-3820-83F280CFA3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4CEEFB-8144-209D-D590-A63281C175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85EE40E-F1B0-69C2-FAA8-525F1B837E2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952C022-70AF-D1EA-4700-37B4C04B6E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5CCA7-832F-4FB7-8120-CB1279F15F0C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8BF5A9F-865B-6AD3-A6D5-C62CA98A46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E88B25F-B761-B37C-FA8B-17A45DA7B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7D5DB-25B0-4A5E-AF8C-BA082AA5FC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97091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C32418-DBAE-4555-C17C-696480E2D1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144E001-D303-44B0-82F2-DD5EB7064D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5CCA7-832F-4FB7-8120-CB1279F15F0C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D34FDF6-5193-9B86-7F46-1CCB14496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78DC7E-CD76-5270-1340-06810EF4BC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7D5DB-25B0-4A5E-AF8C-BA082AA5FC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45691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E831274-ADEE-22B4-CBB8-BAFEEC40FB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5CCA7-832F-4FB7-8120-CB1279F15F0C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3602EF1-0415-0139-FB31-8042DB587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81BEBA-731B-3602-8F56-E3BF005092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7D5DB-25B0-4A5E-AF8C-BA082AA5FC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78511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79CADF-5047-FF23-ED0B-AB8E0D915F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BCD09E-5F03-BD05-D4F3-133501710C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65E8EE-9B7C-B067-19D0-245110C5F5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EFB92A-4FBC-FC01-6577-9CCDBC396A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5CCA7-832F-4FB7-8120-CB1279F15F0C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F1C624-AFB9-60CE-0740-E5D0318B4D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8F3BB0-B6D4-9B98-FEF1-33981F5C38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7D5DB-25B0-4A5E-AF8C-BA082AA5FC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47003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043AC7-D784-6C0F-EAD8-BBD1FE439F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710D3B8-5170-C7EB-4AF4-73CC51D701B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4E83E4-8162-E20D-76B2-C51BC27A5C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93FAFE-1EC2-D3C7-A59E-C69801DCCE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5CCA7-832F-4FB7-8120-CB1279F15F0C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4BF746-98E1-A0DF-AC95-E01C4DE0E3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AA124E-061B-E387-C314-68BE1C4908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7D5DB-25B0-4A5E-AF8C-BA082AA5FC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66788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ED6F6F-8BCC-7BA6-B60A-13AB115CA1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A8D102-D700-19C2-1B9E-910FAF5C9E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D1DC5C-F262-0949-D4A9-E4A6202D35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5CCA7-832F-4FB7-8120-CB1279F15F0C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E21BC9-02E2-54C8-6979-C3A78F0CEF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CDEE5D-54E7-4C28-B1CC-342EB1E334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7D5DB-25B0-4A5E-AF8C-BA082AA5FC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19433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4DB28CF-606E-BCD9-3AAE-04B6D3879AD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EBCA24-435E-E997-D931-EFF7DB3227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4F0754-A9AE-5557-9719-E3A3EF702E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5CCA7-832F-4FB7-8120-CB1279F15F0C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055D7A-9613-D491-B7DD-59E1420EA4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C26913-8CD9-0CF0-C216-1317881435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7D5DB-25B0-4A5E-AF8C-BA082AA5FC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56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//Chapters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Espace réservé pour une image  29">
            <a:extLst>
              <a:ext uri="{FF2B5EF4-FFF2-40B4-BE49-F238E27FC236}">
                <a16:creationId xmlns:a16="http://schemas.microsoft.com/office/drawing/2014/main" id="{6A8EF8A1-6547-42D9-BE42-B04B0335D474}"/>
              </a:ext>
            </a:extLst>
          </p:cNvPr>
          <p:cNvSpPr>
            <a:spLocks noGrp="1"/>
          </p:cNvSpPr>
          <p:nvPr>
            <p:ph type="pic" sz="quarter" idx="64" hasCustomPrompt="1"/>
          </p:nvPr>
        </p:nvSpPr>
        <p:spPr>
          <a:xfrm>
            <a:off x="0" y="0"/>
            <a:ext cx="12192001" cy="6858000"/>
          </a:xfrm>
          <a:custGeom>
            <a:avLst/>
            <a:gdLst>
              <a:gd name="connsiteX0" fmla="*/ 0 w 12192001"/>
              <a:gd name="connsiteY0" fmla="*/ 0 h 6858000"/>
              <a:gd name="connsiteX1" fmla="*/ 12192001 w 12192001"/>
              <a:gd name="connsiteY1" fmla="*/ 0 h 6858000"/>
              <a:gd name="connsiteX2" fmla="*/ 12192001 w 12192001"/>
              <a:gd name="connsiteY2" fmla="*/ 6858000 h 6858000"/>
              <a:gd name="connsiteX3" fmla="*/ 0 w 12192001"/>
              <a:gd name="connsiteY3" fmla="*/ 6858000 h 6858000"/>
              <a:gd name="connsiteX4" fmla="*/ 0 w 12192001"/>
              <a:gd name="connsiteY4" fmla="*/ 5315209 h 6858000"/>
              <a:gd name="connsiteX5" fmla="*/ 8159457 w 12192001"/>
              <a:gd name="connsiteY5" fmla="*/ 5315209 h 6858000"/>
              <a:gd name="connsiteX6" fmla="*/ 8543925 w 12192001"/>
              <a:gd name="connsiteY6" fmla="*/ 4930739 h 6858000"/>
              <a:gd name="connsiteX7" fmla="*/ 8543925 w 12192001"/>
              <a:gd name="connsiteY7" fmla="*/ 906985 h 6858000"/>
              <a:gd name="connsiteX8" fmla="*/ 8159457 w 12192001"/>
              <a:gd name="connsiteY8" fmla="*/ 522515 h 6858000"/>
              <a:gd name="connsiteX9" fmla="*/ 0 w 12192001"/>
              <a:gd name="connsiteY9" fmla="*/ 52251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192001" h="6858000">
                <a:moveTo>
                  <a:pt x="0" y="0"/>
                </a:moveTo>
                <a:lnTo>
                  <a:pt x="12192001" y="0"/>
                </a:lnTo>
                <a:lnTo>
                  <a:pt x="12192001" y="6858000"/>
                </a:lnTo>
                <a:lnTo>
                  <a:pt x="0" y="6858000"/>
                </a:lnTo>
                <a:lnTo>
                  <a:pt x="0" y="5315209"/>
                </a:lnTo>
                <a:lnTo>
                  <a:pt x="8159457" y="5315209"/>
                </a:lnTo>
                <a:cubicBezTo>
                  <a:pt x="8371793" y="5315209"/>
                  <a:pt x="8543925" y="5143076"/>
                  <a:pt x="8543925" y="4930739"/>
                </a:cubicBezTo>
                <a:lnTo>
                  <a:pt x="8543925" y="906985"/>
                </a:lnTo>
                <a:cubicBezTo>
                  <a:pt x="8543925" y="694648"/>
                  <a:pt x="8371793" y="522515"/>
                  <a:pt x="8159457" y="522515"/>
                </a:cubicBezTo>
                <a:lnTo>
                  <a:pt x="0" y="522515"/>
                </a:lnTo>
                <a:close/>
              </a:path>
            </a:pathLst>
          </a:custGeom>
          <a:solidFill>
            <a:schemeClr val="accent1"/>
          </a:solidFill>
        </p:spPr>
        <p:txBody>
          <a:bodyPr wrap="square">
            <a:noAutofit/>
          </a:bodyPr>
          <a:lstStyle>
            <a:lvl1pPr>
              <a:defRPr>
                <a:noFill/>
              </a:defRPr>
            </a:lvl1pPr>
          </a:lstStyle>
          <a:p>
            <a:r>
              <a:rPr lang="fr-FR"/>
              <a:t>6</a:t>
            </a:r>
          </a:p>
        </p:txBody>
      </p:sp>
      <p:pic>
        <p:nvPicPr>
          <p:cNvPr id="32" name="Image 31">
            <a:extLst>
              <a:ext uri="{FF2B5EF4-FFF2-40B4-BE49-F238E27FC236}">
                <a16:creationId xmlns:a16="http://schemas.microsoft.com/office/drawing/2014/main" id="{F7CDEFF4-52A5-404E-BBFA-421473E762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754913" y="4453886"/>
            <a:ext cx="1395972" cy="502289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B54B0F7-55DD-40D6-B7F4-70B586885C0B}" type="slidenum">
              <a:rPr lang="en-US" noProof="0" smtClean="0"/>
              <a:t>‹#›</a:t>
            </a:fld>
            <a:endParaRPr lang="en-US" noProof="0"/>
          </a:p>
        </p:txBody>
      </p:sp>
      <p:sp>
        <p:nvSpPr>
          <p:cNvPr id="25" name="Espace réservé du texte 24">
            <a:extLst>
              <a:ext uri="{FF2B5EF4-FFF2-40B4-BE49-F238E27FC236}">
                <a16:creationId xmlns:a16="http://schemas.microsoft.com/office/drawing/2014/main" id="{D61D2F69-37BB-47BA-8265-CA2F040D7CF4}"/>
              </a:ext>
            </a:extLst>
          </p:cNvPr>
          <p:cNvSpPr>
            <a:spLocks noGrp="1"/>
          </p:cNvSpPr>
          <p:nvPr>
            <p:ph type="body" sz="quarter" idx="65" hasCustomPrompt="1"/>
          </p:nvPr>
        </p:nvSpPr>
        <p:spPr>
          <a:xfrm>
            <a:off x="442913" y="522514"/>
            <a:ext cx="8101012" cy="4792694"/>
          </a:xfrm>
          <a:custGeom>
            <a:avLst/>
            <a:gdLst>
              <a:gd name="connsiteX0" fmla="*/ 0 w 8101012"/>
              <a:gd name="connsiteY0" fmla="*/ 0 h 4792694"/>
              <a:gd name="connsiteX1" fmla="*/ 7673695 w 8101012"/>
              <a:gd name="connsiteY1" fmla="*/ 0 h 4792694"/>
              <a:gd name="connsiteX2" fmla="*/ 8101012 w 8101012"/>
              <a:gd name="connsiteY2" fmla="*/ 427317 h 4792694"/>
              <a:gd name="connsiteX3" fmla="*/ 8101012 w 8101012"/>
              <a:gd name="connsiteY3" fmla="*/ 4365377 h 4792694"/>
              <a:gd name="connsiteX4" fmla="*/ 7673695 w 8101012"/>
              <a:gd name="connsiteY4" fmla="*/ 4792694 h 4792694"/>
              <a:gd name="connsiteX5" fmla="*/ 0 w 8101012"/>
              <a:gd name="connsiteY5" fmla="*/ 4792694 h 47926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101012" h="4792694">
                <a:moveTo>
                  <a:pt x="0" y="0"/>
                </a:moveTo>
                <a:lnTo>
                  <a:pt x="7673695" y="0"/>
                </a:lnTo>
                <a:cubicBezTo>
                  <a:pt x="7909696" y="0"/>
                  <a:pt x="8101012" y="191316"/>
                  <a:pt x="8101012" y="427317"/>
                </a:cubicBezTo>
                <a:lnTo>
                  <a:pt x="8101012" y="4365377"/>
                </a:lnTo>
                <a:cubicBezTo>
                  <a:pt x="8101012" y="4601378"/>
                  <a:pt x="7909696" y="4792694"/>
                  <a:pt x="7673695" y="4792694"/>
                </a:cubicBezTo>
                <a:lnTo>
                  <a:pt x="0" y="4792694"/>
                </a:lnTo>
                <a:close/>
              </a:path>
            </a:pathLst>
          </a:custGeom>
          <a:noFill/>
        </p:spPr>
        <p:txBody>
          <a:bodyPr wrap="square" lIns="468000" tIns="1152000">
            <a:noAutofit/>
          </a:bodyPr>
          <a:lstStyle>
            <a:lvl1pPr>
              <a:lnSpc>
                <a:spcPct val="45000"/>
              </a:lnSpc>
              <a:defRPr sz="12200" b="1">
                <a:solidFill>
                  <a:schemeClr val="accent1"/>
                </a:solidFill>
              </a:defRPr>
            </a:lvl1pPr>
            <a:lvl2pPr marL="0" indent="0">
              <a:buNone/>
              <a:defRPr sz="3000">
                <a:solidFill>
                  <a:schemeClr val="accent1"/>
                </a:solidFill>
              </a:defRPr>
            </a:lvl2pPr>
            <a:lvl3pPr marL="252000" indent="-252000">
              <a:buSzPct val="100000"/>
              <a:buFont typeface="+mj-lt"/>
              <a:buAutoNum type="alphaUcPeriod"/>
              <a:defRPr sz="1700">
                <a:solidFill>
                  <a:schemeClr val="tx2"/>
                </a:solidFill>
              </a:defRPr>
            </a:lvl3pPr>
          </a:lstStyle>
          <a:p>
            <a:pPr lvl="0"/>
            <a:r>
              <a:rPr lang="en-US" noProof="0"/>
              <a:t>00</a:t>
            </a:r>
          </a:p>
          <a:p>
            <a:pPr marL="0" marR="0" lvl="1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EE0000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noProof="0"/>
              <a:t>Lorem ipsum dolor</a:t>
            </a:r>
            <a:br>
              <a:rPr lang="en-US" noProof="0"/>
            </a:br>
            <a:r>
              <a:rPr lang="en-US" noProof="0"/>
              <a:t>sit amet</a:t>
            </a:r>
          </a:p>
          <a:p>
            <a:pPr lvl="1"/>
            <a:endParaRPr lang="en-US" noProof="0"/>
          </a:p>
          <a:p>
            <a:pPr lvl="2"/>
            <a:r>
              <a:rPr lang="en-US" noProof="0"/>
              <a:t>Text A</a:t>
            </a:r>
          </a:p>
          <a:p>
            <a:pPr lvl="2"/>
            <a:endParaRPr lang="en-US" noProof="0"/>
          </a:p>
        </p:txBody>
      </p:sp>
      <p:sp>
        <p:nvSpPr>
          <p:cNvPr id="2" name="Espace réservé du pied de page 1">
            <a:extLst>
              <a:ext uri="{FF2B5EF4-FFF2-40B4-BE49-F238E27FC236}">
                <a16:creationId xmlns:a16="http://schemas.microsoft.com/office/drawing/2014/main" id="{78F6AAB6-F2E4-4C18-A86D-448422BA4865}"/>
              </a:ext>
            </a:extLst>
          </p:cNvPr>
          <p:cNvSpPr>
            <a:spLocks noGrp="1"/>
          </p:cNvSpPr>
          <p:nvPr>
            <p:ph type="ftr" sz="quarter" idx="6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Name presentation © Sodexo 2021. All rights Reserved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2BE7955-2643-4C66-867A-946B6B1C16CF}"/>
              </a:ext>
            </a:extLst>
          </p:cNvPr>
          <p:cNvSpPr/>
          <p:nvPr/>
        </p:nvSpPr>
        <p:spPr>
          <a:xfrm>
            <a:off x="-1" y="522514"/>
            <a:ext cx="442913" cy="4792694"/>
          </a:xfrm>
          <a:prstGeom prst="rect">
            <a:avLst/>
          </a:prstGeom>
          <a:solidFill>
            <a:srgbClr val="EE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79B21A86-3F19-4E17-A5CC-1EF9C48A80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03250" y="-494216"/>
            <a:ext cx="3585500" cy="380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4484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//Chapters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Espace réservé pour une image  31">
            <a:extLst>
              <a:ext uri="{FF2B5EF4-FFF2-40B4-BE49-F238E27FC236}">
                <a16:creationId xmlns:a16="http://schemas.microsoft.com/office/drawing/2014/main" id="{49B72505-4BA6-467A-A016-185DCF2BABFB}"/>
              </a:ext>
            </a:extLst>
          </p:cNvPr>
          <p:cNvSpPr>
            <a:spLocks noGrp="1"/>
          </p:cNvSpPr>
          <p:nvPr>
            <p:ph type="pic" sz="quarter" idx="64" hasCustomPrompt="1"/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1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4" fmla="*/ 0 w 12192000"/>
              <a:gd name="connsiteY4" fmla="*/ 5315210 h 6858000"/>
              <a:gd name="connsiteX5" fmla="*/ 5039724 w 12192000"/>
              <a:gd name="connsiteY5" fmla="*/ 5315210 h 6858000"/>
              <a:gd name="connsiteX6" fmla="*/ 5422902 w 12192000"/>
              <a:gd name="connsiteY6" fmla="*/ 4932034 h 6858000"/>
              <a:gd name="connsiteX7" fmla="*/ 5422902 w 12192000"/>
              <a:gd name="connsiteY7" fmla="*/ 905692 h 6858000"/>
              <a:gd name="connsiteX8" fmla="*/ 5039724 w 12192000"/>
              <a:gd name="connsiteY8" fmla="*/ 522515 h 6858000"/>
              <a:gd name="connsiteX9" fmla="*/ 0 w 12192000"/>
              <a:gd name="connsiteY9" fmla="*/ 52251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12192000" y="1"/>
                </a:lnTo>
                <a:lnTo>
                  <a:pt x="12192000" y="6858000"/>
                </a:lnTo>
                <a:lnTo>
                  <a:pt x="0" y="6858000"/>
                </a:lnTo>
                <a:lnTo>
                  <a:pt x="0" y="5315210"/>
                </a:lnTo>
                <a:lnTo>
                  <a:pt x="5039724" y="5315210"/>
                </a:lnTo>
                <a:cubicBezTo>
                  <a:pt x="5251346" y="5315210"/>
                  <a:pt x="5422902" y="5143656"/>
                  <a:pt x="5422902" y="4932034"/>
                </a:cubicBezTo>
                <a:lnTo>
                  <a:pt x="5422902" y="905692"/>
                </a:lnTo>
                <a:cubicBezTo>
                  <a:pt x="5422902" y="694070"/>
                  <a:pt x="5251346" y="522516"/>
                  <a:pt x="5039724" y="522515"/>
                </a:cubicBezTo>
                <a:lnTo>
                  <a:pt x="0" y="522515"/>
                </a:lnTo>
                <a:close/>
              </a:path>
            </a:pathLst>
          </a:custGeom>
          <a:solidFill>
            <a:schemeClr val="accent1"/>
          </a:solidFill>
        </p:spPr>
        <p:txBody>
          <a:bodyPr wrap="square">
            <a:noAutofit/>
          </a:bodyPr>
          <a:lstStyle>
            <a:lvl1pPr>
              <a:defRPr>
                <a:noFill/>
              </a:defRPr>
            </a:lvl1pPr>
          </a:lstStyle>
          <a:p>
            <a:r>
              <a:rPr lang="en-US" noProof="0"/>
              <a:t>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B54B0F7-55DD-40D6-B7F4-70B586885C0B}" type="slidenum">
              <a:rPr lang="en-US" noProof="0" smtClean="0"/>
              <a:t>‹#›</a:t>
            </a:fld>
            <a:endParaRPr lang="en-US" noProof="0"/>
          </a:p>
        </p:txBody>
      </p:sp>
      <p:sp>
        <p:nvSpPr>
          <p:cNvPr id="13" name="Espace réservé du texte 12">
            <a:extLst>
              <a:ext uri="{FF2B5EF4-FFF2-40B4-BE49-F238E27FC236}">
                <a16:creationId xmlns:a16="http://schemas.microsoft.com/office/drawing/2014/main" id="{4958C054-839F-4DE0-821D-EA7EB605C25A}"/>
              </a:ext>
            </a:extLst>
          </p:cNvPr>
          <p:cNvSpPr>
            <a:spLocks noGrp="1"/>
          </p:cNvSpPr>
          <p:nvPr>
            <p:ph type="body" sz="quarter" idx="66" hasCustomPrompt="1"/>
          </p:nvPr>
        </p:nvSpPr>
        <p:spPr>
          <a:xfrm>
            <a:off x="442913" y="522514"/>
            <a:ext cx="4979987" cy="4792694"/>
          </a:xfrm>
          <a:custGeom>
            <a:avLst/>
            <a:gdLst>
              <a:gd name="connsiteX0" fmla="*/ 0 w 4979987"/>
              <a:gd name="connsiteY0" fmla="*/ 0 h 4792694"/>
              <a:gd name="connsiteX1" fmla="*/ 4574909 w 4979987"/>
              <a:gd name="connsiteY1" fmla="*/ 0 h 4792694"/>
              <a:gd name="connsiteX2" fmla="*/ 4979987 w 4979987"/>
              <a:gd name="connsiteY2" fmla="*/ 405078 h 4792694"/>
              <a:gd name="connsiteX3" fmla="*/ 4979987 w 4979987"/>
              <a:gd name="connsiteY3" fmla="*/ 4387616 h 4792694"/>
              <a:gd name="connsiteX4" fmla="*/ 4574909 w 4979987"/>
              <a:gd name="connsiteY4" fmla="*/ 4792694 h 4792694"/>
              <a:gd name="connsiteX5" fmla="*/ 0 w 4979987"/>
              <a:gd name="connsiteY5" fmla="*/ 4792694 h 47926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79987" h="4792694">
                <a:moveTo>
                  <a:pt x="0" y="0"/>
                </a:moveTo>
                <a:lnTo>
                  <a:pt x="4574909" y="0"/>
                </a:lnTo>
                <a:cubicBezTo>
                  <a:pt x="4798627" y="0"/>
                  <a:pt x="4979987" y="181360"/>
                  <a:pt x="4979987" y="405078"/>
                </a:cubicBezTo>
                <a:lnTo>
                  <a:pt x="4979987" y="4387616"/>
                </a:lnTo>
                <a:cubicBezTo>
                  <a:pt x="4979987" y="4611334"/>
                  <a:pt x="4798627" y="4792694"/>
                  <a:pt x="4574909" y="4792694"/>
                </a:cubicBezTo>
                <a:lnTo>
                  <a:pt x="0" y="4792694"/>
                </a:lnTo>
                <a:close/>
              </a:path>
            </a:pathLst>
          </a:custGeom>
          <a:noFill/>
        </p:spPr>
        <p:txBody>
          <a:bodyPr wrap="square" lIns="468000" tIns="1152000">
            <a:noAutofit/>
          </a:bodyPr>
          <a:lstStyle>
            <a:lvl1pPr>
              <a:lnSpc>
                <a:spcPct val="45000"/>
              </a:lnSpc>
              <a:defRPr sz="12200" b="1">
                <a:solidFill>
                  <a:schemeClr val="accent1"/>
                </a:solidFill>
              </a:defRPr>
            </a:lvl1pPr>
            <a:lvl2pPr marL="0" indent="0">
              <a:spcAft>
                <a:spcPts val="1200"/>
              </a:spcAft>
              <a:buNone/>
              <a:defRPr sz="3000">
                <a:solidFill>
                  <a:schemeClr val="accent1"/>
                </a:solidFill>
              </a:defRPr>
            </a:lvl2pPr>
            <a:lvl3pPr marL="252000" indent="-252000">
              <a:spcBef>
                <a:spcPts val="0"/>
              </a:spcBef>
              <a:buSzPct val="100000"/>
              <a:buFont typeface="+mj-lt"/>
              <a:buAutoNum type="alphaUcPeriod"/>
              <a:defRPr sz="1700">
                <a:solidFill>
                  <a:schemeClr val="tx2"/>
                </a:solidFill>
              </a:defRPr>
            </a:lvl3pPr>
          </a:lstStyle>
          <a:p>
            <a:pPr lvl="0"/>
            <a:r>
              <a:rPr lang="en-US" noProof="0"/>
              <a:t>00</a:t>
            </a:r>
          </a:p>
          <a:p>
            <a:pPr marL="0" marR="0" lvl="1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EE0000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noProof="0"/>
              <a:t>Lorem ipsum dolor</a:t>
            </a:r>
            <a:br>
              <a:rPr lang="en-US" noProof="0"/>
            </a:br>
            <a:r>
              <a:rPr lang="en-US" noProof="0"/>
              <a:t>sit amet</a:t>
            </a:r>
          </a:p>
          <a:p>
            <a:pPr marL="252000" marR="0" lvl="2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EE0000"/>
              </a:buClr>
              <a:buSzTx/>
              <a:buFont typeface="Arial" panose="020B0604020202020204" pitchFamily="34" charset="0"/>
              <a:buNone/>
              <a:tabLst/>
              <a:defRPr/>
            </a:pPr>
            <a:endParaRPr lang="en-US" noProof="0"/>
          </a:p>
          <a:p>
            <a:pPr lvl="2"/>
            <a:r>
              <a:rPr lang="en-US" noProof="0"/>
              <a:t>Text A</a:t>
            </a:r>
          </a:p>
          <a:p>
            <a:pPr lvl="2"/>
            <a:endParaRPr lang="en-US" noProof="0"/>
          </a:p>
        </p:txBody>
      </p:sp>
      <p:sp>
        <p:nvSpPr>
          <p:cNvPr id="26" name="Espace réservé du pied de page 1">
            <a:extLst>
              <a:ext uri="{FF2B5EF4-FFF2-40B4-BE49-F238E27FC236}">
                <a16:creationId xmlns:a16="http://schemas.microsoft.com/office/drawing/2014/main" id="{9E2829E9-8450-4387-8829-2806A9CFA66C}"/>
              </a:ext>
            </a:extLst>
          </p:cNvPr>
          <p:cNvSpPr>
            <a:spLocks noGrp="1"/>
          </p:cNvSpPr>
          <p:nvPr>
            <p:ph type="ftr" sz="quarter" idx="67"/>
          </p:nvPr>
        </p:nvSpPr>
        <p:spPr>
          <a:xfrm>
            <a:off x="439432" y="6548404"/>
            <a:ext cx="4114800" cy="11541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Name presentation © Sodexo 2021. All rights Reserved</a:t>
            </a:r>
          </a:p>
        </p:txBody>
      </p:sp>
      <p:pic>
        <p:nvPicPr>
          <p:cNvPr id="34" name="Image 33">
            <a:extLst>
              <a:ext uri="{FF2B5EF4-FFF2-40B4-BE49-F238E27FC236}">
                <a16:creationId xmlns:a16="http://schemas.microsoft.com/office/drawing/2014/main" id="{F1B7E567-9705-404C-BA01-E66A426712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687664" y="4453886"/>
            <a:ext cx="1395972" cy="502289"/>
          </a:xfrm>
          <a:prstGeom prst="rect">
            <a:avLst/>
          </a:prstGeom>
        </p:spPr>
      </p:pic>
      <p:sp>
        <p:nvSpPr>
          <p:cNvPr id="35" name="Rectangle 34">
            <a:extLst>
              <a:ext uri="{FF2B5EF4-FFF2-40B4-BE49-F238E27FC236}">
                <a16:creationId xmlns:a16="http://schemas.microsoft.com/office/drawing/2014/main" id="{0C76B8B4-A393-4A98-A668-3CD2DF43F772}"/>
              </a:ext>
            </a:extLst>
          </p:cNvPr>
          <p:cNvSpPr/>
          <p:nvPr/>
        </p:nvSpPr>
        <p:spPr>
          <a:xfrm>
            <a:off x="-1" y="522514"/>
            <a:ext cx="442913" cy="4792694"/>
          </a:xfrm>
          <a:prstGeom prst="rect">
            <a:avLst/>
          </a:prstGeom>
          <a:solidFill>
            <a:srgbClr val="EE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335F5EC6-0F6B-4CD8-AA46-E7E2D96E94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03250" y="-494216"/>
            <a:ext cx="3585500" cy="380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2897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//Chapters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Espace réservé pour une image  32">
            <a:extLst>
              <a:ext uri="{FF2B5EF4-FFF2-40B4-BE49-F238E27FC236}">
                <a16:creationId xmlns:a16="http://schemas.microsoft.com/office/drawing/2014/main" id="{89243D40-1E8B-48AD-9086-FE03162863CD}"/>
              </a:ext>
            </a:extLst>
          </p:cNvPr>
          <p:cNvSpPr>
            <a:spLocks noGrp="1"/>
          </p:cNvSpPr>
          <p:nvPr>
            <p:ph type="pic" sz="quarter" idx="64" hasCustomPrompt="1"/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442911 w 12192000"/>
              <a:gd name="connsiteY1" fmla="*/ 0 h 6858000"/>
              <a:gd name="connsiteX2" fmla="*/ 442911 w 12192000"/>
              <a:gd name="connsiteY2" fmla="*/ 4982571 h 6858000"/>
              <a:gd name="connsiteX3" fmla="*/ 897311 w 12192000"/>
              <a:gd name="connsiteY3" fmla="*/ 5436971 h 6858000"/>
              <a:gd name="connsiteX4" fmla="*/ 4838035 w 12192000"/>
              <a:gd name="connsiteY4" fmla="*/ 5436971 h 6858000"/>
              <a:gd name="connsiteX5" fmla="*/ 5292434 w 12192000"/>
              <a:gd name="connsiteY5" fmla="*/ 4982571 h 6858000"/>
              <a:gd name="connsiteX6" fmla="*/ 5292434 w 12192000"/>
              <a:gd name="connsiteY6" fmla="*/ 0 h 6858000"/>
              <a:gd name="connsiteX7" fmla="*/ 12192000 w 12192000"/>
              <a:gd name="connsiteY7" fmla="*/ 0 h 6858000"/>
              <a:gd name="connsiteX8" fmla="*/ 12192000 w 12192000"/>
              <a:gd name="connsiteY8" fmla="*/ 6858000 h 6858000"/>
              <a:gd name="connsiteX9" fmla="*/ 0 w 12192000"/>
              <a:gd name="connsiteY9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442911" y="0"/>
                </a:lnTo>
                <a:lnTo>
                  <a:pt x="442911" y="4982571"/>
                </a:lnTo>
                <a:cubicBezTo>
                  <a:pt x="442911" y="5233529"/>
                  <a:pt x="646353" y="5436971"/>
                  <a:pt x="897311" y="5436971"/>
                </a:cubicBezTo>
                <a:lnTo>
                  <a:pt x="4838035" y="5436971"/>
                </a:lnTo>
                <a:cubicBezTo>
                  <a:pt x="5088992" y="5436971"/>
                  <a:pt x="5292434" y="5233529"/>
                  <a:pt x="5292434" y="4982571"/>
                </a:cubicBezTo>
                <a:lnTo>
                  <a:pt x="5292434" y="0"/>
                </a:ln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1"/>
          </a:solidFill>
        </p:spPr>
        <p:txBody>
          <a:bodyPr wrap="square">
            <a:noAutofit/>
          </a:bodyPr>
          <a:lstStyle>
            <a:lvl1pPr>
              <a:defRPr>
                <a:noFill/>
              </a:defRPr>
            </a:lvl1pPr>
          </a:lstStyle>
          <a:p>
            <a:r>
              <a:rPr lang="en-US" noProof="0"/>
              <a:t>64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B54B0F7-55DD-40D6-B7F4-70B586885C0B}" type="slidenum">
              <a:rPr lang="en-US" noProof="0" smtClean="0"/>
              <a:t>‹#›</a:t>
            </a:fld>
            <a:endParaRPr lang="en-US" noProof="0"/>
          </a:p>
        </p:txBody>
      </p:sp>
      <p:sp>
        <p:nvSpPr>
          <p:cNvPr id="13" name="Espace réservé du texte 12">
            <a:extLst>
              <a:ext uri="{FF2B5EF4-FFF2-40B4-BE49-F238E27FC236}">
                <a16:creationId xmlns:a16="http://schemas.microsoft.com/office/drawing/2014/main" id="{4958C054-839F-4DE0-821D-EA7EB605C25A}"/>
              </a:ext>
            </a:extLst>
          </p:cNvPr>
          <p:cNvSpPr>
            <a:spLocks noGrp="1"/>
          </p:cNvSpPr>
          <p:nvPr>
            <p:ph type="body" sz="quarter" idx="66" hasCustomPrompt="1"/>
          </p:nvPr>
        </p:nvSpPr>
        <p:spPr>
          <a:xfrm>
            <a:off x="446062" y="442913"/>
            <a:ext cx="4845075" cy="4994059"/>
          </a:xfrm>
          <a:prstGeom prst="round2SameRect">
            <a:avLst>
              <a:gd name="adj1" fmla="val 0"/>
              <a:gd name="adj2" fmla="val 9797"/>
            </a:avLst>
          </a:prstGeom>
          <a:noFill/>
        </p:spPr>
        <p:txBody>
          <a:bodyPr wrap="square" lIns="324000" tIns="1008000">
            <a:noAutofit/>
          </a:bodyPr>
          <a:lstStyle>
            <a:lvl1pPr>
              <a:lnSpc>
                <a:spcPct val="45000"/>
              </a:lnSpc>
              <a:spcAft>
                <a:spcPts val="600"/>
              </a:spcAft>
              <a:defRPr sz="12200" b="1">
                <a:solidFill>
                  <a:schemeClr val="accent1"/>
                </a:solidFill>
              </a:defRPr>
            </a:lvl1pPr>
            <a:lvl2pPr marL="0" indent="0">
              <a:spcAft>
                <a:spcPts val="600"/>
              </a:spcAft>
              <a:buNone/>
              <a:defRPr sz="3000">
                <a:solidFill>
                  <a:schemeClr val="accent1"/>
                </a:solidFill>
              </a:defRPr>
            </a:lvl2pPr>
            <a:lvl3pPr marL="252000" indent="-252000">
              <a:spcAft>
                <a:spcPts val="600"/>
              </a:spcAft>
              <a:buSzPct val="100000"/>
              <a:buFont typeface="+mj-lt"/>
              <a:buAutoNum type="alphaUcPeriod"/>
              <a:defRPr sz="1700">
                <a:solidFill>
                  <a:schemeClr val="tx2"/>
                </a:solidFill>
              </a:defRPr>
            </a:lvl3pPr>
          </a:lstStyle>
          <a:p>
            <a:pPr lvl="0"/>
            <a:r>
              <a:rPr lang="en-US" noProof="0"/>
              <a:t>00</a:t>
            </a:r>
          </a:p>
          <a:p>
            <a:pPr lvl="1"/>
            <a:r>
              <a:rPr lang="en-US" noProof="0"/>
              <a:t>Lorem ipsum dolor</a:t>
            </a:r>
            <a:br>
              <a:rPr lang="en-US" noProof="0"/>
            </a:br>
            <a:r>
              <a:rPr lang="en-US" noProof="0"/>
              <a:t>sit amet</a:t>
            </a:r>
          </a:p>
          <a:p>
            <a:pPr lvl="2"/>
            <a:endParaRPr lang="en-US" noProof="0"/>
          </a:p>
          <a:p>
            <a:pPr lvl="2"/>
            <a:r>
              <a:rPr lang="en-US" noProof="0"/>
              <a:t>Text A</a:t>
            </a:r>
          </a:p>
          <a:p>
            <a:pPr lvl="2"/>
            <a:endParaRPr lang="en-US" noProof="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888DEA34-D8D1-4D3F-AD73-DA46F5A39E51}"/>
              </a:ext>
            </a:extLst>
          </p:cNvPr>
          <p:cNvSpPr/>
          <p:nvPr/>
        </p:nvSpPr>
        <p:spPr>
          <a:xfrm rot="5400000">
            <a:off x="2647143" y="-2201080"/>
            <a:ext cx="442913" cy="4845075"/>
          </a:xfrm>
          <a:prstGeom prst="rect">
            <a:avLst/>
          </a:prstGeom>
          <a:solidFill>
            <a:srgbClr val="EE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F0C199D1-6F51-4347-BEED-D381ED734E52}"/>
              </a:ext>
            </a:extLst>
          </p:cNvPr>
          <p:cNvSpPr>
            <a:spLocks noGrp="1"/>
          </p:cNvSpPr>
          <p:nvPr>
            <p:ph type="ftr" sz="quarter" idx="67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Name presentation © Sodexo 2021. All rights Reserved</a:t>
            </a:r>
          </a:p>
        </p:txBody>
      </p:sp>
      <p:pic>
        <p:nvPicPr>
          <p:cNvPr id="36" name="Image 35">
            <a:extLst>
              <a:ext uri="{FF2B5EF4-FFF2-40B4-BE49-F238E27FC236}">
                <a16:creationId xmlns:a16="http://schemas.microsoft.com/office/drawing/2014/main" id="{40D9EAFD-AEFC-42B0-A59B-F3ECB38515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84186" y="4558817"/>
            <a:ext cx="1319672" cy="474835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B0EA9177-765B-4477-B5EB-BA113CF898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03250" y="-494216"/>
            <a:ext cx="3585500" cy="380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6096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//Sub Chapter 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 : avec coins arrondis en haut 3">
            <a:extLst>
              <a:ext uri="{FF2B5EF4-FFF2-40B4-BE49-F238E27FC236}">
                <a16:creationId xmlns:a16="http://schemas.microsoft.com/office/drawing/2014/main" id="{42244176-7FBB-4229-94CB-68504EC89975}"/>
              </a:ext>
            </a:extLst>
          </p:cNvPr>
          <p:cNvSpPr/>
          <p:nvPr/>
        </p:nvSpPr>
        <p:spPr>
          <a:xfrm rot="10800000">
            <a:off x="3673200" y="0"/>
            <a:ext cx="4845600" cy="5436971"/>
          </a:xfrm>
          <a:prstGeom prst="round2SameRect">
            <a:avLst>
              <a:gd name="adj1" fmla="val 9001"/>
              <a:gd name="adj2" fmla="val 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B54B0F7-55DD-40D6-B7F4-70B586885C0B}" type="slidenum">
              <a:rPr lang="en-US" noProof="0" smtClean="0"/>
              <a:t>‹#›</a:t>
            </a:fld>
            <a:endParaRPr lang="en-US" noProof="0"/>
          </a:p>
        </p:txBody>
      </p:sp>
      <p:sp>
        <p:nvSpPr>
          <p:cNvPr id="13" name="Espace réservé du texte 12">
            <a:extLst>
              <a:ext uri="{FF2B5EF4-FFF2-40B4-BE49-F238E27FC236}">
                <a16:creationId xmlns:a16="http://schemas.microsoft.com/office/drawing/2014/main" id="{4958C054-839F-4DE0-821D-EA7EB605C25A}"/>
              </a:ext>
            </a:extLst>
          </p:cNvPr>
          <p:cNvSpPr>
            <a:spLocks noGrp="1"/>
          </p:cNvSpPr>
          <p:nvPr>
            <p:ph type="body" sz="quarter" idx="66" hasCustomPrompt="1"/>
          </p:nvPr>
        </p:nvSpPr>
        <p:spPr>
          <a:xfrm>
            <a:off x="3673463" y="442913"/>
            <a:ext cx="4845075" cy="4994059"/>
          </a:xfrm>
          <a:prstGeom prst="round2SameRect">
            <a:avLst>
              <a:gd name="adj1" fmla="val 0"/>
              <a:gd name="adj2" fmla="val 9797"/>
            </a:avLst>
          </a:prstGeom>
          <a:noFill/>
        </p:spPr>
        <p:txBody>
          <a:bodyPr wrap="square" lIns="324000" tIns="1512000">
            <a:noAutofit/>
          </a:bodyPr>
          <a:lstStyle>
            <a:lvl1pPr>
              <a:lnSpc>
                <a:spcPct val="90000"/>
              </a:lnSpc>
              <a:spcAft>
                <a:spcPts val="1400"/>
              </a:spcAft>
              <a:defRPr lang="fr-FR" sz="3000" b="1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0" indent="0">
              <a:spcAft>
                <a:spcPts val="600"/>
              </a:spcAft>
              <a:buNone/>
              <a:defRPr lang="fr-FR" sz="1700" b="0" kern="1200" dirty="0">
                <a:solidFill>
                  <a:srgbClr val="2A295C"/>
                </a:solidFill>
                <a:latin typeface="+mn-lt"/>
                <a:ea typeface="+mn-ea"/>
                <a:cs typeface="+mn-cs"/>
              </a:defRPr>
            </a:lvl2pPr>
            <a:lvl3pPr marL="252000" indent="-252000">
              <a:spcAft>
                <a:spcPts val="600"/>
              </a:spcAft>
              <a:buSzPct val="100000"/>
              <a:buFont typeface="+mj-lt"/>
              <a:buAutoNum type="alphaUcPeriod"/>
              <a:defRPr sz="1700">
                <a:solidFill>
                  <a:schemeClr val="tx2"/>
                </a:solidFill>
              </a:defRPr>
            </a:lvl3pPr>
          </a:lstStyle>
          <a:p>
            <a:pPr lvl="0"/>
            <a:r>
              <a:rPr lang="en-US" noProof="0"/>
              <a:t>Lorem ipsum dolor</a:t>
            </a:r>
            <a:br>
              <a:rPr lang="en-US" noProof="0"/>
            </a:br>
            <a:r>
              <a:rPr lang="en-US" noProof="0"/>
              <a:t>sit amet</a:t>
            </a:r>
          </a:p>
          <a:p>
            <a:pPr lvl="1"/>
            <a:endParaRPr lang="en-US" noProof="0"/>
          </a:p>
          <a:p>
            <a:pPr lvl="2"/>
            <a:r>
              <a:rPr lang="en-US" noProof="0"/>
              <a:t>Text A</a:t>
            </a:r>
          </a:p>
          <a:p>
            <a:pPr lvl="2"/>
            <a:endParaRPr lang="en-US" noProof="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888DEA34-D8D1-4D3F-AD73-DA46F5A39E51}"/>
              </a:ext>
            </a:extLst>
          </p:cNvPr>
          <p:cNvSpPr/>
          <p:nvPr/>
        </p:nvSpPr>
        <p:spPr>
          <a:xfrm rot="5400000">
            <a:off x="5874544" y="-2201080"/>
            <a:ext cx="442913" cy="4845075"/>
          </a:xfrm>
          <a:prstGeom prst="rect">
            <a:avLst/>
          </a:prstGeom>
          <a:solidFill>
            <a:srgbClr val="EE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F0C199D1-6F51-4347-BEED-D381ED734E52}"/>
              </a:ext>
            </a:extLst>
          </p:cNvPr>
          <p:cNvSpPr>
            <a:spLocks noGrp="1"/>
          </p:cNvSpPr>
          <p:nvPr>
            <p:ph type="ftr" sz="quarter" idx="67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Name presentation © Sodexo 2021. All rights Reserved</a:t>
            </a:r>
          </a:p>
        </p:txBody>
      </p:sp>
      <p:pic>
        <p:nvPicPr>
          <p:cNvPr id="36" name="Image 35">
            <a:extLst>
              <a:ext uri="{FF2B5EF4-FFF2-40B4-BE49-F238E27FC236}">
                <a16:creationId xmlns:a16="http://schemas.microsoft.com/office/drawing/2014/main" id="{40D9EAFD-AEFC-42B0-A59B-F3ECB38515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992975" y="4558817"/>
            <a:ext cx="1319672" cy="474835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0862E184-17C7-449F-ACF1-19A6A1764A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03250" y="-494216"/>
            <a:ext cx="3585500" cy="380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4497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// Text 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B1A16982-0955-4E60-B17F-26B37AF4499E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6B54B0F7-55DD-40D6-B7F4-70B586885C0B}" type="slidenum">
              <a:rPr lang="en-US" noProof="0" smtClean="0"/>
              <a:t>‹#›</a:t>
            </a:fld>
            <a:endParaRPr lang="en-US" noProof="0"/>
          </a:p>
        </p:txBody>
      </p:sp>
      <p:sp>
        <p:nvSpPr>
          <p:cNvPr id="2" name="Espace réservé du pied de page 1">
            <a:extLst>
              <a:ext uri="{FF2B5EF4-FFF2-40B4-BE49-F238E27FC236}">
                <a16:creationId xmlns:a16="http://schemas.microsoft.com/office/drawing/2014/main" id="{0B358BDB-BF07-4C04-BA3F-88BF71C7A70F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 noProof="0"/>
              <a:t>Name presentation © Sodexo 2021. All rights Reserved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3035372B-E408-420D-8FFE-5FB47D86DDD2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42913" y="2284080"/>
            <a:ext cx="11269662" cy="1388585"/>
          </a:xfrm>
          <a:noFill/>
        </p:spPr>
        <p:txBody>
          <a:bodyPr anchor="t"/>
          <a:lstStyle>
            <a:lvl1pPr>
              <a:defRPr sz="1500">
                <a:solidFill>
                  <a:srgbClr val="2A295C"/>
                </a:solidFill>
              </a:defRPr>
            </a:lvl1pPr>
            <a:lvl2pPr>
              <a:defRPr sz="1500"/>
            </a:lvl2pPr>
            <a:lvl3pPr marL="395288" indent="-128588">
              <a:defRPr sz="1500"/>
            </a:lvl3pPr>
            <a:lvl4pPr marL="542925" indent="-141288">
              <a:defRPr sz="1500"/>
            </a:lvl4pPr>
          </a:lstStyle>
          <a:p>
            <a:pPr marL="0" marR="0" lvl="0" indent="0" algn="l" defTabSz="914377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noProof="0"/>
              <a:t>Lorem ipsum dolor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Forth level</a:t>
            </a:r>
          </a:p>
          <a:p>
            <a:pPr lvl="4"/>
            <a:r>
              <a:rPr lang="en-US" noProof="0"/>
              <a:t>Lead level</a:t>
            </a:r>
          </a:p>
        </p:txBody>
      </p:sp>
      <p:sp>
        <p:nvSpPr>
          <p:cNvPr id="5" name="Sous-titre 2">
            <a:extLst>
              <a:ext uri="{FF2B5EF4-FFF2-40B4-BE49-F238E27FC236}">
                <a16:creationId xmlns:a16="http://schemas.microsoft.com/office/drawing/2014/main" id="{ABDEA2D5-8CE6-4B1B-AAA6-EE330F2B6C8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43280" y="850804"/>
            <a:ext cx="10515600" cy="276999"/>
          </a:xfrm>
        </p:spPr>
        <p:txBody>
          <a:bodyPr/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 text level 2 lorem ipsum mat</a:t>
            </a:r>
            <a:endParaRPr lang="fr-FR" dirty="0"/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1C890CFD-F1B2-481D-A9E8-E1CCAFE2E47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noProof="0"/>
              <a:t>Title, text level 1</a:t>
            </a:r>
          </a:p>
        </p:txBody>
      </p:sp>
    </p:spTree>
    <p:extLst>
      <p:ext uri="{BB962C8B-B14F-4D97-AF65-F5344CB8AC3E}">
        <p14:creationId xmlns:p14="http://schemas.microsoft.com/office/powerpoint/2010/main" val="144800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Image 24">
            <a:extLst>
              <a:ext uri="{FF2B5EF4-FFF2-40B4-BE49-F238E27FC236}">
                <a16:creationId xmlns:a16="http://schemas.microsoft.com/office/drawing/2014/main" id="{4946E1BC-CD92-466A-B130-90F90CF57D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3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984549" y="6391329"/>
            <a:ext cx="770400" cy="27720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824637" y="6553167"/>
            <a:ext cx="542727" cy="107722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>
            <a:lvl1pPr algn="ctr">
              <a:defRPr sz="700" b="0">
                <a:solidFill>
                  <a:srgbClr val="2A295C"/>
                </a:solidFill>
              </a:defRPr>
            </a:lvl1pPr>
          </a:lstStyle>
          <a:p>
            <a:fld id="{6B54B0F7-55DD-40D6-B7F4-70B586885C0B}" type="slidenum">
              <a:rPr lang="en-US" noProof="0" smtClean="0"/>
              <a:t>‹#›</a:t>
            </a:fld>
            <a:endParaRPr lang="en-US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9432" y="6548404"/>
            <a:ext cx="4114800" cy="115416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>
            <a:lvl1pPr algn="l">
              <a:defRPr sz="750" b="1">
                <a:solidFill>
                  <a:srgbClr val="2A295C"/>
                </a:solidFill>
              </a:defRPr>
            </a:lvl1pPr>
          </a:lstStyle>
          <a:p>
            <a:r>
              <a:rPr lang="en-US" noProof="0"/>
              <a:t>Name presentation © Sodexo 2021. All rights Reserved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3279" y="1622320"/>
            <a:ext cx="11269295" cy="134241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 noProof="0"/>
              <a:t>Lorem ipsum dolor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Fith level</a:t>
            </a: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43280" y="489839"/>
            <a:ext cx="10515600" cy="346249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/>
          <a:p>
            <a:r>
              <a:rPr lang="en-US" noProof="0"/>
              <a:t>Title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F758D7F-B026-40CB-A4D4-7FA88202DDBA}"/>
              </a:ext>
            </a:extLst>
          </p:cNvPr>
          <p:cNvPicPr>
            <a:picLocks noChangeAspect="1"/>
          </p:cNvPicPr>
          <p:nvPr/>
        </p:nvPicPr>
        <p:blipFill>
          <a:blip r:embed="rId38"/>
          <a:stretch>
            <a:fillRect/>
          </a:stretch>
        </p:blipFill>
        <p:spPr>
          <a:xfrm>
            <a:off x="4303250" y="-494216"/>
            <a:ext cx="3585500" cy="380584"/>
          </a:xfrm>
          <a:prstGeom prst="rect">
            <a:avLst/>
          </a:prstGeo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F1691B-01C7-47BE-BB53-7986D3E1B9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25232" y="4574009"/>
            <a:ext cx="2743200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lang="en-US" sz="1500" b="0" kern="120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7AA8358C-4CCA-4334-89CA-A8E17871D280}" type="datetime2">
              <a:rPr lang="en-US" smtClean="0"/>
              <a:t>Thursday, May 18, 2023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826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  <p:sldLayoutId id="2147483687" r:id="rId27"/>
    <p:sldLayoutId id="2147483688" r:id="rId28"/>
    <p:sldLayoutId id="2147483689" r:id="rId29"/>
    <p:sldLayoutId id="2147483690" r:id="rId30"/>
    <p:sldLayoutId id="2147483691" r:id="rId31"/>
    <p:sldLayoutId id="2147483692" r:id="rId32"/>
    <p:sldLayoutId id="2147483693" r:id="rId33"/>
    <p:sldLayoutId id="2147483694" r:id="rId34"/>
    <p:sldLayoutId id="2147483695" r:id="rId35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25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l" defTabSz="914377" rtl="0" eaLnBrk="1" latinLnBrk="0" hangingPunct="1">
        <a:lnSpc>
          <a:spcPct val="110000"/>
        </a:lnSpc>
        <a:spcBef>
          <a:spcPts val="0"/>
        </a:spcBef>
        <a:buFont typeface="Arial" panose="020B0604020202020204" pitchFamily="34" charset="0"/>
        <a:buNone/>
        <a:defRPr sz="15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270000" indent="-270000" algn="l" defTabSz="914377" rtl="0" eaLnBrk="1" latinLnBrk="0" hangingPunct="1">
        <a:lnSpc>
          <a:spcPct val="110000"/>
        </a:lnSpc>
        <a:spcBef>
          <a:spcPts val="0"/>
        </a:spcBef>
        <a:spcAft>
          <a:spcPts val="600"/>
        </a:spcAft>
        <a:buClr>
          <a:srgbClr val="EE0000"/>
        </a:buClr>
        <a:buFont typeface="Arial" panose="020B0604020202020204" pitchFamily="34" charset="0"/>
        <a:buChar char="▬"/>
        <a:defRPr sz="1500" b="1" kern="1200">
          <a:solidFill>
            <a:schemeClr val="tx2"/>
          </a:solidFill>
          <a:latin typeface="+mn-lt"/>
          <a:ea typeface="+mn-ea"/>
          <a:cs typeface="+mn-cs"/>
        </a:defRPr>
      </a:lvl2pPr>
      <a:lvl3pPr marL="396000" indent="-144000" algn="l" defTabSz="914377" rtl="0" eaLnBrk="1" latinLnBrk="0" hangingPunct="1">
        <a:lnSpc>
          <a:spcPct val="110000"/>
        </a:lnSpc>
        <a:spcBef>
          <a:spcPts val="0"/>
        </a:spcBef>
        <a:buClr>
          <a:schemeClr val="tx2"/>
        </a:buClr>
        <a:buSzPct val="80000"/>
        <a:buFont typeface="Arial" panose="020B0604020202020204" pitchFamily="34" charset="0"/>
        <a:buChar char="•"/>
        <a:defRPr sz="15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543600" indent="-144000" algn="l" defTabSz="914377" rtl="0" eaLnBrk="1" latinLnBrk="0" hangingPunct="1">
        <a:lnSpc>
          <a:spcPct val="110000"/>
        </a:lnSpc>
        <a:spcBef>
          <a:spcPts val="0"/>
        </a:spcBef>
        <a:buClr>
          <a:schemeClr val="tx2"/>
        </a:buClr>
        <a:buFont typeface="Arial" panose="020B0604020202020204" pitchFamily="34" charset="0"/>
        <a:buChar char="-"/>
        <a:defRPr sz="15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0" indent="0" algn="l" defTabSz="914377" rtl="0" eaLnBrk="1" latinLnBrk="0" hangingPunct="1">
        <a:lnSpc>
          <a:spcPct val="110000"/>
        </a:lnSpc>
        <a:spcBef>
          <a:spcPts val="0"/>
        </a:spcBef>
        <a:spcAft>
          <a:spcPts val="600"/>
        </a:spcAft>
        <a:buFont typeface="Arial" panose="020B0604020202020204" pitchFamily="34" charset="0"/>
        <a:buNone/>
        <a:defRPr sz="1600" b="1" kern="1200">
          <a:solidFill>
            <a:schemeClr val="tx2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01D7339-2DEA-6D25-4AB0-20ED455A79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FC1AAA-7502-3D2F-2448-DCA60E3FB9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178C7C-111A-B15D-2C8C-2D8470E7DE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D5CCA7-832F-4FB7-8120-CB1279F15F0C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A37D69-F467-08BF-BD30-EB6454386D5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CE451F-6B9E-5E6F-4E4C-770C7DF93C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B7D5DB-25B0-4A5E-AF8C-BA082AA5FC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412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2.xml"/><Relationship Id="rId4" Type="http://schemas.openxmlformats.org/officeDocument/2006/relationships/image" Target="../media/image9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F903B71-373C-4493-B606-A5C83AB47F9F}"/>
              </a:ext>
            </a:extLst>
          </p:cNvPr>
          <p:cNvSpPr txBox="1"/>
          <p:nvPr/>
        </p:nvSpPr>
        <p:spPr>
          <a:xfrm>
            <a:off x="522334" y="340229"/>
            <a:ext cx="6936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FY23 PD12 – Monthly Financial Close Update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8E600A2-8ABC-48FE-9AAB-6C7D03CCC2BD}"/>
              </a:ext>
            </a:extLst>
          </p:cNvPr>
          <p:cNvSpPr txBox="1"/>
          <p:nvPr/>
        </p:nvSpPr>
        <p:spPr>
          <a:xfrm>
            <a:off x="563877" y="975148"/>
            <a:ext cx="7987940" cy="6401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609585" rtl="0" eaLnBrk="1" fontAlgn="base" latinLnBrk="0" hangingPunct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Clr>
                <a:srgbClr val="25359C"/>
              </a:buClr>
              <a:buSzPct val="120000"/>
              <a:buFont typeface="Arial" pitchFamily="34" charset="0"/>
              <a:buNone/>
              <a:tabLst>
                <a:tab pos="1082675" algn="l"/>
                <a:tab pos="1616075" algn="l"/>
                <a:tab pos="2149475" algn="l"/>
                <a:tab pos="8077200" algn="r"/>
              </a:tabLst>
              <a:defRPr/>
            </a:pPr>
            <a:r>
              <a:rPr kumimoji="0" lang="en-US" sz="16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August Financial Close Schedule Changes </a:t>
            </a:r>
          </a:p>
          <a:p>
            <a:pPr marL="285750" marR="0" lvl="0" indent="-285750" algn="l" defTabSz="609585" rtl="0" eaLnBrk="1" fontAlgn="base" latinLnBrk="0" hangingPunct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Clr>
                <a:srgbClr val="25359C"/>
              </a:buClr>
              <a:buSzPct val="120000"/>
              <a:buFont typeface="Arial" panose="020B0604020202020204" pitchFamily="34" charset="0"/>
              <a:buChar char="•"/>
              <a:tabLst>
                <a:tab pos="1082675" algn="l"/>
                <a:tab pos="1616075" algn="l"/>
                <a:tab pos="2149475" algn="l"/>
                <a:tab pos="8077200" algn="r"/>
              </a:tabLst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2A295C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Close schedule has been adjusted to recognize the Labor Day Holiday</a:t>
            </a:r>
          </a:p>
        </p:txBody>
      </p:sp>
      <p:graphicFrame>
        <p:nvGraphicFramePr>
          <p:cNvPr id="4" name="Table 5">
            <a:extLst>
              <a:ext uri="{FF2B5EF4-FFF2-40B4-BE49-F238E27FC236}">
                <a16:creationId xmlns:a16="http://schemas.microsoft.com/office/drawing/2014/main" id="{0F61E885-B6CB-418C-B4BF-D847B896F6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8553482"/>
              </p:ext>
            </p:extLst>
          </p:nvPr>
        </p:nvGraphicFramePr>
        <p:xfrm>
          <a:off x="440530" y="2110301"/>
          <a:ext cx="10494948" cy="3441412"/>
        </p:xfrm>
        <a:graphic>
          <a:graphicData uri="http://schemas.openxmlformats.org/drawingml/2006/table">
            <a:tbl>
              <a:tblPr firstRow="1" bandRow="1"/>
              <a:tblGrid>
                <a:gridCol w="1572930">
                  <a:extLst>
                    <a:ext uri="{9D8B030D-6E8A-4147-A177-3AD203B41FA5}">
                      <a16:colId xmlns:a16="http://schemas.microsoft.com/office/drawing/2014/main" val="2427974213"/>
                    </a:ext>
                  </a:extLst>
                </a:gridCol>
                <a:gridCol w="1281648">
                  <a:extLst>
                    <a:ext uri="{9D8B030D-6E8A-4147-A177-3AD203B41FA5}">
                      <a16:colId xmlns:a16="http://schemas.microsoft.com/office/drawing/2014/main" val="1454507230"/>
                    </a:ext>
                  </a:extLst>
                </a:gridCol>
                <a:gridCol w="664127">
                  <a:extLst>
                    <a:ext uri="{9D8B030D-6E8A-4147-A177-3AD203B41FA5}">
                      <a16:colId xmlns:a16="http://schemas.microsoft.com/office/drawing/2014/main" val="2413919184"/>
                    </a:ext>
                  </a:extLst>
                </a:gridCol>
                <a:gridCol w="687429">
                  <a:extLst>
                    <a:ext uri="{9D8B030D-6E8A-4147-A177-3AD203B41FA5}">
                      <a16:colId xmlns:a16="http://schemas.microsoft.com/office/drawing/2014/main" val="3464118256"/>
                    </a:ext>
                  </a:extLst>
                </a:gridCol>
                <a:gridCol w="1200088">
                  <a:extLst>
                    <a:ext uri="{9D8B030D-6E8A-4147-A177-3AD203B41FA5}">
                      <a16:colId xmlns:a16="http://schemas.microsoft.com/office/drawing/2014/main" val="1990238601"/>
                    </a:ext>
                  </a:extLst>
                </a:gridCol>
                <a:gridCol w="1351556">
                  <a:extLst>
                    <a:ext uri="{9D8B030D-6E8A-4147-A177-3AD203B41FA5}">
                      <a16:colId xmlns:a16="http://schemas.microsoft.com/office/drawing/2014/main" val="3312452624"/>
                    </a:ext>
                  </a:extLst>
                </a:gridCol>
                <a:gridCol w="1293299">
                  <a:extLst>
                    <a:ext uri="{9D8B030D-6E8A-4147-A177-3AD203B41FA5}">
                      <a16:colId xmlns:a16="http://schemas.microsoft.com/office/drawing/2014/main" val="377391085"/>
                    </a:ext>
                  </a:extLst>
                </a:gridCol>
                <a:gridCol w="1267085">
                  <a:extLst>
                    <a:ext uri="{9D8B030D-6E8A-4147-A177-3AD203B41FA5}">
                      <a16:colId xmlns:a16="http://schemas.microsoft.com/office/drawing/2014/main" val="3094092197"/>
                    </a:ext>
                  </a:extLst>
                </a:gridCol>
                <a:gridCol w="1176786">
                  <a:extLst>
                    <a:ext uri="{9D8B030D-6E8A-4147-A177-3AD203B41FA5}">
                      <a16:colId xmlns:a16="http://schemas.microsoft.com/office/drawing/2014/main" val="3292203430"/>
                    </a:ext>
                  </a:extLst>
                </a:gridCol>
              </a:tblGrid>
              <a:tr h="764296"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Schedule </a:t>
                      </a:r>
                      <a:br>
                        <a:rPr lang="en-US" sz="1600" dirty="0">
                          <a:solidFill>
                            <a:schemeClr val="tx1"/>
                          </a:solidFill>
                        </a:rPr>
                      </a:b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PD12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7B6CE"/>
                    </a:solidFill>
                  </a:tcPr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FRI     </a:t>
                      </a:r>
                    </a:p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 9/1</a:t>
                      </a:r>
                    </a:p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7B6CE"/>
                    </a:solidFill>
                  </a:tcPr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SAT     </a:t>
                      </a:r>
                    </a:p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 9/2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7B6CE"/>
                    </a:solidFill>
                  </a:tcPr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SUN </a:t>
                      </a:r>
                    </a:p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9/3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7B6CE"/>
                    </a:solidFill>
                  </a:tcPr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MON </a:t>
                      </a:r>
                    </a:p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9/4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7B6CE"/>
                    </a:solidFill>
                  </a:tcPr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TUE        </a:t>
                      </a:r>
                    </a:p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9/5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7B6CE"/>
                    </a:solidFill>
                  </a:tcPr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WED      9/6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7B6CE"/>
                    </a:solidFill>
                  </a:tcPr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THUR </a:t>
                      </a:r>
                      <a:br>
                        <a:rPr lang="en-US" sz="1400" dirty="0">
                          <a:solidFill>
                            <a:schemeClr val="tx1"/>
                          </a:solidFill>
                        </a:rPr>
                      </a:b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9/7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7B6CE"/>
                    </a:solidFill>
                  </a:tcPr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FRI</a:t>
                      </a:r>
                      <a:br>
                        <a:rPr lang="en-US" sz="1400" dirty="0">
                          <a:solidFill>
                            <a:schemeClr val="tx1"/>
                          </a:solidFill>
                        </a:rPr>
                      </a:b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9/8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7B6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275946"/>
                  </a:ext>
                </a:extLst>
              </a:tr>
              <a:tr h="616859"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b="1" dirty="0">
                          <a:solidFill>
                            <a:srgbClr val="002060"/>
                          </a:solidFill>
                        </a:rPr>
                        <a:t>Original &gt;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7B6CE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400" b="1" dirty="0">
                          <a:solidFill>
                            <a:srgbClr val="002060"/>
                          </a:solidFill>
                        </a:rPr>
                        <a:t>BD+1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7B6CE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endParaRPr lang="en-US" sz="14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7B6CE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7B6CE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400" b="1" dirty="0">
                          <a:solidFill>
                            <a:srgbClr val="002060"/>
                          </a:solidFill>
                        </a:rPr>
                        <a:t>BD+2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7B6CE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400" b="1" dirty="0">
                          <a:solidFill>
                            <a:srgbClr val="002060"/>
                          </a:solidFill>
                        </a:rPr>
                        <a:t>BD+3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7B6CE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400" b="1" dirty="0">
                          <a:solidFill>
                            <a:srgbClr val="002060"/>
                          </a:solidFill>
                        </a:rPr>
                        <a:t>BD+4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7B6CE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400" b="1" dirty="0">
                          <a:solidFill>
                            <a:srgbClr val="002060"/>
                          </a:solidFill>
                        </a:rPr>
                        <a:t>BD+5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7B6CE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endParaRPr lang="en-US" sz="18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7B6CE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2470522"/>
                  </a:ext>
                </a:extLst>
              </a:tr>
              <a:tr h="657327"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l" defTabSz="914400" rtl="0" eaLnBrk="1" latinLnBrk="0" hangingPunct="1"/>
                      <a:r>
                        <a:rPr lang="en-US" sz="1800" b="1" i="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Revised &gt;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7B6CE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b="1" i="0" dirty="0">
                          <a:solidFill>
                            <a:srgbClr val="FF0000"/>
                          </a:solidFill>
                        </a:rPr>
                        <a:t>BD+1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7B6CE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endParaRPr lang="en-US" sz="1400" b="1" i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7B6CE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i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7B6CE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dirty="0">
                          <a:solidFill>
                            <a:srgbClr val="FF0000"/>
                          </a:solidFill>
                        </a:rPr>
                        <a:t>HOLIDAY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n-US" sz="1400" i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7B6CE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400" b="1" i="0" dirty="0">
                          <a:solidFill>
                            <a:srgbClr val="FF0000"/>
                          </a:solidFill>
                        </a:rPr>
                        <a:t>BD+2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7B6CE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b="1" i="0" dirty="0">
                          <a:solidFill>
                            <a:srgbClr val="FF0000"/>
                          </a:solidFill>
                        </a:rPr>
                        <a:t>BD+3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7B6CE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b="1" i="0" dirty="0">
                          <a:solidFill>
                            <a:srgbClr val="FF0000"/>
                          </a:solidFill>
                        </a:rPr>
                        <a:t>BD+4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7B6CE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b="1" i="0" dirty="0">
                          <a:solidFill>
                            <a:srgbClr val="FF0000"/>
                          </a:solidFill>
                        </a:rPr>
                        <a:t>BD+5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7B6CE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7725664"/>
                  </a:ext>
                </a:extLst>
              </a:tr>
              <a:tr h="1402930"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7B6CE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200" dirty="0">
                          <a:solidFill>
                            <a:srgbClr val="002060"/>
                          </a:solidFill>
                        </a:rPr>
                        <a:t>UFS transmission deadline </a:t>
                      </a:r>
                      <a:br>
                        <a:rPr lang="en-US" sz="1200" dirty="0">
                          <a:solidFill>
                            <a:srgbClr val="002060"/>
                          </a:solidFill>
                        </a:rPr>
                      </a:br>
                      <a:r>
                        <a:rPr lang="en-US" sz="1200" dirty="0">
                          <a:solidFill>
                            <a:srgbClr val="002060"/>
                          </a:solidFill>
                        </a:rPr>
                        <a:t>11:45 </a:t>
                      </a:r>
                      <a:r>
                        <a:rPr lang="en-US" sz="1200" b="1" dirty="0">
                          <a:solidFill>
                            <a:srgbClr val="FF0000"/>
                          </a:solidFill>
                        </a:rPr>
                        <a:t>pm ET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7B6CE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7B6CE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7B6CE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7B6CE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rgbClr val="002060"/>
                          </a:solidFill>
                        </a:rPr>
                        <a:t>Midday transmission 11:45 </a:t>
                      </a:r>
                      <a:r>
                        <a:rPr lang="en-US" sz="1200" b="1" dirty="0">
                          <a:solidFill>
                            <a:srgbClr val="FF0000"/>
                          </a:solidFill>
                        </a:rPr>
                        <a:t>am ET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rgbClr val="002060"/>
                          </a:solidFill>
                        </a:rPr>
                        <a:t>(Schools OSI)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7B6CE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200" dirty="0">
                          <a:solidFill>
                            <a:srgbClr val="002060"/>
                          </a:solidFill>
                        </a:rPr>
                        <a:t>Review prelim results &amp; request adjustments due by </a:t>
                      </a:r>
                    </a:p>
                    <a:p>
                      <a:pPr algn="ctr"/>
                      <a:r>
                        <a:rPr lang="en-US" sz="1200" dirty="0">
                          <a:solidFill>
                            <a:srgbClr val="002060"/>
                          </a:solidFill>
                        </a:rPr>
                        <a:t>8:00 pm ET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7B6CE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rgbClr val="002060"/>
                          </a:solidFill>
                        </a:rPr>
                        <a:t>Analyze financial results – final adjustments due by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rgbClr val="002060"/>
                          </a:solidFill>
                        </a:rPr>
                        <a:t>2:00 pm ET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7B6CE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18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377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566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754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5943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131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320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509" algn="l" defTabSz="914377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200" dirty="0">
                          <a:solidFill>
                            <a:srgbClr val="002060"/>
                          </a:solidFill>
                        </a:rPr>
                        <a:t>Final financial results; client settlements available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7B6CE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8070026"/>
                  </a:ext>
                </a:extLst>
              </a:tr>
            </a:tbl>
          </a:graphicData>
        </a:graphic>
      </p:graphicFrame>
      <p:pic>
        <p:nvPicPr>
          <p:cNvPr id="5" name="Graphic 4" descr="Bullseye">
            <a:extLst>
              <a:ext uri="{FF2B5EF4-FFF2-40B4-BE49-F238E27FC236}">
                <a16:creationId xmlns:a16="http://schemas.microsoft.com/office/drawing/2014/main" id="{F69A0773-6084-4497-A6C3-41802B6D82E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flipV="1">
            <a:off x="855709" y="4974941"/>
            <a:ext cx="494545" cy="494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9632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heme1">
  <a:themeElements>
    <a:clrScheme name="00. Sodexo">
      <a:dk1>
        <a:sysClr val="windowText" lastClr="000000"/>
      </a:dk1>
      <a:lt1>
        <a:sysClr val="window" lastClr="FFFFFF"/>
      </a:lt1>
      <a:dk2>
        <a:srgbClr val="2A295C"/>
      </a:dk2>
      <a:lt2>
        <a:srgbClr val="EE0000"/>
      </a:lt2>
      <a:accent1>
        <a:srgbClr val="25359C"/>
      </a:accent1>
      <a:accent2>
        <a:srgbClr val="199CDA"/>
      </a:accent2>
      <a:accent3>
        <a:srgbClr val="34A866"/>
      </a:accent3>
      <a:accent4>
        <a:srgbClr val="228085"/>
      </a:accent4>
      <a:accent5>
        <a:srgbClr val="915FC8"/>
      </a:accent5>
      <a:accent6>
        <a:srgbClr val="DA558C"/>
      </a:accent6>
      <a:hlink>
        <a:srgbClr val="199CDA"/>
      </a:hlink>
      <a:folHlink>
        <a:srgbClr val="2A295C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220210 PPT_Template_EN" id="{2312DA8B-DEEA-4078-B00E-51FC23D891BE}" vid="{D1564F80-3D2E-4C82-9085-4676CA4AD93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787</TotalTime>
  <Words>127</Words>
  <Application>Microsoft Office PowerPoint</Application>
  <PresentationFormat>Widescreen</PresentationFormat>
  <Paragraphs>39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Theme1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Burns, Suzanne</dc:creator>
  <cp:lastModifiedBy>Helms, Jill</cp:lastModifiedBy>
  <cp:revision>20</cp:revision>
  <dcterms:created xsi:type="dcterms:W3CDTF">2022-04-26T16:43:28Z</dcterms:created>
  <dcterms:modified xsi:type="dcterms:W3CDTF">2023-05-18T17:44:02Z</dcterms:modified>
</cp:coreProperties>
</file>