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81C69-2ED5-4BA9-A55A-98DBC1415815}" v="7" dt="2023-05-09T15:42:15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baker, Ann Marie" userId="c578bd83-c18b-4242-921e-83768c705c64" providerId="ADAL" clId="{23781C69-2ED5-4BA9-A55A-98DBC1415815}"/>
    <pc:docChg chg="custSel modSld">
      <pc:chgData name="Marbaker, Ann Marie" userId="c578bd83-c18b-4242-921e-83768c705c64" providerId="ADAL" clId="{23781C69-2ED5-4BA9-A55A-98DBC1415815}" dt="2023-05-09T15:45:50.466" v="45" actId="20577"/>
      <pc:docMkLst>
        <pc:docMk/>
      </pc:docMkLst>
      <pc:sldChg chg="modSp mod">
        <pc:chgData name="Marbaker, Ann Marie" userId="c578bd83-c18b-4242-921e-83768c705c64" providerId="ADAL" clId="{23781C69-2ED5-4BA9-A55A-98DBC1415815}" dt="2023-05-09T15:45:50.466" v="45" actId="20577"/>
        <pc:sldMkLst>
          <pc:docMk/>
          <pc:sldMk cId="332234780" sldId="294"/>
        </pc:sldMkLst>
        <pc:spChg chg="mod">
          <ac:chgData name="Marbaker, Ann Marie" userId="c578bd83-c18b-4242-921e-83768c705c64" providerId="ADAL" clId="{23781C69-2ED5-4BA9-A55A-98DBC1415815}" dt="2023-05-09T15:34:05.263" v="1" actId="20577"/>
          <ac:spMkLst>
            <pc:docMk/>
            <pc:sldMk cId="332234780" sldId="294"/>
            <ac:spMk id="2" creationId="{6F903B71-373C-4493-B606-A5C83AB47F9F}"/>
          </ac:spMkLst>
        </pc:spChg>
        <pc:graphicFrameChg chg="mod modGraphic">
          <ac:chgData name="Marbaker, Ann Marie" userId="c578bd83-c18b-4242-921e-83768c705c64" providerId="ADAL" clId="{23781C69-2ED5-4BA9-A55A-98DBC1415815}" dt="2023-05-09T15:45:50.466" v="45" actId="20577"/>
          <ac:graphicFrameMkLst>
            <pc:docMk/>
            <pc:sldMk cId="332234780" sldId="294"/>
            <ac:graphicFrameMk id="4" creationId="{0F61E885-B6CB-418C-B4BF-D847B896F61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2B5B89D0-2585-4A52-94B2-E1ABCDCB8AAD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442911 w 12192000"/>
              <a:gd name="connsiteY1" fmla="*/ 0 h 6858000"/>
              <a:gd name="connsiteX2" fmla="*/ 442911 w 12192000"/>
              <a:gd name="connsiteY2" fmla="*/ 3259669 h 6858000"/>
              <a:gd name="connsiteX3" fmla="*/ 828141 w 12192000"/>
              <a:gd name="connsiteY3" fmla="*/ 3644899 h 6858000"/>
              <a:gd name="connsiteX4" fmla="*/ 4313767 w 12192000"/>
              <a:gd name="connsiteY4" fmla="*/ 3644899 h 6858000"/>
              <a:gd name="connsiteX5" fmla="*/ 4698996 w 12192000"/>
              <a:gd name="connsiteY5" fmla="*/ 3259669 h 6858000"/>
              <a:gd name="connsiteX6" fmla="*/ 4698996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0 w 12192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442911" y="0"/>
                </a:lnTo>
                <a:lnTo>
                  <a:pt x="442911" y="3259669"/>
                </a:lnTo>
                <a:cubicBezTo>
                  <a:pt x="442911" y="3472426"/>
                  <a:pt x="615384" y="3644899"/>
                  <a:pt x="828141" y="3644899"/>
                </a:cubicBezTo>
                <a:lnTo>
                  <a:pt x="4313767" y="3644899"/>
                </a:lnTo>
                <a:cubicBezTo>
                  <a:pt x="4526524" y="3644899"/>
                  <a:pt x="4698996" y="3472426"/>
                  <a:pt x="4698996" y="3259669"/>
                </a:cubicBezTo>
                <a:lnTo>
                  <a:pt x="4698996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04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DB4E34FA-C623-4839-9B92-4D9DF6EC50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42911" y="438150"/>
            <a:ext cx="4256087" cy="3206750"/>
          </a:xfrm>
          <a:prstGeom prst="round2SameRect">
            <a:avLst>
              <a:gd name="adj1" fmla="val 0"/>
              <a:gd name="adj2" fmla="val 12536"/>
            </a:avLst>
          </a:prstGeom>
          <a:blipFill>
            <a:blip r:embed="rId2"/>
            <a:tile tx="0" ty="0" sx="50000" sy="50000" flip="none" algn="br"/>
          </a:blipFill>
        </p:spPr>
        <p:txBody>
          <a:bodyPr lIns="396000" tIns="432000" rIns="72000">
            <a:noAutofit/>
          </a:bodyPr>
          <a:lstStyle>
            <a:lvl1pPr>
              <a:lnSpc>
                <a:spcPct val="90000"/>
              </a:lnSpc>
              <a:defRPr sz="37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/>
              <a:t>Sodexo’s PPT template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EC1FAC-8BC5-4E24-8B0D-6C5123FA6002}"/>
              </a:ext>
            </a:extLst>
          </p:cNvPr>
          <p:cNvSpPr/>
          <p:nvPr/>
        </p:nvSpPr>
        <p:spPr>
          <a:xfrm rot="5400000">
            <a:off x="2349500" y="-1906586"/>
            <a:ext cx="442913" cy="4256087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7C79767-09B8-4518-A4A7-D96E98EE6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FC742-30BA-4EBF-B918-64E70CE31386}"/>
              </a:ext>
            </a:extLst>
          </p:cNvPr>
          <p:cNvSpPr>
            <a:spLocks noGrp="1"/>
          </p:cNvSpPr>
          <p:nvPr>
            <p:ph type="dt" sz="half" idx="65"/>
          </p:nvPr>
        </p:nvSpPr>
        <p:spPr>
          <a:xfrm>
            <a:off x="953782" y="2275309"/>
            <a:ext cx="3349468" cy="365125"/>
          </a:xfrm>
        </p:spPr>
        <p:txBody>
          <a:bodyPr/>
          <a:lstStyle/>
          <a:p>
            <a:fld id="{7A3A4FAC-3D11-4888-BE94-69290AF3260C}" type="datetime2">
              <a:rPr lang="en-US" smtClean="0"/>
              <a:t>Tuesday, May 9,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AFA0-73A1-4A22-8744-31EC74F4D0D9}"/>
              </a:ext>
            </a:extLst>
          </p:cNvPr>
          <p:cNvSpPr>
            <a:spLocks noGrp="1"/>
          </p:cNvSpPr>
          <p:nvPr>
            <p:ph type="ftr" sz="quarter" idx="66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7648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1BFFB19F-AC58-4411-B63F-384CD8112D1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10300" y="2276475"/>
            <a:ext cx="5502275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Forth level</a:t>
            </a:r>
          </a:p>
          <a:p>
            <a:pPr lvl="4"/>
            <a:r>
              <a:rPr lang="en-US" noProof="0"/>
              <a:t>Lead level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2" y="2276476"/>
            <a:ext cx="5502275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Forth level</a:t>
            </a:r>
          </a:p>
          <a:p>
            <a:pPr lvl="4"/>
            <a:r>
              <a:rPr lang="en-US" noProof="0"/>
              <a:t>Lead level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307661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1 colum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E04CD55-C249-4F39-8468-83327E8DB3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913" y="1544228"/>
            <a:ext cx="11269662" cy="1388585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Forth level</a:t>
            </a:r>
          </a:p>
          <a:p>
            <a:pPr lvl="4"/>
            <a:r>
              <a:rPr lang="en-US" noProof="0"/>
              <a:t>Lead level</a:t>
            </a:r>
          </a:p>
        </p:txBody>
      </p:sp>
    </p:spTree>
    <p:extLst>
      <p:ext uri="{BB962C8B-B14F-4D97-AF65-F5344CB8AC3E}">
        <p14:creationId xmlns:p14="http://schemas.microsoft.com/office/powerpoint/2010/main" val="317777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6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77E842E8-27EA-44B3-9C76-92DB6EDC1A9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76904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</a:t>
            </a:r>
            <a:r>
              <a:rPr lang="en-US" noProof="0"/>
              <a:t>ipsum</a:t>
            </a:r>
            <a:r>
              <a:rPr lang="da-DK"/>
              <a:t> </a:t>
            </a:r>
            <a:r>
              <a:rPr lang="da-DK" dirty="0"/>
              <a:t>dolor sit amet</a:t>
            </a:r>
          </a:p>
          <a:p>
            <a:pPr lvl="1"/>
            <a:r>
              <a:rPr lang="fr-FR"/>
              <a:t>D</a:t>
            </a:r>
            <a:r>
              <a:rPr lang="en-US" noProof="0"/>
              <a:t>eux</a:t>
            </a:r>
            <a:r>
              <a:rPr lang="fr-FR"/>
              <a:t>ième </a:t>
            </a:r>
            <a:r>
              <a:rPr lang="fr-FR" dirty="0"/>
              <a:t>niveau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8EFF5283-0C90-4C63-8A76-2492F32ADED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28162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ipsum dolor sit amet</a:t>
            </a:r>
          </a:p>
          <a:p>
            <a:pPr lvl="1"/>
            <a:r>
              <a:rPr lang="en-US" noProof="0"/>
              <a:t>Deuxième</a:t>
            </a:r>
            <a:r>
              <a:rPr lang="fr-FR"/>
              <a:t> </a:t>
            </a:r>
            <a:r>
              <a:rPr lang="fr-FR" dirty="0"/>
              <a:t>niveau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9EF16965-8616-4BCC-8FA2-F06C275B591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9431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</a:t>
            </a:r>
            <a:r>
              <a:rPr lang="en-US" noProof="0"/>
              <a:t>ipsum</a:t>
            </a:r>
            <a:r>
              <a:rPr lang="da-DK"/>
              <a:t> </a:t>
            </a:r>
            <a:r>
              <a:rPr lang="da-DK" dirty="0"/>
              <a:t>dolor sit amet</a:t>
            </a:r>
          </a:p>
          <a:p>
            <a:pPr lvl="1"/>
            <a:r>
              <a:rPr lang="en-US" noProof="0"/>
              <a:t>Deuxième</a:t>
            </a:r>
            <a:r>
              <a:rPr lang="fr-FR"/>
              <a:t> </a:t>
            </a:r>
            <a:r>
              <a:rPr lang="fr-FR" dirty="0"/>
              <a:t>niveau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632C5D7A-5397-489F-85DC-D510FC2FB9C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76904" y="1862698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en-US" noProof="0"/>
              <a:t>Lorem</a:t>
            </a:r>
            <a:r>
              <a:rPr lang="da-DK"/>
              <a:t> </a:t>
            </a:r>
            <a:r>
              <a:rPr lang="da-DK" dirty="0"/>
              <a:t>ipsum dolor sit amet</a:t>
            </a:r>
          </a:p>
          <a:p>
            <a:pPr lvl="1"/>
            <a:r>
              <a:rPr lang="en-US" noProof="0"/>
              <a:t>Deuxième</a:t>
            </a:r>
            <a:r>
              <a:rPr lang="fr-FR"/>
              <a:t> </a:t>
            </a:r>
            <a:r>
              <a:rPr lang="fr-FR" dirty="0"/>
              <a:t>niveau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C8B2FA79-3DD0-4FA8-90A0-E128430420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28162" y="1862698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ipsum dolor sit amet</a:t>
            </a:r>
          </a:p>
          <a:p>
            <a:pPr lvl="1"/>
            <a:r>
              <a:rPr lang="fr-FR"/>
              <a:t>Deuxième </a:t>
            </a:r>
            <a:r>
              <a:rPr lang="en-US" noProof="0"/>
              <a:t>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431" y="1862698"/>
            <a:ext cx="3600000" cy="486800"/>
          </a:xfrm>
          <a:noFill/>
        </p:spPr>
        <p:txBody>
          <a:bodyPr anchor="t"/>
          <a:lstStyle>
            <a:lvl1pPr marL="288000">
              <a:defRPr sz="1400">
                <a:solidFill>
                  <a:schemeClr val="accent1"/>
                </a:solidFill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</a:t>
            </a:r>
            <a:r>
              <a:rPr lang="en-US" noProof="0"/>
              <a:t>ipsum dolor </a:t>
            </a:r>
            <a:r>
              <a:rPr lang="da-DK"/>
              <a:t>sit </a:t>
            </a:r>
            <a:r>
              <a:rPr lang="da-DK" dirty="0"/>
              <a:t>amet</a:t>
            </a:r>
          </a:p>
          <a:p>
            <a:pPr lvl="1"/>
            <a:r>
              <a:rPr lang="fr-FR"/>
              <a:t>Deuxième </a:t>
            </a:r>
            <a:r>
              <a:rPr lang="en-US" noProof="0"/>
              <a:t>niveau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81055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4EC7FDF-598C-4F07-B51E-EA09316920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1658203"/>
            <a:ext cx="3614737" cy="988476"/>
          </a:xfrm>
        </p:spPr>
        <p:txBody>
          <a:bodyPr/>
          <a:lstStyle>
            <a:lvl1pPr>
              <a:lnSpc>
                <a:spcPct val="11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54472FB-7A04-4397-A170-ABDA7C26C94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5138" y="2959100"/>
            <a:ext cx="3614737" cy="1342419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5A0F78F3-324F-46BF-95C0-EC8CC75D08CB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239203" y="1658938"/>
            <a:ext cx="3614737" cy="45070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1572219B-6C98-4B08-9B9F-4E04ED860A8C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112125" y="1658938"/>
            <a:ext cx="3614737" cy="45070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757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69202" y="2057400"/>
            <a:ext cx="3957660" cy="4183380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 rIns="324000">
            <a:noAutofit/>
          </a:bodyPr>
          <a:lstStyle>
            <a:lvl1pPr>
              <a:lnSpc>
                <a:spcPct val="11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69202" y="1309780"/>
            <a:ext cx="3957660" cy="747620"/>
          </a:xfrm>
          <a:solidFill>
            <a:schemeClr val="accent5"/>
          </a:solidFill>
        </p:spPr>
        <p:txBody>
          <a:bodyPr lIns="324000" anchor="ctr">
            <a:noAutofit/>
          </a:bodyPr>
          <a:lstStyle>
            <a:lvl1pPr>
              <a:lnSpc>
                <a:spcPct val="100000"/>
              </a:lnSpc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Subtitle lorem ipsum subtitle lorem</a:t>
            </a:r>
          </a:p>
          <a:p>
            <a:pPr lvl="0"/>
            <a:r>
              <a:rPr lang="en-US" noProof="0"/>
              <a:t>ipsum subtitle lorem ipsum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A5E543C6-1776-417C-A381-3248B3DE5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4465" y="5992201"/>
            <a:ext cx="3614737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FD774C5B-6035-4185-9BDE-DDB15B8A7A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83040" y="3560002"/>
            <a:ext cx="3614737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4EC7FDF-598C-4F07-B51E-EA09316920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1587718"/>
            <a:ext cx="3614737" cy="1065420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Bef>
                <a:spcPts val="1800"/>
              </a:spcBef>
              <a:spcAft>
                <a:spcPts val="2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</a:t>
            </a:r>
            <a:r>
              <a:rPr lang="fr-FR"/>
              <a:t>,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1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7B10C465-B273-49D6-874E-68FE532163E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35500" y="1587718"/>
            <a:ext cx="2668588" cy="1841282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455E5A23-6A34-4A67-8CE7-AE3F69184F95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635500" y="3997099"/>
            <a:ext cx="2668588" cy="18641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08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9158BA98-678D-4CCB-8811-531B29A2FB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24494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28" name="Espace réservé du texte 6">
            <a:extLst>
              <a:ext uri="{FF2B5EF4-FFF2-40B4-BE49-F238E27FC236}">
                <a16:creationId xmlns:a16="http://schemas.microsoft.com/office/drawing/2014/main" id="{B2E427D2-44B7-4231-BE08-6119713FF6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3703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FD774C5B-6035-4185-9BDE-DDB15B8A7A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3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4DCBB157-0523-4E9E-9AE5-223DDADCCC5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2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972C867-7FD0-4127-9CD6-4778059658C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333703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5C5C98CA-DFFA-4651-8852-1FE4F95365E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224494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810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EB5BC8B-63DA-415A-817A-643166CA08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85709" y="1658203"/>
            <a:ext cx="4826866" cy="287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36D4B69-8F9D-4FFA-A4B7-3CFC9969258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2" y="1658202"/>
            <a:ext cx="4900612" cy="424729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301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fr-FR" noProof="0" smtClean="0"/>
              <a:t>‹#›</a:t>
            </a:fld>
            <a:endParaRPr lang="fr-FR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  <a:endParaRPr lang="fr-FR" noProof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/>
              <a:t>Title, text level 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559939-F0F3-41DF-BA50-4A35D367F95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85709" y="1658203"/>
            <a:ext cx="4826866" cy="287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A82406D-8362-445D-AC9E-64F16FA2E39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1" y="1658202"/>
            <a:ext cx="5653087" cy="424729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fr-FR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028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72AA708-4E4D-4EAD-88E7-7EC8A4C9A29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944879" y="2446020"/>
            <a:ext cx="10767696" cy="143385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97C3166F-6AB3-4C7F-A566-02A05195B6F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44879" y="3879869"/>
            <a:ext cx="10767696" cy="2139931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588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C80F9D36-54FD-4A20-A132-828717E13CA6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42913" y="1447800"/>
            <a:ext cx="11269662" cy="4391025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119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ver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avec coins arrondis en haut 1">
            <a:extLst>
              <a:ext uri="{FF2B5EF4-FFF2-40B4-BE49-F238E27FC236}">
                <a16:creationId xmlns:a16="http://schemas.microsoft.com/office/drawing/2014/main" id="{2FF801F8-6B26-4D82-B034-6BBA69DAB0C8}"/>
              </a:ext>
            </a:extLst>
          </p:cNvPr>
          <p:cNvSpPr/>
          <p:nvPr/>
        </p:nvSpPr>
        <p:spPr>
          <a:xfrm rot="10800000">
            <a:off x="442912" y="-1"/>
            <a:ext cx="4256086" cy="3636962"/>
          </a:xfrm>
          <a:prstGeom prst="round2SameRect">
            <a:avLst>
              <a:gd name="adj1" fmla="val 10905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DB4E34FA-C623-4839-9B92-4D9DF6EC50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42913" y="438150"/>
            <a:ext cx="4256085" cy="3206750"/>
          </a:xfrm>
          <a:prstGeom prst="round2SameRect">
            <a:avLst>
              <a:gd name="adj1" fmla="val 0"/>
              <a:gd name="adj2" fmla="val 12536"/>
            </a:avLst>
          </a:prstGeom>
          <a:blipFill>
            <a:blip r:embed="rId2"/>
            <a:tile tx="0" ty="0" sx="50000" sy="50000" flip="none" algn="br"/>
          </a:blipFill>
        </p:spPr>
        <p:txBody>
          <a:bodyPr lIns="396000" tIns="432000" rIns="72000">
            <a:noAutofit/>
          </a:bodyPr>
          <a:lstStyle>
            <a:lvl1pPr>
              <a:lnSpc>
                <a:spcPct val="90000"/>
              </a:lnSpc>
              <a:defRPr sz="37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/>
              <a:t>Sodexo’s PPT template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EC1FAC-8BC5-4E24-8B0D-6C5123FA6002}"/>
              </a:ext>
            </a:extLst>
          </p:cNvPr>
          <p:cNvSpPr/>
          <p:nvPr/>
        </p:nvSpPr>
        <p:spPr>
          <a:xfrm rot="5400000">
            <a:off x="2349499" y="-1906586"/>
            <a:ext cx="442913" cy="4256087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4592776-E126-42EF-B8B0-B329F93F7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66E135-0FEA-45F7-9219-0E1967A7CA81}"/>
              </a:ext>
            </a:extLst>
          </p:cNvPr>
          <p:cNvSpPr>
            <a:spLocks noGrp="1"/>
          </p:cNvSpPr>
          <p:nvPr>
            <p:ph type="dt" sz="half" idx="62"/>
          </p:nvPr>
        </p:nvSpPr>
        <p:spPr>
          <a:xfrm>
            <a:off x="957592" y="2273246"/>
            <a:ext cx="2743200" cy="365125"/>
          </a:xfrm>
        </p:spPr>
        <p:txBody>
          <a:bodyPr/>
          <a:lstStyle/>
          <a:p>
            <a:fld id="{88EE6F67-BF63-40A4-9484-364C4A55ADF7}" type="datetime2">
              <a:rPr lang="en-US" smtClean="0"/>
              <a:t>Tuesday, May 9, 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D8DC2-D828-41C1-812C-FD7981D4D77E}"/>
              </a:ext>
            </a:extLst>
          </p:cNvPr>
          <p:cNvSpPr>
            <a:spLocks noGrp="1"/>
          </p:cNvSpPr>
          <p:nvPr>
            <p:ph type="ftr" sz="quarter" idx="6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Name presentation © Sodexo 2021.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1074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3 Blo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5" name="Espace réservé du texte 6">
            <a:extLst>
              <a:ext uri="{FF2B5EF4-FFF2-40B4-BE49-F238E27FC236}">
                <a16:creationId xmlns:a16="http://schemas.microsoft.com/office/drawing/2014/main" id="{7F77922E-300B-4EC9-8500-DD45006C9B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87422" y="2372184"/>
            <a:ext cx="2726640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4" name="Espace réservé du texte 8">
            <a:extLst>
              <a:ext uri="{FF2B5EF4-FFF2-40B4-BE49-F238E27FC236}">
                <a16:creationId xmlns:a16="http://schemas.microsoft.com/office/drawing/2014/main" id="{179A2654-FFD1-4A53-A8A9-7AC65136969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87790" y="1476497"/>
            <a:ext cx="2726640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02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22" name="Espace réservé du texte 6">
            <a:extLst>
              <a:ext uri="{FF2B5EF4-FFF2-40B4-BE49-F238E27FC236}">
                <a16:creationId xmlns:a16="http://schemas.microsoft.com/office/drawing/2014/main" id="{A0339B73-3DAE-4696-B2C4-AB2C296FFFB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08632" y="2372184"/>
            <a:ext cx="2726640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1" name="Espace réservé du texte 8">
            <a:extLst>
              <a:ext uri="{FF2B5EF4-FFF2-40B4-BE49-F238E27FC236}">
                <a16:creationId xmlns:a16="http://schemas.microsoft.com/office/drawing/2014/main" id="{34371AC1-D0FC-4409-8108-A028C655B2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24880" y="1476497"/>
            <a:ext cx="2726640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02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912" y="2372184"/>
            <a:ext cx="4513569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3280" y="1476497"/>
            <a:ext cx="4529082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01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,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75061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3 Blo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6" name="Espace réservé du texte 6">
            <a:extLst>
              <a:ext uri="{FF2B5EF4-FFF2-40B4-BE49-F238E27FC236}">
                <a16:creationId xmlns:a16="http://schemas.microsoft.com/office/drawing/2014/main" id="{7D204983-8312-4BC8-89D6-158DF6D0CE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50225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23" name="Espace réservé du texte 8">
            <a:extLst>
              <a:ext uri="{FF2B5EF4-FFF2-40B4-BE49-F238E27FC236}">
                <a16:creationId xmlns:a16="http://schemas.microsoft.com/office/drawing/2014/main" id="{8B35CDE5-EFFA-4FB5-9972-25A6076581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50225" y="1363171"/>
            <a:ext cx="3562350" cy="913304"/>
          </a:xfrm>
          <a:solidFill>
            <a:schemeClr val="accent1"/>
          </a:solidFill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32BF79EA-A7C6-4F74-BB66-78E7F6B5C12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96569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A147DE8D-8891-46EE-8AB0-11512AF1D4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96569" y="1363171"/>
            <a:ext cx="3562350" cy="913304"/>
          </a:xfrm>
          <a:solidFill>
            <a:schemeClr val="accent1"/>
          </a:solidFill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913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363171"/>
            <a:ext cx="3562350" cy="913304"/>
          </a:xfrm>
          <a:solidFill>
            <a:schemeClr val="accent1"/>
          </a:solidFill>
          <a:ln>
            <a:noFill/>
          </a:ln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2D77EC42-E5B3-465E-80AB-7FE8E542C3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1619" y="6053502"/>
            <a:ext cx="4068762" cy="286318"/>
          </a:xfrm>
          <a:noFill/>
        </p:spPr>
        <p:txBody>
          <a:bodyPr lIns="0" anchor="ctr">
            <a:noAutofit/>
          </a:bodyPr>
          <a:lstStyle>
            <a:lvl1pPr algn="ctr">
              <a:lnSpc>
                <a:spcPct val="100000"/>
              </a:lnSpc>
              <a:defRPr sz="1200" b="0">
                <a:solidFill>
                  <a:srgbClr val="2A295C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B2B and B2B2C : White label rules to be developed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857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itl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42913" y="1513795"/>
            <a:ext cx="11283950" cy="4176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33655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itle +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3" name="Espace réservé pour une image  15">
            <a:extLst>
              <a:ext uri="{FF2B5EF4-FFF2-40B4-BE49-F238E27FC236}">
                <a16:creationId xmlns:a16="http://schemas.microsoft.com/office/drawing/2014/main" id="{862C56E4-94D2-408E-838A-EB878419480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70407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7" name="Espace réservé du texte 6">
            <a:extLst>
              <a:ext uri="{FF2B5EF4-FFF2-40B4-BE49-F238E27FC236}">
                <a16:creationId xmlns:a16="http://schemas.microsoft.com/office/drawing/2014/main" id="{71B39A0B-88D1-44DD-97CA-2C93B4271CA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70407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2" name="Espace réservé pour une image  15">
            <a:extLst>
              <a:ext uri="{FF2B5EF4-FFF2-40B4-BE49-F238E27FC236}">
                <a16:creationId xmlns:a16="http://schemas.microsoft.com/office/drawing/2014/main" id="{C4EF0926-67AF-4DB0-99F3-9330034ADB7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54232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E317AE3B-1B63-4F2A-9579-E46A9FB551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54232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42913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796A941-953B-44B8-A773-4DBF7A300D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41737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32" name="Espace réservé du texte 6">
            <a:extLst>
              <a:ext uri="{FF2B5EF4-FFF2-40B4-BE49-F238E27FC236}">
                <a16:creationId xmlns:a16="http://schemas.microsoft.com/office/drawing/2014/main" id="{0B848C28-9BDB-47C1-A075-66DF181C85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238024" y="5519803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9" name="Espace réservé pour une image  15">
            <a:extLst>
              <a:ext uri="{FF2B5EF4-FFF2-40B4-BE49-F238E27FC236}">
                <a16:creationId xmlns:a16="http://schemas.microsoft.com/office/drawing/2014/main" id="{896BC8CC-D2CE-4E78-B439-3295FDBE20E4}"/>
              </a:ext>
            </a:extLst>
          </p:cNvPr>
          <p:cNvSpPr>
            <a:spLocks noGrp="1" noChangeAspect="1"/>
          </p:cNvSpPr>
          <p:nvPr>
            <p:ph type="pic" sz="quarter" idx="30"/>
          </p:nvPr>
        </p:nvSpPr>
        <p:spPr>
          <a:xfrm>
            <a:off x="9876636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E001E223-A28C-4D3C-89C6-72C4D507D4B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37598" y="5519803"/>
            <a:ext cx="2717227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8" name="Espace réservé pour une image  15">
            <a:extLst>
              <a:ext uri="{FF2B5EF4-FFF2-40B4-BE49-F238E27FC236}">
                <a16:creationId xmlns:a16="http://schemas.microsoft.com/office/drawing/2014/main" id="{84BE6DFB-D6E8-4EDF-91CB-26857DBF77D2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6876212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4732CA31-1DD1-4983-A5AF-B7D6679D6FD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37175" y="5519803"/>
            <a:ext cx="2717226" cy="726866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7" name="Espace réservé pour une image  15">
            <a:extLst>
              <a:ext uri="{FF2B5EF4-FFF2-40B4-BE49-F238E27FC236}">
                <a16:creationId xmlns:a16="http://schemas.microsoft.com/office/drawing/2014/main" id="{43258035-61CF-4F7D-93C8-9E0ED7C5F6B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3875788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6" name="Espace réservé du texte 6">
            <a:extLst>
              <a:ext uri="{FF2B5EF4-FFF2-40B4-BE49-F238E27FC236}">
                <a16:creationId xmlns:a16="http://schemas.microsoft.com/office/drawing/2014/main" id="{4C984B48-2820-4944-B35B-5D17CFC1293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36751" y="5519803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 err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lvl="1"/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5" name="Espace réservé pour une image  15">
            <a:extLst>
              <a:ext uri="{FF2B5EF4-FFF2-40B4-BE49-F238E27FC236}">
                <a16:creationId xmlns:a16="http://schemas.microsoft.com/office/drawing/2014/main" id="{9816E869-0BE9-4065-BBC7-E921D4F6506C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875363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4" name="Espace réservé du texte 6">
            <a:extLst>
              <a:ext uri="{FF2B5EF4-FFF2-40B4-BE49-F238E27FC236}">
                <a16:creationId xmlns:a16="http://schemas.microsoft.com/office/drawing/2014/main" id="{EB7DFCB0-3C5C-4020-9EDD-72A2DAC1975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238024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1" name="Espace réservé pour une image  15">
            <a:extLst>
              <a:ext uri="{FF2B5EF4-FFF2-40B4-BE49-F238E27FC236}">
                <a16:creationId xmlns:a16="http://schemas.microsoft.com/office/drawing/2014/main" id="{91A5EA92-E74B-4861-B567-F18BF1540164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876636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3" name="Espace réservé du texte 6">
            <a:extLst>
              <a:ext uri="{FF2B5EF4-FFF2-40B4-BE49-F238E27FC236}">
                <a16:creationId xmlns:a16="http://schemas.microsoft.com/office/drawing/2014/main" id="{39107FBF-4646-4261-A4D4-FC2D8D20A01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7599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3FE71BC0-F0B4-40A9-ABB2-F67941299444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6876212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2" name="Espace réservé du texte 6">
            <a:extLst>
              <a:ext uri="{FF2B5EF4-FFF2-40B4-BE49-F238E27FC236}">
                <a16:creationId xmlns:a16="http://schemas.microsoft.com/office/drawing/2014/main" id="{907E0BA8-FFEA-4FB1-B4C0-01453686F4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37175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9" name="Espace réservé pour une image  15">
            <a:extLst>
              <a:ext uri="{FF2B5EF4-FFF2-40B4-BE49-F238E27FC236}">
                <a16:creationId xmlns:a16="http://schemas.microsoft.com/office/drawing/2014/main" id="{D4246ADE-C6FF-4585-8C81-CEE798920FBC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3875788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796A941-953B-44B8-A773-4DBF7A300D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6751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lvl="1"/>
            <a:r>
              <a:rPr lang="en-US" noProof="0"/>
              <a:t> 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875363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305245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907D664B-7697-4738-B049-760E0362D5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06688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Subtitle lorem ipsum</a:t>
            </a:r>
          </a:p>
          <a:p>
            <a:pPr lvl="1"/>
            <a:r>
              <a:rPr lang="en-US" noProof="0"/>
              <a:t>Niveau 2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10628B55-B8EE-4E71-8015-9BA5618CAA6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05154" y="2926080"/>
            <a:ext cx="2802659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n°4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913BD82C-0630-4AD8-A01D-E9A4806B164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9241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E295763F-8C67-4990-B9F8-6C1BEB29BBE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97811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Subtitle lorem ipsum</a:t>
            </a:r>
          </a:p>
          <a:p>
            <a:pPr lvl="1"/>
            <a:r>
              <a:rPr lang="en-US" noProof="0"/>
              <a:t>Niveau 2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3C85046A-F0E3-463A-A327-F0914544B35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90058" y="2926080"/>
            <a:ext cx="2815096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n°3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9A2755F2-3F8B-4F01-B60A-9E4A871E27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83538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B0B072B7-919F-4A5F-8E73-32A3494B9B0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70399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Subtitle lorem ipsum</a:t>
            </a:r>
          </a:p>
          <a:p>
            <a:pPr lvl="1"/>
            <a:r>
              <a:rPr lang="en-US" noProof="0"/>
              <a:t>Niveau 2</a:t>
            </a:r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AFF59E31-7EC3-4842-9145-18C5D598D3F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66485" y="2926080"/>
            <a:ext cx="2807418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n°2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E98825BD-BD06-4FF8-887D-04AD09F6BF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56126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E70D6935-7D5D-4F8A-B1A0-C2DE8D9BC0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6826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Subtitle lorem ipsum</a:t>
            </a:r>
          </a:p>
          <a:p>
            <a:pPr lvl="1"/>
            <a:r>
              <a:rPr lang="en-US" noProof="0"/>
              <a:t>Niveau 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C1D3E4B-0D64-40F0-AC79-888818F021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2" y="2926080"/>
            <a:ext cx="2807419" cy="586740"/>
          </a:xfrm>
          <a:prstGeom prst="homePlate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n°1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32553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91413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imelin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E4274060-1F12-487F-9CE2-BCD7086CBC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2913" y="2985769"/>
            <a:ext cx="11306174" cy="120651"/>
          </a:xfrm>
          <a:prstGeom prst="homePlate">
            <a:avLst>
              <a:gd name="adj" fmla="val 45325"/>
            </a:avLst>
          </a:prstGeom>
          <a:solidFill>
            <a:srgbClr val="EE0000"/>
          </a:solidFill>
          <a:ln>
            <a:noFill/>
          </a:ln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8" name="Espace réservé pour une image  6">
            <a:extLst>
              <a:ext uri="{FF2B5EF4-FFF2-40B4-BE49-F238E27FC236}">
                <a16:creationId xmlns:a16="http://schemas.microsoft.com/office/drawing/2014/main" id="{71B63FD7-F875-41F1-9D8F-4C0EF37DDA06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868327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907D664B-7697-4738-B049-760E0362D5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863139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913BD82C-0630-4AD8-A01D-E9A4806B164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4886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27" name="Espace réservé pour une image  6">
            <a:extLst>
              <a:ext uri="{FF2B5EF4-FFF2-40B4-BE49-F238E27FC236}">
                <a16:creationId xmlns:a16="http://schemas.microsoft.com/office/drawing/2014/main" id="{C24B6AA0-79F3-4590-8333-C9978F312AB6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738093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E295763F-8C67-4990-B9F8-6C1BEB29BBE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38093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9A2755F2-3F8B-4F01-B60A-9E4A871E27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823819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26" name="Espace réservé pour une image  6">
            <a:extLst>
              <a:ext uri="{FF2B5EF4-FFF2-40B4-BE49-F238E27FC236}">
                <a16:creationId xmlns:a16="http://schemas.microsoft.com/office/drawing/2014/main" id="{0F273126-DBF1-443F-A8F3-03725919BE1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613046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B0B072B7-919F-4A5F-8E73-32A3494B9B0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13046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E98825BD-BD06-4FF8-887D-04AD09F6BF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98772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E49FC8AB-615B-4FC8-B835-C931DAD57CE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87999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E70D6935-7D5D-4F8A-B1A0-C2DE8D9BC0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7999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372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52785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t>‹#›</a:t>
            </a:fld>
            <a:endParaRPr 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Name presentation © Sodexo 2021. All rights Reserved</a:t>
            </a:r>
            <a:endParaRPr lang="fr-FR"/>
          </a:p>
        </p:txBody>
      </p:sp>
      <p:sp>
        <p:nvSpPr>
          <p:cNvPr id="37" name="Espace réservé du texte 8">
            <a:extLst>
              <a:ext uri="{FF2B5EF4-FFF2-40B4-BE49-F238E27FC236}">
                <a16:creationId xmlns:a16="http://schemas.microsoft.com/office/drawing/2014/main" id="{287F8DFF-A1F2-4618-A5A2-364AEEA76F4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002590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6" name="Espace réservé du texte 8">
            <a:extLst>
              <a:ext uri="{FF2B5EF4-FFF2-40B4-BE49-F238E27FC236}">
                <a16:creationId xmlns:a16="http://schemas.microsoft.com/office/drawing/2014/main" id="{B3C49AA5-0A02-444B-BAA7-69D15A85716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91200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5" name="Espace réservé du texte 8">
            <a:extLst>
              <a:ext uri="{FF2B5EF4-FFF2-40B4-BE49-F238E27FC236}">
                <a16:creationId xmlns:a16="http://schemas.microsoft.com/office/drawing/2014/main" id="{7F7D30A5-A4AF-488C-9EC9-A0CA69CF701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979809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4" name="Espace réservé du texte 8">
            <a:extLst>
              <a:ext uri="{FF2B5EF4-FFF2-40B4-BE49-F238E27FC236}">
                <a16:creationId xmlns:a16="http://schemas.microsoft.com/office/drawing/2014/main" id="{E666DFFB-216E-4DA9-B075-9D8F40308A9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83528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3" name="Espace réservé du texte 8">
            <a:extLst>
              <a:ext uri="{FF2B5EF4-FFF2-40B4-BE49-F238E27FC236}">
                <a16:creationId xmlns:a16="http://schemas.microsoft.com/office/drawing/2014/main" id="{3A2EB497-5B25-4BA3-B39F-7AB10412123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672138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id="{7FC3F0A9-74C0-49CE-A6A2-C69FA56C7D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60747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id="{9C127890-EEE2-4190-84FC-3C5E7F0A79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64465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0" name="Espace réservé du texte 8">
            <a:extLst>
              <a:ext uri="{FF2B5EF4-FFF2-40B4-BE49-F238E27FC236}">
                <a16:creationId xmlns:a16="http://schemas.microsoft.com/office/drawing/2014/main" id="{0767E903-B71B-42DA-A479-12D005B4464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53075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id="{137812CF-3B39-4CF8-8941-3C63B8EF98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41684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792B6F82-889B-4AF6-A746-F085DEB0873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79809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Lorem ipsum section</a:t>
            </a:r>
          </a:p>
        </p:txBody>
      </p:sp>
      <p:sp>
        <p:nvSpPr>
          <p:cNvPr id="24" name="Espace réservé du texte 8">
            <a:extLst>
              <a:ext uri="{FF2B5EF4-FFF2-40B4-BE49-F238E27FC236}">
                <a16:creationId xmlns:a16="http://schemas.microsoft.com/office/drawing/2014/main" id="{2D68E202-E76F-464A-B0C2-1E13376D70A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60747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Lorem ipsum section</a:t>
            </a:r>
          </a:p>
        </p:txBody>
      </p:sp>
      <p:sp>
        <p:nvSpPr>
          <p:cNvPr id="23" name="Espace réservé du texte 8">
            <a:extLst>
              <a:ext uri="{FF2B5EF4-FFF2-40B4-BE49-F238E27FC236}">
                <a16:creationId xmlns:a16="http://schemas.microsoft.com/office/drawing/2014/main" id="{953DA66B-137D-47B6-8DA7-27E06FF25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1684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Lorem ipsum section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60747" y="2121872"/>
            <a:ext cx="2870506" cy="487977"/>
          </a:xfrm>
          <a:solidFill>
            <a:srgbClr val="EE0000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,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804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//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130070-9C89-4AF9-AA2E-3DF277CA1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2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Thank yo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F83AA1CA-BE90-4BA3-A0E1-AFF80B7F7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4539" y="3191791"/>
            <a:ext cx="2922923" cy="50344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6824852-0A89-4B8C-8AE0-DE051E914C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Summar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6" name="Espace réservé du texte 19">
            <a:extLst>
              <a:ext uri="{FF2B5EF4-FFF2-40B4-BE49-F238E27FC236}">
                <a16:creationId xmlns:a16="http://schemas.microsoft.com/office/drawing/2014/main" id="{D477FE8C-6A1A-4D84-9733-FEB24C12420F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490539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sz="1700" b="0">
                <a:solidFill>
                  <a:srgbClr val="2A295C"/>
                </a:solidFill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5" name="Espace réservé du texte 19">
            <a:extLst>
              <a:ext uri="{FF2B5EF4-FFF2-40B4-BE49-F238E27FC236}">
                <a16:creationId xmlns:a16="http://schemas.microsoft.com/office/drawing/2014/main" id="{4F3BCA7B-0501-40F7-B99E-23F44866A3C3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995915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4" name="Espace réservé du texte 19">
            <a:extLst>
              <a:ext uri="{FF2B5EF4-FFF2-40B4-BE49-F238E27FC236}">
                <a16:creationId xmlns:a16="http://schemas.microsoft.com/office/drawing/2014/main" id="{F97CD7AE-C149-499A-8E8B-78FBC9FF8C8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483095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3" name="Espace réservé du texte 19">
            <a:extLst>
              <a:ext uri="{FF2B5EF4-FFF2-40B4-BE49-F238E27FC236}">
                <a16:creationId xmlns:a16="http://schemas.microsoft.com/office/drawing/2014/main" id="{9669F93A-B977-4DFE-A6C8-3986F7EE0456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490539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fr-FR" sz="1700" b="0" kern="1200" dirty="0" err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 </a:t>
            </a:r>
            <a:br>
              <a:rPr lang="en-US" noProof="0"/>
            </a:br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2" name="Espace réservé du texte 19">
            <a:extLst>
              <a:ext uri="{FF2B5EF4-FFF2-40B4-BE49-F238E27FC236}">
                <a16:creationId xmlns:a16="http://schemas.microsoft.com/office/drawing/2014/main" id="{C5B3E9C5-B899-4D3C-A9B0-27E24942FE7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995915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1" name="Espace réservé du texte 19">
            <a:extLst>
              <a:ext uri="{FF2B5EF4-FFF2-40B4-BE49-F238E27FC236}">
                <a16:creationId xmlns:a16="http://schemas.microsoft.com/office/drawing/2014/main" id="{F962AB37-50EC-4503-8AA2-809CFE862FE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483095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sz="1700" b="0">
                <a:solidFill>
                  <a:schemeClr val="accent1"/>
                </a:solidFill>
              </a:defRPr>
            </a:lvl1pPr>
            <a:lvl2pPr marL="0" indent="0">
              <a:buNone/>
              <a:defRPr sz="23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6EC4B31-2DFA-4559-AB10-E11976047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26039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Thank you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C23CEB04-B30B-4EB2-A0E6-C050ED0C3C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10755"/>
            <a:ext cx="10515600" cy="609398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70C4A87-679E-4579-92FA-38168D654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4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ntact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D6392CD-65B5-4861-9417-19D21F62A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1933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21062A9-1E48-405B-AC89-4DD15363B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96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20083C-3D5C-4C50-BD1F-C067BF625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005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0CF89-C928-42BC-A641-43D696073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914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C1954307-1534-478B-94B8-FE9E1F84DE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914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C3F5D30B-684A-44B7-B222-1EACC91C74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05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F4458531-4DF4-4B04-8685-64A0979C19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96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0BC61E5-8447-4AC0-9F95-190F3E575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2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ntact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F4458531-4DF4-4B04-8685-64A0979C19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9637" y="4139269"/>
            <a:ext cx="4042800" cy="1422057"/>
          </a:xfrm>
          <a:prstGeom prst="rect">
            <a:avLst/>
          </a:prstGeom>
          <a:noFill/>
          <a:ln>
            <a:noFill/>
          </a:ln>
        </p:spPr>
        <p:txBody>
          <a:bodyPr lIns="36000" tIns="432000" rIns="36000" anchor="b">
            <a:noAutofit/>
          </a:bodyPr>
          <a:lstStyle>
            <a:lvl1pPr>
              <a:spcAft>
                <a:spcPts val="600"/>
              </a:spcAft>
              <a:defRPr sz="1400"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282639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//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74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//Color Association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6692DD1-DD9C-4995-92CD-AA1F56937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0C3CCB6-EA9F-4BF4-94BE-269F21A80D6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97656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E0F4FB"/>
          </a:solidFill>
          <a:effectLst>
            <a:outerShdw dist="127000" dir="16200000" rotWithShape="0">
              <a:schemeClr val="accent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7F5C6E0E-C6C6-458D-B927-64A51681392D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18001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8F6EC"/>
          </a:solidFill>
          <a:effectLst>
            <a:outerShdw dist="127000" dir="16200000" rotWithShape="0">
              <a:schemeClr val="accent3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22D477E-F11B-4E07-AB8D-6AFA0B0D1A8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38346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DF2F3"/>
          </a:solidFill>
          <a:effectLst>
            <a:outerShdw dist="127000" dir="16200000" rotWithShape="0">
              <a:schemeClr val="accent4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7D4F36E1-EF2F-42DC-83F3-2769B110991C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958691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5EBF6"/>
          </a:solidFill>
          <a:effectLst>
            <a:outerShdw dist="127000" dir="16200000" rotWithShape="0">
              <a:schemeClr val="accent5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5CD15ECA-69FE-4A9D-8737-2675B786C72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97656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BE4EC"/>
          </a:solidFill>
          <a:effectLst>
            <a:outerShdw dist="127000" dir="16200000" rotWithShape="0">
              <a:schemeClr val="accent6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E6504D37-A6DF-4AB7-A0EA-92B486E8DFF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18001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FEEE7"/>
          </a:solidFill>
          <a:effectLst>
            <a:outerShdw dist="127000" dir="16200000" rotWithShape="0">
              <a:srgbClr val="FF5800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/>
              <a:t>Title </a:t>
            </a:r>
            <a:br>
              <a:rPr lang="en-US"/>
            </a:br>
            <a:r>
              <a:rPr lang="en-US"/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4537DFAC-BF2E-4B77-82AB-C4A8C421A03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38346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DF3D9"/>
          </a:solidFill>
          <a:effectLst>
            <a:outerShdw dist="127000" dir="16200000" rotWithShape="0">
              <a:srgbClr val="FFB923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4B4BDEEE-8F28-4C8E-89A9-66727F87A6F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958691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5EFE3"/>
          </a:solidFill>
          <a:effectLst>
            <a:outerShdw dist="127000" dir="16200000" rotWithShape="0">
              <a:srgbClr val="BA8A4A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ABF04512-8AF1-4803-A2E6-1F7611DB02AE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97145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FD9D9"/>
          </a:solidFill>
          <a:effectLst>
            <a:outerShdw dist="127000" dir="16200000" rotWithShape="0">
              <a:schemeClr val="bg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>
                <a:solidFill>
                  <a:schemeClr val="accent1"/>
                </a:solidFill>
              </a:rPr>
              <a:t>Title </a:t>
            </a:r>
            <a:br>
              <a:rPr lang="en-US">
                <a:solidFill>
                  <a:schemeClr val="accent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>lorem ipsum</a:t>
            </a:r>
          </a:p>
          <a:p>
            <a:r>
              <a:rPr lang="en-US">
                <a:solidFill>
                  <a:schemeClr val="tx2"/>
                </a:solidFill>
              </a:rPr>
              <a:t>Lorem ipsum dolor sit amet, consectetuer adipiscing elit. Maecenas porttitor congue massa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6890383-E82A-491C-AEAC-0B483E504933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2860927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7D7ED"/>
          </a:solidFill>
          <a:effectLst>
            <a:outerShdw dist="127000" dir="16200000" rotWithShape="0">
              <a:schemeClr val="tx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EF607C5B-B126-4060-B355-790CFC889AE7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478351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ADDF6"/>
          </a:solidFill>
          <a:effectLst>
            <a:outerShdw dist="127000" dir="16200000" rotWithShape="0">
              <a:schemeClr val="accent1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8" name="Titre 3">
            <a:extLst>
              <a:ext uri="{FF2B5EF4-FFF2-40B4-BE49-F238E27FC236}">
                <a16:creationId xmlns:a16="http://schemas.microsoft.com/office/drawing/2014/main" id="{64D2AAD9-88DD-4E7E-86F5-8F6ED1272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7588" y="489839"/>
            <a:ext cx="10515600" cy="3462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noProof="0"/>
              <a:t>Color associations for accessible content</a:t>
            </a:r>
          </a:p>
        </p:txBody>
      </p:sp>
    </p:spTree>
    <p:extLst>
      <p:ext uri="{BB962C8B-B14F-4D97-AF65-F5344CB8AC3E}">
        <p14:creationId xmlns:p14="http://schemas.microsoft.com/office/powerpoint/2010/main" val="35440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//Color Association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6692DD1-DD9C-4995-92CD-AA1F56937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D7590F7-1040-4944-90AF-7A66B05A152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2722114"/>
            <a:ext cx="1946276" cy="1826421"/>
            <a:chOff x="773112" y="2887214"/>
            <a:chExt cx="1946276" cy="182642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E64C0F-2E08-4DAC-9FC8-CFD2B1D22C52}"/>
                </a:ext>
              </a:extLst>
            </p:cNvPr>
            <p:cNvSpPr/>
            <p:nvPr/>
          </p:nvSpPr>
          <p:spPr>
            <a:xfrm>
              <a:off x="773112" y="2887214"/>
              <a:ext cx="1946276" cy="6985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0" name="Forme libre : forme 9">
              <a:extLst>
                <a:ext uri="{FF2B5EF4-FFF2-40B4-BE49-F238E27FC236}">
                  <a16:creationId xmlns:a16="http://schemas.microsoft.com/office/drawing/2014/main" id="{8CFB1701-9CC6-4E5F-B733-F241F54AC030}"/>
                </a:ext>
              </a:extLst>
            </p:cNvPr>
            <p:cNvSpPr/>
            <p:nvPr/>
          </p:nvSpPr>
          <p:spPr>
            <a:xfrm>
              <a:off x="773112" y="3585791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DB97010-E712-4760-B584-1207E1B0BCE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00374" y="1752946"/>
            <a:ext cx="1946276" cy="1826420"/>
            <a:chOff x="3000374" y="1918046"/>
            <a:chExt cx="1946276" cy="182642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EE93874-04FC-4A61-8BC3-A7AFF59D3E47}"/>
                </a:ext>
              </a:extLst>
            </p:cNvPr>
            <p:cNvSpPr/>
            <p:nvPr userDrawn="1"/>
          </p:nvSpPr>
          <p:spPr>
            <a:xfrm>
              <a:off x="3000374" y="1918046"/>
              <a:ext cx="1946276" cy="6985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lvl="0"/>
              <a:r>
                <a:rPr lang="en-US" sz="1400" b="1">
                  <a:solidFill>
                    <a:schemeClr val="bg1"/>
                  </a:solidFill>
                </a:rPr>
                <a:t>Title </a:t>
              </a:r>
              <a:br>
                <a:rPr lang="en-US" sz="1400" b="1">
                  <a:solidFill>
                    <a:schemeClr val="bg1"/>
                  </a:solidFill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2" name="Forme libre : forme 11">
              <a:extLst>
                <a:ext uri="{FF2B5EF4-FFF2-40B4-BE49-F238E27FC236}">
                  <a16:creationId xmlns:a16="http://schemas.microsoft.com/office/drawing/2014/main" id="{C48E9DCD-0C7D-4008-9DAF-ADAF36888474}"/>
                </a:ext>
              </a:extLst>
            </p:cNvPr>
            <p:cNvSpPr/>
            <p:nvPr userDrawn="1"/>
          </p:nvSpPr>
          <p:spPr>
            <a:xfrm>
              <a:off x="3000374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E0F4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lvl="0"/>
              <a:r>
                <a:rPr lang="en-US" sz="1200">
                  <a:solidFill>
                    <a:schemeClr val="tx2"/>
                  </a:solidFill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A92CF6-1548-4E51-9759-D9C85FD576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80012" y="1752945"/>
            <a:ext cx="1946276" cy="1826421"/>
            <a:chOff x="5180012" y="1918045"/>
            <a:chExt cx="1946276" cy="182642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9AC0FE-8E76-4A59-959F-1925D8DDAE47}"/>
                </a:ext>
              </a:extLst>
            </p:cNvPr>
            <p:cNvSpPr/>
            <p:nvPr userDrawn="1"/>
          </p:nvSpPr>
          <p:spPr>
            <a:xfrm>
              <a:off x="5180012" y="1918045"/>
              <a:ext cx="1946276" cy="69857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4" name="Forme libre : forme 13">
              <a:extLst>
                <a:ext uri="{FF2B5EF4-FFF2-40B4-BE49-F238E27FC236}">
                  <a16:creationId xmlns:a16="http://schemas.microsoft.com/office/drawing/2014/main" id="{0700417A-C681-4EED-BBA3-6A36BCF1E2E0}"/>
                </a:ext>
              </a:extLst>
            </p:cNvPr>
            <p:cNvSpPr/>
            <p:nvPr userDrawn="1"/>
          </p:nvSpPr>
          <p:spPr>
            <a:xfrm>
              <a:off x="518001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D7F6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4C31460-6370-47E9-B2F4-3FBC4A35087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383462" y="1752945"/>
            <a:ext cx="1946276" cy="1826421"/>
            <a:chOff x="7383462" y="1918045"/>
            <a:chExt cx="1946276" cy="182642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C47B39D-C6B7-44D3-94EA-B2A519904331}"/>
                </a:ext>
              </a:extLst>
            </p:cNvPr>
            <p:cNvSpPr/>
            <p:nvPr userDrawn="1"/>
          </p:nvSpPr>
          <p:spPr>
            <a:xfrm>
              <a:off x="7383462" y="1918045"/>
              <a:ext cx="1946276" cy="69857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6" name="Forme libre : forme 15">
              <a:extLst>
                <a:ext uri="{FF2B5EF4-FFF2-40B4-BE49-F238E27FC236}">
                  <a16:creationId xmlns:a16="http://schemas.microsoft.com/office/drawing/2014/main" id="{97C4B190-F307-43B1-82AA-CA3C12C1172F}"/>
                </a:ext>
              </a:extLst>
            </p:cNvPr>
            <p:cNvSpPr/>
            <p:nvPr userDrawn="1"/>
          </p:nvSpPr>
          <p:spPr>
            <a:xfrm>
              <a:off x="738346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DDF2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BD229BF-7AAF-40F4-A2C4-835407D8BA9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86912" y="1752945"/>
            <a:ext cx="1946276" cy="1826421"/>
            <a:chOff x="9586912" y="1918045"/>
            <a:chExt cx="1946276" cy="182642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3BDA7C9-F799-411D-92F7-2D53D09E30D9}"/>
                </a:ext>
              </a:extLst>
            </p:cNvPr>
            <p:cNvSpPr/>
            <p:nvPr userDrawn="1"/>
          </p:nvSpPr>
          <p:spPr>
            <a:xfrm>
              <a:off x="9586912" y="1918045"/>
              <a:ext cx="1946276" cy="69857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8" name="Forme libre : forme 17">
              <a:extLst>
                <a:ext uri="{FF2B5EF4-FFF2-40B4-BE49-F238E27FC236}">
                  <a16:creationId xmlns:a16="http://schemas.microsoft.com/office/drawing/2014/main" id="{2E1238C3-ED12-4E6D-966C-A0300F027BCA}"/>
                </a:ext>
              </a:extLst>
            </p:cNvPr>
            <p:cNvSpPr/>
            <p:nvPr userDrawn="1"/>
          </p:nvSpPr>
          <p:spPr>
            <a:xfrm>
              <a:off x="958691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3ED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963B71-81AB-4630-B904-4ADDF1A7439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6562" y="3981795"/>
            <a:ext cx="1946276" cy="1826421"/>
            <a:chOff x="2976562" y="4146895"/>
            <a:chExt cx="1946276" cy="182642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1BCEB71-586D-4E7F-895F-6AB9AF1CCE77}"/>
                </a:ext>
              </a:extLst>
            </p:cNvPr>
            <p:cNvSpPr/>
            <p:nvPr userDrawn="1"/>
          </p:nvSpPr>
          <p:spPr>
            <a:xfrm>
              <a:off x="2976562" y="4146895"/>
              <a:ext cx="1946276" cy="69857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0" name="Forme libre : forme 19">
              <a:extLst>
                <a:ext uri="{FF2B5EF4-FFF2-40B4-BE49-F238E27FC236}">
                  <a16:creationId xmlns:a16="http://schemas.microsoft.com/office/drawing/2014/main" id="{DBAF6707-25B7-44F3-9244-E5DD4EDFCD40}"/>
                </a:ext>
              </a:extLst>
            </p:cNvPr>
            <p:cNvSpPr/>
            <p:nvPr userDrawn="1"/>
          </p:nvSpPr>
          <p:spPr>
            <a:xfrm>
              <a:off x="297656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AE5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DC476A-56A7-4420-8142-8A8787EA077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80012" y="3981795"/>
            <a:ext cx="1946276" cy="1826421"/>
            <a:chOff x="5180012" y="4146895"/>
            <a:chExt cx="1946276" cy="182642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39B993E-5C94-4EA4-8C11-889796E8EA37}"/>
                </a:ext>
              </a:extLst>
            </p:cNvPr>
            <p:cNvSpPr/>
            <p:nvPr userDrawn="1"/>
          </p:nvSpPr>
          <p:spPr>
            <a:xfrm>
              <a:off x="5180012" y="4146895"/>
              <a:ext cx="1946276" cy="698577"/>
            </a:xfrm>
            <a:prstGeom prst="rect">
              <a:avLst/>
            </a:prstGeom>
            <a:solidFill>
              <a:srgbClr val="FF5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2" name="Forme libre : forme 21">
              <a:extLst>
                <a:ext uri="{FF2B5EF4-FFF2-40B4-BE49-F238E27FC236}">
                  <a16:creationId xmlns:a16="http://schemas.microsoft.com/office/drawing/2014/main" id="{60D43BA9-9428-489F-BADD-5A59101F9569}"/>
                </a:ext>
              </a:extLst>
            </p:cNvPr>
            <p:cNvSpPr/>
            <p:nvPr userDrawn="1"/>
          </p:nvSpPr>
          <p:spPr>
            <a:xfrm>
              <a:off x="518001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DED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5FF45F-4B43-4EBA-8A2C-91C5E09526B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383462" y="3981795"/>
            <a:ext cx="1946276" cy="1826421"/>
            <a:chOff x="7383462" y="4146895"/>
            <a:chExt cx="1946276" cy="182642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5D26267-A3FA-4F9B-A0C0-CF7B867AD9E0}"/>
                </a:ext>
              </a:extLst>
            </p:cNvPr>
            <p:cNvSpPr/>
            <p:nvPr userDrawn="1"/>
          </p:nvSpPr>
          <p:spPr>
            <a:xfrm>
              <a:off x="7383462" y="4146895"/>
              <a:ext cx="1946276" cy="698577"/>
            </a:xfrm>
            <a:prstGeom prst="rect">
              <a:avLst/>
            </a:prstGeom>
            <a:solidFill>
              <a:srgbClr val="FCBD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4" name="Forme libre : forme 23">
              <a:extLst>
                <a:ext uri="{FF2B5EF4-FFF2-40B4-BE49-F238E27FC236}">
                  <a16:creationId xmlns:a16="http://schemas.microsoft.com/office/drawing/2014/main" id="{347C2580-FCC4-410C-8F8E-6CF96D381F9A}"/>
                </a:ext>
              </a:extLst>
            </p:cNvPr>
            <p:cNvSpPr/>
            <p:nvPr userDrawn="1"/>
          </p:nvSpPr>
          <p:spPr>
            <a:xfrm>
              <a:off x="738346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EF3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FFCA24-420E-4883-9D31-287853E697A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86912" y="3981795"/>
            <a:ext cx="1946276" cy="1826421"/>
            <a:chOff x="9586912" y="4146895"/>
            <a:chExt cx="1946276" cy="1826421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3391A45-CC24-428E-8A19-477C510D5C06}"/>
                </a:ext>
              </a:extLst>
            </p:cNvPr>
            <p:cNvSpPr/>
            <p:nvPr userDrawn="1"/>
          </p:nvSpPr>
          <p:spPr>
            <a:xfrm>
              <a:off x="9586912" y="4146895"/>
              <a:ext cx="1946276" cy="698577"/>
            </a:xfrm>
            <a:prstGeom prst="rect">
              <a:avLst/>
            </a:prstGeom>
            <a:solidFill>
              <a:srgbClr val="B28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6" name="Forme libre : forme 25">
              <a:extLst>
                <a:ext uri="{FF2B5EF4-FFF2-40B4-BE49-F238E27FC236}">
                  <a16:creationId xmlns:a16="http://schemas.microsoft.com/office/drawing/2014/main" id="{BC892172-0C99-4A1F-838A-1E18F040EB0F}"/>
                </a:ext>
              </a:extLst>
            </p:cNvPr>
            <p:cNvSpPr/>
            <p:nvPr userDrawn="1"/>
          </p:nvSpPr>
          <p:spPr>
            <a:xfrm>
              <a:off x="958691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B1E363-6FB2-4020-8456-FEFD8251BA6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4791521"/>
            <a:ext cx="1946276" cy="1826421"/>
            <a:chOff x="773112" y="4956621"/>
            <a:chExt cx="1946276" cy="1826421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4ABBCA6-04FC-4336-A49B-1F5F4ACDAA12}"/>
                </a:ext>
              </a:extLst>
            </p:cNvPr>
            <p:cNvSpPr/>
            <p:nvPr/>
          </p:nvSpPr>
          <p:spPr>
            <a:xfrm>
              <a:off x="773112" y="4956621"/>
              <a:ext cx="1946276" cy="6985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8" name="Forme libre : forme 9">
              <a:extLst>
                <a:ext uri="{FF2B5EF4-FFF2-40B4-BE49-F238E27FC236}">
                  <a16:creationId xmlns:a16="http://schemas.microsoft.com/office/drawing/2014/main" id="{73F39DB7-CFFA-4CAA-817E-ABD3E0C69E00}"/>
                </a:ext>
              </a:extLst>
            </p:cNvPr>
            <p:cNvSpPr/>
            <p:nvPr/>
          </p:nvSpPr>
          <p:spPr>
            <a:xfrm>
              <a:off x="773112" y="5655198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200A75F-2DD8-432F-85A8-64956AB70E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670988"/>
            <a:ext cx="1946276" cy="1826421"/>
            <a:chOff x="773112" y="836088"/>
            <a:chExt cx="1946276" cy="182642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1095643-BE40-40AD-8B37-625FE71DD356}"/>
                </a:ext>
              </a:extLst>
            </p:cNvPr>
            <p:cNvSpPr/>
            <p:nvPr/>
          </p:nvSpPr>
          <p:spPr>
            <a:xfrm>
              <a:off x="773112" y="836088"/>
              <a:ext cx="1946276" cy="69857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60" name="Forme libre : forme 9">
              <a:extLst>
                <a:ext uri="{FF2B5EF4-FFF2-40B4-BE49-F238E27FC236}">
                  <a16:creationId xmlns:a16="http://schemas.microsoft.com/office/drawing/2014/main" id="{2791FA30-9876-49E5-852A-7B66EFD47BD5}"/>
                </a:ext>
              </a:extLst>
            </p:cNvPr>
            <p:cNvSpPr/>
            <p:nvPr/>
          </p:nvSpPr>
          <p:spPr>
            <a:xfrm>
              <a:off x="773112" y="1534665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sp>
        <p:nvSpPr>
          <p:cNvPr id="61" name="Titre 3">
            <a:extLst>
              <a:ext uri="{FF2B5EF4-FFF2-40B4-BE49-F238E27FC236}">
                <a16:creationId xmlns:a16="http://schemas.microsoft.com/office/drawing/2014/main" id="{CE0E37DE-4B8B-4F29-AC85-174442D316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7588" y="489839"/>
            <a:ext cx="10515600" cy="3462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noProof="0"/>
              <a:t>Color associations for accessible content</a:t>
            </a:r>
          </a:p>
        </p:txBody>
      </p:sp>
    </p:spTree>
    <p:extLst>
      <p:ext uri="{BB962C8B-B14F-4D97-AF65-F5344CB8AC3E}">
        <p14:creationId xmlns:p14="http://schemas.microsoft.com/office/powerpoint/2010/main" val="29982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Summary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1" name="Espace réservé du texte 19">
            <a:extLst>
              <a:ext uri="{FF2B5EF4-FFF2-40B4-BE49-F238E27FC236}">
                <a16:creationId xmlns:a16="http://schemas.microsoft.com/office/drawing/2014/main" id="{F962AB37-50EC-4503-8AA2-809CFE862FE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834788" y="1220341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6EC4B31-2DFA-4559-AB10-E11976047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Summary</a:t>
            </a:r>
          </a:p>
        </p:txBody>
      </p:sp>
      <p:sp>
        <p:nvSpPr>
          <p:cNvPr id="17" name="Espace réservé du texte 19">
            <a:extLst>
              <a:ext uri="{FF2B5EF4-FFF2-40B4-BE49-F238E27FC236}">
                <a16:creationId xmlns:a16="http://schemas.microsoft.com/office/drawing/2014/main" id="{C6198300-891C-4CDF-B7FC-448A4525284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34788" y="2396912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18" name="Espace réservé du texte 19">
            <a:extLst>
              <a:ext uri="{FF2B5EF4-FFF2-40B4-BE49-F238E27FC236}">
                <a16:creationId xmlns:a16="http://schemas.microsoft.com/office/drawing/2014/main" id="{044CA1F3-5EDB-4E31-B491-6F2F9388C87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34788" y="3886809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19" name="Espace réservé du texte 19">
            <a:extLst>
              <a:ext uri="{FF2B5EF4-FFF2-40B4-BE49-F238E27FC236}">
                <a16:creationId xmlns:a16="http://schemas.microsoft.com/office/drawing/2014/main" id="{469D2F4C-18C8-4DB6-948C-09F2A239761D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834788" y="5069774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679BFE12-15D5-4E36-9C80-2F8D4D1262DF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764875" y="1220341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1" name="Espace réservé du texte 19">
            <a:extLst>
              <a:ext uri="{FF2B5EF4-FFF2-40B4-BE49-F238E27FC236}">
                <a16:creationId xmlns:a16="http://schemas.microsoft.com/office/drawing/2014/main" id="{46C952A7-F50A-4EEE-A0D1-E4A89AA3FFBE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764875" y="2396912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2" name="Espace réservé du texte 19">
            <a:extLst>
              <a:ext uri="{FF2B5EF4-FFF2-40B4-BE49-F238E27FC236}">
                <a16:creationId xmlns:a16="http://schemas.microsoft.com/office/drawing/2014/main" id="{593194FC-AC00-46FC-BBB7-384D720B9AA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764875" y="3886809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3" name="Espace réservé du texte 19">
            <a:extLst>
              <a:ext uri="{FF2B5EF4-FFF2-40B4-BE49-F238E27FC236}">
                <a16:creationId xmlns:a16="http://schemas.microsoft.com/office/drawing/2014/main" id="{59B35118-AE21-4B33-8819-E1D2AC34F08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764875" y="5069774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</p:spTree>
    <p:extLst>
      <p:ext uri="{BB962C8B-B14F-4D97-AF65-F5344CB8AC3E}">
        <p14:creationId xmlns:p14="http://schemas.microsoft.com/office/powerpoint/2010/main" val="145576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6A8EF8A1-6547-42D9-BE42-B04B0335D474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1" cy="6858000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5315209 h 6858000"/>
              <a:gd name="connsiteX5" fmla="*/ 8159457 w 12192001"/>
              <a:gd name="connsiteY5" fmla="*/ 5315209 h 6858000"/>
              <a:gd name="connsiteX6" fmla="*/ 8543925 w 12192001"/>
              <a:gd name="connsiteY6" fmla="*/ 4930739 h 6858000"/>
              <a:gd name="connsiteX7" fmla="*/ 8543925 w 12192001"/>
              <a:gd name="connsiteY7" fmla="*/ 906985 h 6858000"/>
              <a:gd name="connsiteX8" fmla="*/ 8159457 w 12192001"/>
              <a:gd name="connsiteY8" fmla="*/ 522515 h 6858000"/>
              <a:gd name="connsiteX9" fmla="*/ 0 w 12192001"/>
              <a:gd name="connsiteY9" fmla="*/ 52251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1" h="6858000">
                <a:moveTo>
                  <a:pt x="0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0" y="6858000"/>
                </a:lnTo>
                <a:lnTo>
                  <a:pt x="0" y="5315209"/>
                </a:lnTo>
                <a:lnTo>
                  <a:pt x="8159457" y="5315209"/>
                </a:lnTo>
                <a:cubicBezTo>
                  <a:pt x="8371793" y="5315209"/>
                  <a:pt x="8543925" y="5143076"/>
                  <a:pt x="8543925" y="4930739"/>
                </a:cubicBezTo>
                <a:lnTo>
                  <a:pt x="8543925" y="906985"/>
                </a:lnTo>
                <a:cubicBezTo>
                  <a:pt x="8543925" y="694648"/>
                  <a:pt x="8371793" y="522515"/>
                  <a:pt x="8159457" y="522515"/>
                </a:cubicBezTo>
                <a:lnTo>
                  <a:pt x="0" y="5225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6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F7CDEFF4-52A5-404E-BBFA-421473E76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4913" y="4453886"/>
            <a:ext cx="1395972" cy="5022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D61D2F69-37BB-47BA-8265-CA2F040D7CF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42913" y="522514"/>
            <a:ext cx="8101012" cy="4792694"/>
          </a:xfrm>
          <a:custGeom>
            <a:avLst/>
            <a:gdLst>
              <a:gd name="connsiteX0" fmla="*/ 0 w 8101012"/>
              <a:gd name="connsiteY0" fmla="*/ 0 h 4792694"/>
              <a:gd name="connsiteX1" fmla="*/ 7673695 w 8101012"/>
              <a:gd name="connsiteY1" fmla="*/ 0 h 4792694"/>
              <a:gd name="connsiteX2" fmla="*/ 8101012 w 8101012"/>
              <a:gd name="connsiteY2" fmla="*/ 427317 h 4792694"/>
              <a:gd name="connsiteX3" fmla="*/ 8101012 w 8101012"/>
              <a:gd name="connsiteY3" fmla="*/ 4365377 h 4792694"/>
              <a:gd name="connsiteX4" fmla="*/ 7673695 w 8101012"/>
              <a:gd name="connsiteY4" fmla="*/ 4792694 h 4792694"/>
              <a:gd name="connsiteX5" fmla="*/ 0 w 8101012"/>
              <a:gd name="connsiteY5" fmla="*/ 4792694 h 479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1012" h="4792694">
                <a:moveTo>
                  <a:pt x="0" y="0"/>
                </a:moveTo>
                <a:lnTo>
                  <a:pt x="7673695" y="0"/>
                </a:lnTo>
                <a:cubicBezTo>
                  <a:pt x="7909696" y="0"/>
                  <a:pt x="8101012" y="191316"/>
                  <a:pt x="8101012" y="427317"/>
                </a:cubicBezTo>
                <a:lnTo>
                  <a:pt x="8101012" y="4365377"/>
                </a:lnTo>
                <a:cubicBezTo>
                  <a:pt x="8101012" y="4601378"/>
                  <a:pt x="7909696" y="4792694"/>
                  <a:pt x="7673695" y="4792694"/>
                </a:cubicBezTo>
                <a:lnTo>
                  <a:pt x="0" y="4792694"/>
                </a:lnTo>
                <a:close/>
              </a:path>
            </a:pathLst>
          </a:custGeom>
          <a:noFill/>
        </p:spPr>
        <p:txBody>
          <a:bodyPr wrap="square" lIns="468000" tIns="1152000">
            <a:noAutofit/>
          </a:bodyPr>
          <a:lstStyle>
            <a:lvl1pPr>
              <a:lnSpc>
                <a:spcPct val="45000"/>
              </a:lnSpc>
              <a:defRPr sz="12200" b="1">
                <a:solidFill>
                  <a:schemeClr val="accent1"/>
                </a:solidFill>
              </a:defRPr>
            </a:lvl1pPr>
            <a:lvl2pPr marL="0" indent="0"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/>
              <a:t>00</a:t>
            </a:r>
          </a:p>
          <a:p>
            <a:pPr marL="0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  <a:br>
              <a:rPr lang="en-US" noProof="0"/>
            </a:br>
            <a:r>
              <a:rPr lang="en-US" noProof="0"/>
              <a:t>sit amet</a:t>
            </a:r>
          </a:p>
          <a:p>
            <a:pPr lvl="1"/>
            <a:endParaRPr lang="en-US" noProof="0"/>
          </a:p>
          <a:p>
            <a:pPr lvl="2"/>
            <a:r>
              <a:rPr lang="en-US" noProof="0"/>
              <a:t>Text A</a:t>
            </a:r>
          </a:p>
          <a:p>
            <a:pPr lvl="2"/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8F6AAB6-F2E4-4C18-A86D-448422BA4865}"/>
              </a:ext>
            </a:extLst>
          </p:cNvPr>
          <p:cNvSpPr>
            <a:spLocks noGrp="1"/>
          </p:cNvSpPr>
          <p:nvPr>
            <p:ph type="ftr" sz="quarter" idx="6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E7955-2643-4C66-867A-946B6B1C16CF}"/>
              </a:ext>
            </a:extLst>
          </p:cNvPr>
          <p:cNvSpPr/>
          <p:nvPr/>
        </p:nvSpPr>
        <p:spPr>
          <a:xfrm>
            <a:off x="-1" y="522514"/>
            <a:ext cx="442913" cy="4792694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9B21A86-3F19-4E17-A5CC-1EF9C48A8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8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49B72505-4BA6-467A-A016-185DCF2BABFB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1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5315210 h 6858000"/>
              <a:gd name="connsiteX5" fmla="*/ 5039724 w 12192000"/>
              <a:gd name="connsiteY5" fmla="*/ 5315210 h 6858000"/>
              <a:gd name="connsiteX6" fmla="*/ 5422902 w 12192000"/>
              <a:gd name="connsiteY6" fmla="*/ 4932034 h 6858000"/>
              <a:gd name="connsiteX7" fmla="*/ 5422902 w 12192000"/>
              <a:gd name="connsiteY7" fmla="*/ 905692 h 6858000"/>
              <a:gd name="connsiteX8" fmla="*/ 5039724 w 12192000"/>
              <a:gd name="connsiteY8" fmla="*/ 522515 h 6858000"/>
              <a:gd name="connsiteX9" fmla="*/ 0 w 12192000"/>
              <a:gd name="connsiteY9" fmla="*/ 52251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1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315210"/>
                </a:lnTo>
                <a:lnTo>
                  <a:pt x="5039724" y="5315210"/>
                </a:lnTo>
                <a:cubicBezTo>
                  <a:pt x="5251346" y="5315210"/>
                  <a:pt x="5422902" y="5143656"/>
                  <a:pt x="5422902" y="4932034"/>
                </a:cubicBezTo>
                <a:lnTo>
                  <a:pt x="5422902" y="905692"/>
                </a:lnTo>
                <a:cubicBezTo>
                  <a:pt x="5422902" y="694070"/>
                  <a:pt x="5251346" y="522516"/>
                  <a:pt x="5039724" y="522515"/>
                </a:cubicBezTo>
                <a:lnTo>
                  <a:pt x="0" y="5225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42913" y="522514"/>
            <a:ext cx="4979987" cy="4792694"/>
          </a:xfrm>
          <a:custGeom>
            <a:avLst/>
            <a:gdLst>
              <a:gd name="connsiteX0" fmla="*/ 0 w 4979987"/>
              <a:gd name="connsiteY0" fmla="*/ 0 h 4792694"/>
              <a:gd name="connsiteX1" fmla="*/ 4574909 w 4979987"/>
              <a:gd name="connsiteY1" fmla="*/ 0 h 4792694"/>
              <a:gd name="connsiteX2" fmla="*/ 4979987 w 4979987"/>
              <a:gd name="connsiteY2" fmla="*/ 405078 h 4792694"/>
              <a:gd name="connsiteX3" fmla="*/ 4979987 w 4979987"/>
              <a:gd name="connsiteY3" fmla="*/ 4387616 h 4792694"/>
              <a:gd name="connsiteX4" fmla="*/ 4574909 w 4979987"/>
              <a:gd name="connsiteY4" fmla="*/ 4792694 h 4792694"/>
              <a:gd name="connsiteX5" fmla="*/ 0 w 4979987"/>
              <a:gd name="connsiteY5" fmla="*/ 4792694 h 479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9987" h="4792694">
                <a:moveTo>
                  <a:pt x="0" y="0"/>
                </a:moveTo>
                <a:lnTo>
                  <a:pt x="4574909" y="0"/>
                </a:lnTo>
                <a:cubicBezTo>
                  <a:pt x="4798627" y="0"/>
                  <a:pt x="4979987" y="181360"/>
                  <a:pt x="4979987" y="405078"/>
                </a:cubicBezTo>
                <a:lnTo>
                  <a:pt x="4979987" y="4387616"/>
                </a:lnTo>
                <a:cubicBezTo>
                  <a:pt x="4979987" y="4611334"/>
                  <a:pt x="4798627" y="4792694"/>
                  <a:pt x="4574909" y="4792694"/>
                </a:cubicBezTo>
                <a:lnTo>
                  <a:pt x="0" y="4792694"/>
                </a:lnTo>
                <a:close/>
              </a:path>
            </a:pathLst>
          </a:custGeom>
          <a:noFill/>
        </p:spPr>
        <p:txBody>
          <a:bodyPr wrap="square" lIns="468000" tIns="1152000">
            <a:noAutofit/>
          </a:bodyPr>
          <a:lstStyle>
            <a:lvl1pPr>
              <a:lnSpc>
                <a:spcPct val="45000"/>
              </a:lnSpc>
              <a:defRPr sz="12200" b="1">
                <a:solidFill>
                  <a:schemeClr val="accent1"/>
                </a:solidFill>
              </a:defRPr>
            </a:lvl1pPr>
            <a:lvl2pPr marL="0" indent="0">
              <a:spcAft>
                <a:spcPts val="1200"/>
              </a:spcAft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spcBef>
                <a:spcPts val="0"/>
              </a:spcBef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/>
              <a:t>00</a:t>
            </a:r>
          </a:p>
          <a:p>
            <a:pPr marL="0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  <a:br>
              <a:rPr lang="en-US" noProof="0"/>
            </a:br>
            <a:r>
              <a:rPr lang="en-US" noProof="0"/>
              <a:t>sit amet</a:t>
            </a:r>
          </a:p>
          <a:p>
            <a:pPr marL="252000" marR="0" lvl="2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US" noProof="0"/>
          </a:p>
          <a:p>
            <a:pPr lvl="2"/>
            <a:r>
              <a:rPr lang="en-US" noProof="0"/>
              <a:t>Text A</a:t>
            </a:r>
          </a:p>
          <a:p>
            <a:pPr lvl="2"/>
            <a:endParaRPr lang="en-US" noProof="0"/>
          </a:p>
        </p:txBody>
      </p:sp>
      <p:sp>
        <p:nvSpPr>
          <p:cNvPr id="26" name="Espace réservé du pied de page 1">
            <a:extLst>
              <a:ext uri="{FF2B5EF4-FFF2-40B4-BE49-F238E27FC236}">
                <a16:creationId xmlns:a16="http://schemas.microsoft.com/office/drawing/2014/main" id="{9E2829E9-8450-4387-8829-2806A9CFA66C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>
          <a:xfrm>
            <a:off x="439432" y="6548404"/>
            <a:ext cx="4114800" cy="115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F1B7E567-9705-404C-BA01-E66A426712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7664" y="4453886"/>
            <a:ext cx="1395972" cy="50228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C76B8B4-A393-4A98-A668-3CD2DF43F772}"/>
              </a:ext>
            </a:extLst>
          </p:cNvPr>
          <p:cNvSpPr/>
          <p:nvPr/>
        </p:nvSpPr>
        <p:spPr>
          <a:xfrm>
            <a:off x="-1" y="522514"/>
            <a:ext cx="442913" cy="4792694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35F5EC6-0F6B-4CD8-AA46-E7E2D96E9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9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89243D40-1E8B-48AD-9086-FE03162863CD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442911 w 12192000"/>
              <a:gd name="connsiteY1" fmla="*/ 0 h 6858000"/>
              <a:gd name="connsiteX2" fmla="*/ 442911 w 12192000"/>
              <a:gd name="connsiteY2" fmla="*/ 4982571 h 6858000"/>
              <a:gd name="connsiteX3" fmla="*/ 897311 w 12192000"/>
              <a:gd name="connsiteY3" fmla="*/ 5436971 h 6858000"/>
              <a:gd name="connsiteX4" fmla="*/ 4838035 w 12192000"/>
              <a:gd name="connsiteY4" fmla="*/ 5436971 h 6858000"/>
              <a:gd name="connsiteX5" fmla="*/ 5292434 w 12192000"/>
              <a:gd name="connsiteY5" fmla="*/ 4982571 h 6858000"/>
              <a:gd name="connsiteX6" fmla="*/ 5292434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0 w 12192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442911" y="0"/>
                </a:lnTo>
                <a:lnTo>
                  <a:pt x="442911" y="4982571"/>
                </a:lnTo>
                <a:cubicBezTo>
                  <a:pt x="442911" y="5233529"/>
                  <a:pt x="646353" y="5436971"/>
                  <a:pt x="897311" y="5436971"/>
                </a:cubicBezTo>
                <a:lnTo>
                  <a:pt x="4838035" y="5436971"/>
                </a:lnTo>
                <a:cubicBezTo>
                  <a:pt x="5088992" y="5436971"/>
                  <a:pt x="5292434" y="5233529"/>
                  <a:pt x="5292434" y="4982571"/>
                </a:cubicBezTo>
                <a:lnTo>
                  <a:pt x="5292434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64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46062" y="442913"/>
            <a:ext cx="4845075" cy="4994059"/>
          </a:xfrm>
          <a:prstGeom prst="round2SameRect">
            <a:avLst>
              <a:gd name="adj1" fmla="val 0"/>
              <a:gd name="adj2" fmla="val 9797"/>
            </a:avLst>
          </a:prstGeom>
          <a:noFill/>
        </p:spPr>
        <p:txBody>
          <a:bodyPr wrap="square" lIns="324000" tIns="1008000">
            <a:noAutofit/>
          </a:bodyPr>
          <a:lstStyle>
            <a:lvl1pPr>
              <a:lnSpc>
                <a:spcPct val="45000"/>
              </a:lnSpc>
              <a:spcAft>
                <a:spcPts val="600"/>
              </a:spcAft>
              <a:defRPr sz="12200" b="1">
                <a:solidFill>
                  <a:schemeClr val="accent1"/>
                </a:solidFill>
              </a:defRPr>
            </a:lvl1pPr>
            <a:lvl2pPr marL="0" indent="0">
              <a:spcAft>
                <a:spcPts val="600"/>
              </a:spcAft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spcAft>
                <a:spcPts val="600"/>
              </a:spcAft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/>
              <a:t>00</a:t>
            </a:r>
          </a:p>
          <a:p>
            <a:pPr lvl="1"/>
            <a:r>
              <a:rPr lang="en-US" noProof="0"/>
              <a:t>Lorem ipsum dolor</a:t>
            </a:r>
            <a:br>
              <a:rPr lang="en-US" noProof="0"/>
            </a:br>
            <a:r>
              <a:rPr lang="en-US" noProof="0"/>
              <a:t>sit amet</a:t>
            </a:r>
          </a:p>
          <a:p>
            <a:pPr lvl="2"/>
            <a:endParaRPr lang="en-US" noProof="0"/>
          </a:p>
          <a:p>
            <a:pPr lvl="2"/>
            <a:r>
              <a:rPr lang="en-US" noProof="0"/>
              <a:t>Text A</a:t>
            </a:r>
          </a:p>
          <a:p>
            <a:pPr lvl="2"/>
            <a:endParaRPr lang="en-US" noProof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8DEA34-D8D1-4D3F-AD73-DA46F5A39E51}"/>
              </a:ext>
            </a:extLst>
          </p:cNvPr>
          <p:cNvSpPr/>
          <p:nvPr/>
        </p:nvSpPr>
        <p:spPr>
          <a:xfrm rot="5400000">
            <a:off x="2647143" y="-2201080"/>
            <a:ext cx="442913" cy="4845075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C199D1-6F51-4347-BEED-D381ED734E52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40D9EAFD-AEFC-42B0-A59B-F3ECB3851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4186" y="4558817"/>
            <a:ext cx="1319672" cy="47483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0EA9177-765B-4477-B5EB-BA113CF89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9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Sub Chapt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avec coins arrondis en haut 3">
            <a:extLst>
              <a:ext uri="{FF2B5EF4-FFF2-40B4-BE49-F238E27FC236}">
                <a16:creationId xmlns:a16="http://schemas.microsoft.com/office/drawing/2014/main" id="{42244176-7FBB-4229-94CB-68504EC89975}"/>
              </a:ext>
            </a:extLst>
          </p:cNvPr>
          <p:cNvSpPr/>
          <p:nvPr/>
        </p:nvSpPr>
        <p:spPr>
          <a:xfrm rot="10800000">
            <a:off x="3673200" y="0"/>
            <a:ext cx="4845600" cy="5436971"/>
          </a:xfrm>
          <a:prstGeom prst="round2SameRect">
            <a:avLst>
              <a:gd name="adj1" fmla="val 9001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73463" y="442913"/>
            <a:ext cx="4845075" cy="4994059"/>
          </a:xfrm>
          <a:prstGeom prst="round2SameRect">
            <a:avLst>
              <a:gd name="adj1" fmla="val 0"/>
              <a:gd name="adj2" fmla="val 9797"/>
            </a:avLst>
          </a:prstGeom>
          <a:noFill/>
        </p:spPr>
        <p:txBody>
          <a:bodyPr wrap="square" lIns="324000" tIns="1512000">
            <a:noAutofit/>
          </a:bodyPr>
          <a:lstStyle>
            <a:lvl1pPr>
              <a:lnSpc>
                <a:spcPct val="90000"/>
              </a:lnSpc>
              <a:spcAft>
                <a:spcPts val="1400"/>
              </a:spcAft>
              <a:defRPr lang="fr-FR" sz="3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Aft>
                <a:spcPts val="600"/>
              </a:spcAft>
              <a:buNone/>
              <a:defRPr lang="fr-FR" sz="1700" b="0" kern="1200" dirty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2pPr>
            <a:lvl3pPr marL="252000" indent="-252000">
              <a:spcAft>
                <a:spcPts val="600"/>
              </a:spcAft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/>
              <a:t>Lorem ipsum dolor</a:t>
            </a:r>
            <a:br>
              <a:rPr lang="en-US" noProof="0"/>
            </a:br>
            <a:r>
              <a:rPr lang="en-US" noProof="0"/>
              <a:t>sit amet</a:t>
            </a:r>
          </a:p>
          <a:p>
            <a:pPr lvl="1"/>
            <a:endParaRPr lang="en-US" noProof="0"/>
          </a:p>
          <a:p>
            <a:pPr lvl="2"/>
            <a:r>
              <a:rPr lang="en-US" noProof="0"/>
              <a:t>Text A</a:t>
            </a:r>
          </a:p>
          <a:p>
            <a:pPr lvl="2"/>
            <a:endParaRPr lang="en-US" noProof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8DEA34-D8D1-4D3F-AD73-DA46F5A39E51}"/>
              </a:ext>
            </a:extLst>
          </p:cNvPr>
          <p:cNvSpPr/>
          <p:nvPr/>
        </p:nvSpPr>
        <p:spPr>
          <a:xfrm rot="5400000">
            <a:off x="5874544" y="-2201080"/>
            <a:ext cx="442913" cy="4845075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C199D1-6F51-4347-BEED-D381ED734E52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40D9EAFD-AEFC-42B0-A59B-F3ECB3851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2975" y="4558817"/>
            <a:ext cx="1319672" cy="47483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862E184-17C7-449F-ACF1-19A6A1764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9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3" y="2284080"/>
            <a:ext cx="11269662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 marL="395288" indent="-128588">
              <a:defRPr sz="1500"/>
            </a:lvl3pPr>
            <a:lvl4pPr marL="542925" indent="-141288">
              <a:defRPr sz="1500"/>
            </a:lvl4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Forth level</a:t>
            </a:r>
          </a:p>
          <a:p>
            <a:pPr lvl="4"/>
            <a:r>
              <a:rPr lang="en-US" noProof="0"/>
              <a:t>Lead level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4480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4946E1BC-CD92-466A-B130-90F90CF57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4549" y="6391329"/>
            <a:ext cx="770400" cy="277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637" y="6553167"/>
            <a:ext cx="542727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700" b="0">
                <a:solidFill>
                  <a:srgbClr val="2A295C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432" y="6548404"/>
            <a:ext cx="4114800" cy="11541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50" b="1">
                <a:solidFill>
                  <a:srgbClr val="2A295C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279" y="1622320"/>
            <a:ext cx="11269295" cy="134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280" y="489839"/>
            <a:ext cx="10515600" cy="34624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 noProof="0"/>
              <a:t>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758D7F-B026-40CB-A4D4-7FA88202DDBA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1691B-01C7-47BE-BB53-7986D3E1B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5232" y="4574009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5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AA8358C-4CCA-4334-89CA-A8E17871D280}" type="datetime2">
              <a:rPr lang="en-US" smtClean="0"/>
              <a:t>Tuesday, May 9,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2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0000" indent="-27000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E0000"/>
        </a:buClr>
        <a:buFont typeface="Arial" panose="020B0604020202020204" pitchFamily="34" charset="0"/>
        <a:buChar char="▬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396000" indent="-144000" algn="l" defTabSz="914377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SzPct val="80000"/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43600" indent="-144000" algn="l" defTabSz="914377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903B71-373C-4493-B606-A5C83AB47F9F}"/>
              </a:ext>
            </a:extLst>
          </p:cNvPr>
          <p:cNvSpPr txBox="1"/>
          <p:nvPr/>
        </p:nvSpPr>
        <p:spPr>
          <a:xfrm>
            <a:off x="497167" y="340229"/>
            <a:ext cx="1015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FY23 PD10 – CANADA Mise à jour de la clôture financière mensuelle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600A2-8ABC-48FE-9AAB-6C7D03CCC2BD}"/>
              </a:ext>
            </a:extLst>
          </p:cNvPr>
          <p:cNvSpPr txBox="1"/>
          <p:nvPr/>
        </p:nvSpPr>
        <p:spPr>
          <a:xfrm>
            <a:off x="563878" y="1002804"/>
            <a:ext cx="7987940" cy="8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25359C"/>
              </a:buClr>
              <a:buSzPct val="120000"/>
              <a:buFont typeface="Arial" pitchFamily="34" charset="0"/>
              <a:buNone/>
              <a:tabLst>
                <a:tab pos="1082675" algn="l"/>
                <a:tab pos="1616075" algn="l"/>
                <a:tab pos="2149475" algn="l"/>
                <a:tab pos="8077200" algn="r"/>
              </a:tabLst>
              <a:defRPr/>
            </a:pP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Modifications du calendrier de clôture financière de juin</a:t>
            </a:r>
          </a:p>
          <a:p>
            <a:pPr marL="0" marR="0" lvl="0" indent="0" algn="l" defTabSz="609585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25359C"/>
              </a:buClr>
              <a:buSzPct val="120000"/>
              <a:buFont typeface="Arial" pitchFamily="34" charset="0"/>
              <a:buNone/>
              <a:tabLst>
                <a:tab pos="1082675" algn="l"/>
                <a:tab pos="1616075" algn="l"/>
                <a:tab pos="2149475" algn="l"/>
                <a:tab pos="8077200" algn="r"/>
              </a:tabLst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2A29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L'horaire de fermeture a été ajusté pour reconnaître la fête du Canada du 1er juillet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A295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F61E885-B6CB-418C-B4BF-D847B896F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15368"/>
              </p:ext>
            </p:extLst>
          </p:nvPr>
        </p:nvGraphicFramePr>
        <p:xfrm>
          <a:off x="563878" y="2158807"/>
          <a:ext cx="11031222" cy="3630282"/>
        </p:xfrm>
        <a:graphic>
          <a:graphicData uri="http://schemas.openxmlformats.org/drawingml/2006/table">
            <a:tbl>
              <a:tblPr firstRow="1" bandRow="1"/>
              <a:tblGrid>
                <a:gridCol w="1365590">
                  <a:extLst>
                    <a:ext uri="{9D8B030D-6E8A-4147-A177-3AD203B41FA5}">
                      <a16:colId xmlns:a16="http://schemas.microsoft.com/office/drawing/2014/main" val="2427974213"/>
                    </a:ext>
                  </a:extLst>
                </a:gridCol>
                <a:gridCol w="1342238">
                  <a:extLst>
                    <a:ext uri="{9D8B030D-6E8A-4147-A177-3AD203B41FA5}">
                      <a16:colId xmlns:a16="http://schemas.microsoft.com/office/drawing/2014/main" val="1454507230"/>
                    </a:ext>
                  </a:extLst>
                </a:gridCol>
                <a:gridCol w="1132514">
                  <a:extLst>
                    <a:ext uri="{9D8B030D-6E8A-4147-A177-3AD203B41FA5}">
                      <a16:colId xmlns:a16="http://schemas.microsoft.com/office/drawing/2014/main" val="2413919184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3464118256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1990238601"/>
                    </a:ext>
                  </a:extLst>
                </a:gridCol>
                <a:gridCol w="1736521">
                  <a:extLst>
                    <a:ext uri="{9D8B030D-6E8A-4147-A177-3AD203B41FA5}">
                      <a16:colId xmlns:a16="http://schemas.microsoft.com/office/drawing/2014/main" val="3312452624"/>
                    </a:ext>
                  </a:extLst>
                </a:gridCol>
                <a:gridCol w="964734">
                  <a:extLst>
                    <a:ext uri="{9D8B030D-6E8A-4147-A177-3AD203B41FA5}">
                      <a16:colId xmlns:a16="http://schemas.microsoft.com/office/drawing/2014/main" val="377391085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3094092197"/>
                    </a:ext>
                  </a:extLst>
                </a:gridCol>
                <a:gridCol w="1217918">
                  <a:extLst>
                    <a:ext uri="{9D8B030D-6E8A-4147-A177-3AD203B41FA5}">
                      <a16:colId xmlns:a16="http://schemas.microsoft.com/office/drawing/2014/main" val="3292203430"/>
                    </a:ext>
                  </a:extLst>
                </a:gridCol>
              </a:tblGrid>
              <a:tr h="845093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dirty="0" err="1"/>
                        <a:t>programme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PD10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err="1"/>
                        <a:t>lundi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3/7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err="1"/>
                        <a:t>mardi</a:t>
                      </a:r>
                      <a:r>
                        <a:rPr lang="en-US" sz="1600" dirty="0"/>
                        <a:t>       </a:t>
                      </a:r>
                    </a:p>
                    <a:p>
                      <a:pPr algn="ctr"/>
                      <a:r>
                        <a:rPr lang="en-US" sz="1600" dirty="0"/>
                        <a:t>4/7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mercredi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5/7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jeudi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6/7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vendredi</a:t>
                      </a:r>
                      <a:endParaRPr lang="en-US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Samedi</a:t>
                      </a:r>
                    </a:p>
                    <a:p>
                      <a:pPr algn="ctr"/>
                      <a:r>
                        <a:rPr lang="en-US" sz="1600" dirty="0"/>
                        <a:t> 8/7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err="1"/>
                        <a:t>dimanche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9/7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err="1"/>
                        <a:t>lundi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10/7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5946"/>
                  </a:ext>
                </a:extLst>
              </a:tr>
              <a:tr h="682069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Originale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 &gt;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BD+1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BD+2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BD+3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BD+4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BD+5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47052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800" b="1" i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modifié</a:t>
                      </a:r>
                      <a:r>
                        <a:rPr lang="en-US" sz="1800" b="1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&gt;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i="0" dirty="0">
                          <a:solidFill>
                            <a:srgbClr val="FF0000"/>
                          </a:solidFill>
                        </a:rPr>
                        <a:t>VACANCE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>
                          <a:solidFill>
                            <a:srgbClr val="FF0000"/>
                          </a:solidFill>
                        </a:rPr>
                        <a:t>BD+1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i="0" dirty="0">
                          <a:solidFill>
                            <a:srgbClr val="FF0000"/>
                          </a:solidFill>
                        </a:rPr>
                        <a:t>BD+2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i="0" dirty="0">
                          <a:solidFill>
                            <a:srgbClr val="FF0000"/>
                          </a:solidFill>
                        </a:rPr>
                        <a:t>BD+3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i="0" dirty="0">
                          <a:solidFill>
                            <a:srgbClr val="FF0000"/>
                          </a:solidFill>
                        </a:rPr>
                        <a:t>BD+4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i="0" dirty="0">
                          <a:solidFill>
                            <a:srgbClr val="FF0000"/>
                          </a:solidFill>
                        </a:rPr>
                        <a:t>BD+5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725664"/>
                  </a:ext>
                </a:extLst>
              </a:tr>
              <a:tr h="1209059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Date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</a:rPr>
                        <a:t>limite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 de transmission UFS 23 h 45 HE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Examinez les résultats préliminaires et demandez des ajustements avant 20 h 00 HE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Analyser les résultats financiers - ajustements finaux dus avant 14h00 HE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2060"/>
                          </a:solidFill>
                        </a:rPr>
                        <a:t>Résultats financiers définitifs ; règlements clients disponibles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10/7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070026"/>
                  </a:ext>
                </a:extLst>
              </a:tr>
            </a:tbl>
          </a:graphicData>
        </a:graphic>
      </p:graphicFrame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F69A0773-6084-4497-A6C3-41802B6D8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953077" y="4585987"/>
            <a:ext cx="494545" cy="49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00. Sodexo">
      <a:dk1>
        <a:sysClr val="windowText" lastClr="000000"/>
      </a:dk1>
      <a:lt1>
        <a:sysClr val="window" lastClr="FFFFFF"/>
      </a:lt1>
      <a:dk2>
        <a:srgbClr val="2A295C"/>
      </a:dk2>
      <a:lt2>
        <a:srgbClr val="EE0000"/>
      </a:lt2>
      <a:accent1>
        <a:srgbClr val="25359C"/>
      </a:accent1>
      <a:accent2>
        <a:srgbClr val="199CDA"/>
      </a:accent2>
      <a:accent3>
        <a:srgbClr val="34A866"/>
      </a:accent3>
      <a:accent4>
        <a:srgbClr val="228085"/>
      </a:accent4>
      <a:accent5>
        <a:srgbClr val="915FC8"/>
      </a:accent5>
      <a:accent6>
        <a:srgbClr val="DA558C"/>
      </a:accent6>
      <a:hlink>
        <a:srgbClr val="199CDA"/>
      </a:hlink>
      <a:folHlink>
        <a:srgbClr val="2A295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20210 PPT_Template_EN" id="{2312DA8B-DEEA-4078-B00E-51FC23D891BE}" vid="{D1564F80-3D2E-4C82-9085-4676CA4AD9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Theme1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Burns, Suzanne</dc:creator>
  <cp:lastModifiedBy>Marbaker, Ann Marie</cp:lastModifiedBy>
  <cp:revision>6</cp:revision>
  <dcterms:created xsi:type="dcterms:W3CDTF">2022-04-26T16:43:28Z</dcterms:created>
  <dcterms:modified xsi:type="dcterms:W3CDTF">2023-05-09T15:45:53Z</dcterms:modified>
</cp:coreProperties>
</file>